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p:sldMasterIdLst>
    <p:sldMasterId id="2147483648" r:id="rId1"/>
    <p:sldMasterId id="2147483665" r:id="rId3"/>
  </p:sldMasterIdLst>
  <p:notesMasterIdLst>
    <p:notesMasterId r:id="rId27"/>
  </p:notesMasterIdLst>
  <p:handoutMasterIdLst>
    <p:handoutMasterId r:id="rId32"/>
  </p:handoutMasterIdLst>
  <p:sldIdLst>
    <p:sldId id="601" r:id="rId4"/>
    <p:sldId id="1340" r:id="rId5"/>
    <p:sldId id="1337" r:id="rId6"/>
    <p:sldId id="1338" r:id="rId7"/>
    <p:sldId id="1551" r:id="rId8"/>
    <p:sldId id="1573" r:id="rId9"/>
    <p:sldId id="1553" r:id="rId10"/>
    <p:sldId id="1554" r:id="rId11"/>
    <p:sldId id="1555" r:id="rId12"/>
    <p:sldId id="1556" r:id="rId13"/>
    <p:sldId id="1557" r:id="rId14"/>
    <p:sldId id="1593" r:id="rId15"/>
    <p:sldId id="1558" r:id="rId16"/>
    <p:sldId id="1594" r:id="rId17"/>
    <p:sldId id="1595" r:id="rId18"/>
    <p:sldId id="1570" r:id="rId19"/>
    <p:sldId id="1571" r:id="rId20"/>
    <p:sldId id="1572" r:id="rId21"/>
    <p:sldId id="1536" r:id="rId22"/>
    <p:sldId id="1559" r:id="rId23"/>
    <p:sldId id="1542" r:id="rId24"/>
    <p:sldId id="1543" r:id="rId25"/>
    <p:sldId id="1544" r:id="rId26"/>
    <p:sldId id="1545" r:id="rId28"/>
    <p:sldId id="1550" r:id="rId29"/>
    <p:sldId id="1537" r:id="rId30"/>
    <p:sldId id="534" r:id="rId31"/>
  </p:sldIdLst>
  <p:sldSz cx="10059670" cy="7773670"/>
  <p:notesSz cx="6797675" cy="9928225"/>
  <p:defaultTextStyle>
    <a:defPPr>
      <a:defRPr lang="zh-CN"/>
    </a:defPPr>
    <a:lvl1pPr marL="0" algn="l" defTabSz="1018540" rtl="0" eaLnBrk="1" latinLnBrk="0" hangingPunct="1">
      <a:defRPr sz="2000" kern="1200">
        <a:solidFill>
          <a:schemeClr val="tx1"/>
        </a:solidFill>
        <a:latin typeface="+mn-lt"/>
        <a:ea typeface="+mn-ea"/>
        <a:cs typeface="+mn-cs"/>
      </a:defRPr>
    </a:lvl1pPr>
    <a:lvl2pPr marL="509270" algn="l" defTabSz="1018540" rtl="0" eaLnBrk="1" latinLnBrk="0" hangingPunct="1">
      <a:defRPr sz="2000" kern="1200">
        <a:solidFill>
          <a:schemeClr val="tx1"/>
        </a:solidFill>
        <a:latin typeface="+mn-lt"/>
        <a:ea typeface="+mn-ea"/>
        <a:cs typeface="+mn-cs"/>
      </a:defRPr>
    </a:lvl2pPr>
    <a:lvl3pPr marL="1018540" algn="l" defTabSz="1018540" rtl="0" eaLnBrk="1" latinLnBrk="0" hangingPunct="1">
      <a:defRPr sz="2000" kern="1200">
        <a:solidFill>
          <a:schemeClr val="tx1"/>
        </a:solidFill>
        <a:latin typeface="+mn-lt"/>
        <a:ea typeface="+mn-ea"/>
        <a:cs typeface="+mn-cs"/>
      </a:defRPr>
    </a:lvl3pPr>
    <a:lvl4pPr marL="1527810" algn="l" defTabSz="1018540" rtl="0" eaLnBrk="1" latinLnBrk="0" hangingPunct="1">
      <a:defRPr sz="2000" kern="1200">
        <a:solidFill>
          <a:schemeClr val="tx1"/>
        </a:solidFill>
        <a:latin typeface="+mn-lt"/>
        <a:ea typeface="+mn-ea"/>
        <a:cs typeface="+mn-cs"/>
      </a:defRPr>
    </a:lvl4pPr>
    <a:lvl5pPr marL="2037080" algn="l" defTabSz="1018540" rtl="0" eaLnBrk="1" latinLnBrk="0" hangingPunct="1">
      <a:defRPr sz="2000" kern="1200">
        <a:solidFill>
          <a:schemeClr val="tx1"/>
        </a:solidFill>
        <a:latin typeface="+mn-lt"/>
        <a:ea typeface="+mn-ea"/>
        <a:cs typeface="+mn-cs"/>
      </a:defRPr>
    </a:lvl5pPr>
    <a:lvl6pPr marL="2546985" algn="l" defTabSz="1018540" rtl="0" eaLnBrk="1" latinLnBrk="0" hangingPunct="1">
      <a:defRPr sz="2000" kern="1200">
        <a:solidFill>
          <a:schemeClr val="tx1"/>
        </a:solidFill>
        <a:latin typeface="+mn-lt"/>
        <a:ea typeface="+mn-ea"/>
        <a:cs typeface="+mn-cs"/>
      </a:defRPr>
    </a:lvl6pPr>
    <a:lvl7pPr marL="3056255" algn="l" defTabSz="1018540" rtl="0" eaLnBrk="1" latinLnBrk="0" hangingPunct="1">
      <a:defRPr sz="2000" kern="1200">
        <a:solidFill>
          <a:schemeClr val="tx1"/>
        </a:solidFill>
        <a:latin typeface="+mn-lt"/>
        <a:ea typeface="+mn-ea"/>
        <a:cs typeface="+mn-cs"/>
      </a:defRPr>
    </a:lvl7pPr>
    <a:lvl8pPr marL="3565525" algn="l" defTabSz="1018540" rtl="0" eaLnBrk="1" latinLnBrk="0" hangingPunct="1">
      <a:defRPr sz="2000" kern="1200">
        <a:solidFill>
          <a:schemeClr val="tx1"/>
        </a:solidFill>
        <a:latin typeface="+mn-lt"/>
        <a:ea typeface="+mn-ea"/>
        <a:cs typeface="+mn-cs"/>
      </a:defRPr>
    </a:lvl8pPr>
    <a:lvl9pPr marL="4074795" algn="l" defTabSz="1018540" rtl="0" eaLnBrk="1" latinLnBrk="0" hangingPunct="1">
      <a:defRPr sz="2000" kern="1200">
        <a:solidFill>
          <a:schemeClr val="tx1"/>
        </a:solidFill>
        <a:latin typeface="+mn-lt"/>
        <a:ea typeface="+mn-ea"/>
        <a:cs typeface="+mn-cs"/>
      </a:defRPr>
    </a:lvl9pPr>
  </p:defaultTextStyle>
  <p:extLst>
    <p:ext uri="{521415D9-36F7-43E2-AB2F-B90AF26B5E84}">
      <p14:sectionLst xmlns:p14="http://schemas.microsoft.com/office/powerpoint/2010/main">
        <p14:section name="第一章" id="{18A0E808-2E75-4D6C-BD0E-75A51235A01D}">
          <p14:sldIdLst>
            <p14:sldId id="601"/>
            <p14:sldId id="1340"/>
            <p14:sldId id="1337"/>
            <p14:sldId id="1338"/>
            <p14:sldId id="1551"/>
            <p14:sldId id="1573"/>
            <p14:sldId id="1553"/>
            <p14:sldId id="1554"/>
            <p14:sldId id="1555"/>
            <p14:sldId id="1556"/>
            <p14:sldId id="1557"/>
            <p14:sldId id="1593"/>
            <p14:sldId id="1558"/>
            <p14:sldId id="1594"/>
            <p14:sldId id="1595"/>
            <p14:sldId id="1570"/>
            <p14:sldId id="1571"/>
            <p14:sldId id="1572"/>
            <p14:sldId id="1536"/>
            <p14:sldId id="1542"/>
            <p14:sldId id="1544"/>
            <p14:sldId id="1545"/>
            <p14:sldId id="1550"/>
            <p14:sldId id="1537"/>
            <p14:sldId id="534"/>
            <p14:sldId id="1543"/>
            <p14:sldId id="155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3519"/>
    <a:srgbClr val="BB1D58"/>
    <a:srgbClr val="E40000"/>
    <a:srgbClr val="F2F2F2"/>
    <a:srgbClr val="ECECEC"/>
    <a:srgbClr val="DECEA6"/>
    <a:srgbClr val="EAEAEA"/>
    <a:srgbClr val="D9D9D9"/>
    <a:srgbClr val="BEC0C2"/>
    <a:srgbClr val="8A90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79" autoAdjust="0"/>
    <p:restoredTop sz="98956" autoAdjust="0"/>
  </p:normalViewPr>
  <p:slideViewPr>
    <p:cSldViewPr>
      <p:cViewPr varScale="1">
        <p:scale>
          <a:sx n="81" d="100"/>
          <a:sy n="81" d="100"/>
        </p:scale>
        <p:origin x="1344" y="53"/>
      </p:cViewPr>
      <p:guideLst>
        <p:guide orient="horz" pos="1437"/>
        <p:guide orient="horz" pos="994"/>
        <p:guide orient="horz" pos="4259"/>
        <p:guide pos="304"/>
        <p:guide pos="5924"/>
      </p:guideLst>
    </p:cSldViewPr>
  </p:slideViewPr>
  <p:outlineViewPr>
    <p:cViewPr>
      <p:scale>
        <a:sx n="33" d="100"/>
        <a:sy n="33" d="100"/>
      </p:scale>
      <p:origin x="0" y="10876"/>
    </p:cViewPr>
  </p:outlineViewPr>
  <p:notesTextViewPr>
    <p:cViewPr>
      <p:scale>
        <a:sx n="1" d="1"/>
        <a:sy n="1" d="1"/>
      </p:scale>
      <p:origin x="0" y="0"/>
    </p:cViewPr>
  </p:notesTextViewPr>
  <p:sorterViewPr>
    <p:cViewPr>
      <p:scale>
        <a:sx n="200" d="100"/>
        <a:sy n="200" d="100"/>
      </p:scale>
      <p:origin x="0" y="0"/>
    </p:cViewPr>
  </p:sorterViewPr>
  <p:notesViewPr>
    <p:cSldViewPr>
      <p:cViewPr>
        <p:scale>
          <a:sx n="125" d="100"/>
          <a:sy n="125" d="100"/>
        </p:scale>
        <p:origin x="-1374" y="-72"/>
      </p:cViewPr>
      <p:guideLst>
        <p:guide orient="horz" pos="3181"/>
        <p:guide pos="2141"/>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handoutMaster" Target="handoutMasters/handoutMaster1.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notesMaster" Target="notesMasters/notesMaster1.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9F5B4A7F-DA65-4337-8314-6FB3A656FBA0}" type="datetimeFigureOut">
              <a:rPr lang="zh-CN" altLang="en-US" smtClean="0"/>
            </a:fld>
            <a:endParaRPr lang="zh-CN" altLang="en-US"/>
          </a:p>
        </p:txBody>
      </p:sp>
      <p:sp>
        <p:nvSpPr>
          <p:cNvPr id="4" name="页脚占位符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2A85A94D-F41A-4BFE-A0FC-D2E57026E1A0}"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22D242C7-12D4-4BEC-8153-ECA83C00D0D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990600" y="744538"/>
            <a:ext cx="4816475" cy="372268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206377CF-1B0F-479E-AE32-85009C7E798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3765" rtl="0" eaLnBrk="1" latinLnBrk="0" hangingPunct="1">
      <a:defRPr sz="1200" kern="1200">
        <a:solidFill>
          <a:schemeClr val="tx1"/>
        </a:solidFill>
        <a:latin typeface="+mn-lt"/>
        <a:ea typeface="+mn-ea"/>
        <a:cs typeface="+mn-cs"/>
      </a:defRPr>
    </a:lvl1pPr>
    <a:lvl2pPr marL="457200" algn="l" defTabSz="913765" rtl="0" eaLnBrk="1" latinLnBrk="0" hangingPunct="1">
      <a:defRPr sz="1200" kern="1200">
        <a:solidFill>
          <a:schemeClr val="tx1"/>
        </a:solidFill>
        <a:latin typeface="+mn-lt"/>
        <a:ea typeface="+mn-ea"/>
        <a:cs typeface="+mn-cs"/>
      </a:defRPr>
    </a:lvl2pPr>
    <a:lvl3pPr marL="914400" algn="l" defTabSz="913765" rtl="0" eaLnBrk="1" latinLnBrk="0" hangingPunct="1">
      <a:defRPr sz="1200" kern="1200">
        <a:solidFill>
          <a:schemeClr val="tx1"/>
        </a:solidFill>
        <a:latin typeface="+mn-lt"/>
        <a:ea typeface="+mn-ea"/>
        <a:cs typeface="+mn-cs"/>
      </a:defRPr>
    </a:lvl3pPr>
    <a:lvl4pPr marL="1370965" algn="l" defTabSz="913765" rtl="0" eaLnBrk="1" latinLnBrk="0" hangingPunct="1">
      <a:defRPr sz="1200" kern="1200">
        <a:solidFill>
          <a:schemeClr val="tx1"/>
        </a:solidFill>
        <a:latin typeface="+mn-lt"/>
        <a:ea typeface="+mn-ea"/>
        <a:cs typeface="+mn-cs"/>
      </a:defRPr>
    </a:lvl4pPr>
    <a:lvl5pPr marL="1828165" algn="l" defTabSz="913765" rtl="0" eaLnBrk="1" latinLnBrk="0" hangingPunct="1">
      <a:defRPr sz="1200" kern="1200">
        <a:solidFill>
          <a:schemeClr val="tx1"/>
        </a:solidFill>
        <a:latin typeface="+mn-lt"/>
        <a:ea typeface="+mn-ea"/>
        <a:cs typeface="+mn-cs"/>
      </a:defRPr>
    </a:lvl5pPr>
    <a:lvl6pPr marL="2285365" algn="l" defTabSz="913765" rtl="0" eaLnBrk="1" latinLnBrk="0" hangingPunct="1">
      <a:defRPr sz="1200" kern="1200">
        <a:solidFill>
          <a:schemeClr val="tx1"/>
        </a:solidFill>
        <a:latin typeface="+mn-lt"/>
        <a:ea typeface="+mn-ea"/>
        <a:cs typeface="+mn-cs"/>
      </a:defRPr>
    </a:lvl6pPr>
    <a:lvl7pPr marL="2742565" algn="l" defTabSz="913765" rtl="0" eaLnBrk="1" latinLnBrk="0" hangingPunct="1">
      <a:defRPr sz="1200" kern="1200">
        <a:solidFill>
          <a:schemeClr val="tx1"/>
        </a:solidFill>
        <a:latin typeface="+mn-lt"/>
        <a:ea typeface="+mn-ea"/>
        <a:cs typeface="+mn-cs"/>
      </a:defRPr>
    </a:lvl7pPr>
    <a:lvl8pPr marL="3199130" algn="l" defTabSz="913765" rtl="0" eaLnBrk="1" latinLnBrk="0" hangingPunct="1">
      <a:defRPr sz="1200" kern="1200">
        <a:solidFill>
          <a:schemeClr val="tx1"/>
        </a:solidFill>
        <a:latin typeface="+mn-lt"/>
        <a:ea typeface="+mn-ea"/>
        <a:cs typeface="+mn-cs"/>
      </a:defRPr>
    </a:lvl8pPr>
    <a:lvl9pPr marL="3656330" algn="l" defTabSz="91376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482365" y="327387"/>
            <a:ext cx="3869999" cy="432000"/>
          </a:xfrm>
        </p:spPr>
        <p:txBody>
          <a:bodyPr anchor="ctr">
            <a:noAutofit/>
          </a:bodyPr>
          <a:lstStyle>
            <a:lvl1pPr>
              <a:defRPr sz="2200">
                <a:solidFill>
                  <a:srgbClr val="000000"/>
                </a:solidFill>
                <a:latin typeface="+mn-lt"/>
                <a:ea typeface="+mn-ea"/>
              </a:defRPr>
            </a:lvl1pPr>
          </a:lstStyle>
          <a:p>
            <a:r>
              <a:rPr lang="zh-CN" altLang="en-US" dirty="0"/>
              <a:t>第</a:t>
            </a:r>
            <a:r>
              <a:rPr lang="en-US" altLang="zh-CN" dirty="0"/>
              <a:t>X</a:t>
            </a:r>
            <a:r>
              <a:rPr lang="zh-CN" altLang="en-US" dirty="0"/>
              <a:t>章</a:t>
            </a:r>
            <a:endParaRPr lang="zh-CN" altLang="en-US" dirty="0"/>
          </a:p>
        </p:txBody>
      </p:sp>
      <p:sp>
        <p:nvSpPr>
          <p:cNvPr id="3" name="副标题 2"/>
          <p:cNvSpPr>
            <a:spLocks noGrp="1"/>
          </p:cNvSpPr>
          <p:nvPr>
            <p:ph type="subTitle" idx="1" hasCustomPrompt="1"/>
          </p:nvPr>
        </p:nvSpPr>
        <p:spPr>
          <a:xfrm>
            <a:off x="786130" y="842645"/>
            <a:ext cx="7711440" cy="370205"/>
          </a:xfrm>
        </p:spPr>
        <p:txBody>
          <a:bodyPr anchor="t" anchorCtr="0">
            <a:normAutofit/>
          </a:bodyPr>
          <a:lstStyle>
            <a:lvl1pPr marL="0" indent="0" algn="l">
              <a:buNone/>
              <a:defRPr sz="1600" b="1">
                <a:solidFill>
                  <a:srgbClr val="000000"/>
                </a:solidFill>
              </a:defRPr>
            </a:lvl1pPr>
            <a:lvl2pPr marL="509270" indent="0" algn="ctr">
              <a:buNone/>
              <a:defRPr>
                <a:solidFill>
                  <a:schemeClr val="tx1">
                    <a:tint val="75000"/>
                  </a:schemeClr>
                </a:solidFill>
              </a:defRPr>
            </a:lvl2pPr>
            <a:lvl3pPr marL="1018540" indent="0" algn="ctr">
              <a:buNone/>
              <a:defRPr>
                <a:solidFill>
                  <a:schemeClr val="tx1">
                    <a:tint val="75000"/>
                  </a:schemeClr>
                </a:solidFill>
              </a:defRPr>
            </a:lvl3pPr>
            <a:lvl4pPr marL="1527810" indent="0" algn="ctr">
              <a:buNone/>
              <a:defRPr>
                <a:solidFill>
                  <a:schemeClr val="tx1">
                    <a:tint val="75000"/>
                  </a:schemeClr>
                </a:solidFill>
              </a:defRPr>
            </a:lvl4pPr>
            <a:lvl5pPr marL="2037080" indent="0" algn="ctr">
              <a:buNone/>
              <a:defRPr>
                <a:solidFill>
                  <a:schemeClr val="tx1">
                    <a:tint val="75000"/>
                  </a:schemeClr>
                </a:solidFill>
              </a:defRPr>
            </a:lvl5pPr>
            <a:lvl6pPr marL="2546985" indent="0" algn="ctr">
              <a:buNone/>
              <a:defRPr>
                <a:solidFill>
                  <a:schemeClr val="tx1">
                    <a:tint val="75000"/>
                  </a:schemeClr>
                </a:solidFill>
              </a:defRPr>
            </a:lvl6pPr>
            <a:lvl7pPr marL="3056255" indent="0" algn="ctr">
              <a:buNone/>
              <a:defRPr>
                <a:solidFill>
                  <a:schemeClr val="tx1">
                    <a:tint val="75000"/>
                  </a:schemeClr>
                </a:solidFill>
              </a:defRPr>
            </a:lvl7pPr>
            <a:lvl8pPr marL="3565525" indent="0" algn="ctr">
              <a:buNone/>
              <a:defRPr>
                <a:solidFill>
                  <a:schemeClr val="tx1">
                    <a:tint val="75000"/>
                  </a:schemeClr>
                </a:solidFill>
              </a:defRPr>
            </a:lvl8pPr>
            <a:lvl9pPr marL="4074795" indent="0" algn="ctr">
              <a:buNone/>
              <a:defRPr>
                <a:solidFill>
                  <a:schemeClr val="tx1">
                    <a:tint val="75000"/>
                  </a:schemeClr>
                </a:solidFill>
              </a:defRPr>
            </a:lvl9pPr>
          </a:lstStyle>
          <a:p>
            <a:r>
              <a:rPr lang="zh-CN" altLang="en-US" dirty="0"/>
              <a:t>章节标题</a:t>
            </a:r>
            <a:endParaRPr lang="zh-CN" altLang="en-US" dirty="0"/>
          </a:p>
        </p:txBody>
      </p:sp>
      <p:sp>
        <p:nvSpPr>
          <p:cNvPr id="5" name="矩形 4"/>
          <p:cNvSpPr/>
          <p:nvPr userDrawn="1"/>
        </p:nvSpPr>
        <p:spPr>
          <a:xfrm>
            <a:off x="482637" y="759283"/>
            <a:ext cx="9576000" cy="72000"/>
          </a:xfrm>
          <a:prstGeom prst="rect">
            <a:avLst/>
          </a:prstGeom>
          <a:gradFill flip="none" rotWithShape="1">
            <a:gsLst>
              <a:gs pos="50400">
                <a:srgbClr val="9B3519"/>
              </a:gs>
              <a:gs pos="0">
                <a:srgbClr val="9B3519"/>
              </a:gs>
              <a:gs pos="100000">
                <a:schemeClr val="bg1"/>
              </a:gs>
            </a:gsLst>
            <a:lin ang="0" scaled="1"/>
            <a:tileRect/>
          </a:gradFill>
          <a:ln w="12700">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11" tIns="45706" rIns="91411" bIns="45706" numCol="1" spcCol="0" rtlCol="0" fromWordArt="0" anchor="ctr" anchorCtr="0" forceAA="0" compatLnSpc="1">
            <a:noAutofit/>
          </a:bodyPr>
          <a:lstStyle/>
          <a:p>
            <a:pPr algn="ctr"/>
            <a:endParaRPr lang="zh-CN" altLang="en-US" sz="1400" dirty="0" err="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_仅标题">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_仅标题">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6_仅标题">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9_仅标题">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0_仅标题">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标题和文本">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06800" y="1652400"/>
            <a:ext cx="2102400" cy="5115600"/>
          </a:xfrm>
        </p:spPr>
        <p:txBody>
          <a:bodyPr/>
          <a:lstStyle>
            <a:lvl1pPr marL="180975" indent="-180975">
              <a:defRPr lang="zh-CN" altLang="en-US" sz="1200" kern="1200" dirty="0" smtClean="0">
                <a:solidFill>
                  <a:srgbClr val="000000"/>
                </a:solidFill>
                <a:latin typeface="Arial" panose="020B0604020202020204" pitchFamily="34" charset="0"/>
                <a:ea typeface="楷体_GB2312" pitchFamily="49" charset="-122"/>
                <a:cs typeface="Arial" panose="020B0604020202020204" pitchFamily="34" charset="0"/>
              </a:defRPr>
            </a:lvl1pPr>
            <a:lvl2pPr marL="371475" indent="-171450">
              <a:defRPr lang="zh-CN" altLang="en-US" sz="1200" kern="1200" dirty="0" smtClean="0">
                <a:solidFill>
                  <a:srgbClr val="000000"/>
                </a:solidFill>
                <a:latin typeface="Arial" panose="020B0604020202020204" pitchFamily="34" charset="0"/>
                <a:ea typeface="楷体_GB2312" pitchFamily="49" charset="-122"/>
                <a:cs typeface="Arial" panose="020B0604020202020204" pitchFamily="34" charset="0"/>
              </a:defRPr>
            </a:lvl2pPr>
            <a:lvl3pPr marL="542925" indent="-180975">
              <a:defRPr lang="zh-CN" altLang="en-US" sz="1200" kern="1200" dirty="0" smtClean="0">
                <a:solidFill>
                  <a:srgbClr val="000000"/>
                </a:solidFill>
                <a:latin typeface="Arial" panose="020B0604020202020204" pitchFamily="34" charset="0"/>
                <a:ea typeface="楷体_GB2312" pitchFamily="49" charset="-122"/>
                <a:cs typeface="Arial" panose="020B0604020202020204" pitchFamily="34" charset="0"/>
              </a:defRPr>
            </a:lvl3pPr>
            <a:lvl4pPr marL="666750" indent="-171450">
              <a:defRPr lang="zh-CN" altLang="en-US" sz="1200" kern="1200" dirty="0" smtClean="0">
                <a:solidFill>
                  <a:schemeClr val="tx1"/>
                </a:solidFill>
                <a:latin typeface="Arial" panose="020B0604020202020204" pitchFamily="34" charset="0"/>
                <a:ea typeface="楷体_GB2312" pitchFamily="49" charset="-122"/>
                <a:cs typeface="Arial" panose="020B0604020202020204" pitchFamily="34" charset="0"/>
              </a:defRPr>
            </a:lvl4pPr>
            <a:lvl5pPr marL="828675" indent="-171450">
              <a:defRPr lang="zh-CN" altLang="en-US" sz="1200" kern="1200" dirty="0">
                <a:solidFill>
                  <a:schemeClr val="tx1"/>
                </a:solidFill>
                <a:latin typeface="Arial" panose="020B0604020202020204" pitchFamily="34" charset="0"/>
                <a:ea typeface="楷体_GB2312" pitchFamily="49" charset="-122"/>
                <a:cs typeface="Arial" panose="020B0604020202020204" pitchFamily="34" charset="0"/>
              </a:defRPr>
            </a:lvl5pPr>
          </a:lstStyle>
          <a:p>
            <a:pPr marL="180975" lvl="0" indent="-180975" algn="l" defTabSz="1018540" rtl="0" eaLnBrk="1" latinLnBrk="0" hangingPunct="1">
              <a:lnSpc>
                <a:spcPct val="110000"/>
              </a:lnSpc>
              <a:spcBef>
                <a:spcPts val="300"/>
              </a:spcBef>
              <a:buSzPct val="80000"/>
              <a:buFont typeface="Wingdings" panose="05000000000000000000" pitchFamily="2" charset="2"/>
              <a:buChar char="n"/>
            </a:pPr>
            <a:r>
              <a:rPr lang="zh-CN" altLang="en-US" dirty="0"/>
              <a:t>单击此处编辑母版文本样式</a:t>
            </a:r>
            <a:endParaRPr lang="zh-CN" altLang="en-US" dirty="0"/>
          </a:p>
          <a:p>
            <a:pPr marL="333375" lvl="1" indent="-133350" algn="l" defTabSz="1018540" rtl="0" eaLnBrk="1" latinLnBrk="0" hangingPunct="1">
              <a:lnSpc>
                <a:spcPct val="110000"/>
              </a:lnSpc>
              <a:spcBef>
                <a:spcPts val="300"/>
              </a:spcBef>
              <a:buSzPct val="80000"/>
              <a:buFont typeface="Arial" panose="020B0604020202020204" pitchFamily="34" charset="0"/>
              <a:buChar char="–"/>
            </a:pPr>
            <a:r>
              <a:rPr lang="zh-CN" altLang="en-US" dirty="0"/>
              <a:t>第二级</a:t>
            </a:r>
            <a:endParaRPr lang="zh-CN" altLang="en-US" dirty="0"/>
          </a:p>
          <a:p>
            <a:pPr marL="485775" lvl="2" indent="-123825" algn="l" defTabSz="1018540" rtl="0" eaLnBrk="1" latinLnBrk="0" hangingPunct="1">
              <a:lnSpc>
                <a:spcPct val="110000"/>
              </a:lnSpc>
              <a:spcBef>
                <a:spcPts val="300"/>
              </a:spcBef>
              <a:buFont typeface="Arial" panose="020B0604020202020204" pitchFamily="34" charset="0"/>
              <a:buChar char="•"/>
            </a:pPr>
            <a:r>
              <a:rPr lang="zh-CN" altLang="en-US" dirty="0"/>
              <a:t>第三级</a:t>
            </a:r>
            <a:endParaRPr lang="zh-CN" altLang="en-US" dirty="0"/>
          </a:p>
          <a:p>
            <a:pPr marL="638175" lvl="3" indent="-142875" algn="l" defTabSz="1018540" rtl="0" eaLnBrk="1" latinLnBrk="0" hangingPunct="1">
              <a:lnSpc>
                <a:spcPct val="110000"/>
              </a:lnSpc>
              <a:spcBef>
                <a:spcPts val="300"/>
              </a:spcBef>
              <a:buSzPct val="80000"/>
              <a:buFont typeface="Wingdings" panose="05000000000000000000" pitchFamily="2" charset="2"/>
              <a:buChar char="ü"/>
            </a:pPr>
            <a:r>
              <a:rPr lang="zh-CN" altLang="en-US" dirty="0"/>
              <a:t>第四级</a:t>
            </a:r>
            <a:endParaRPr lang="zh-CN" altLang="en-US" dirty="0"/>
          </a:p>
          <a:p>
            <a:pPr marL="790575" lvl="4" indent="-133350" algn="l" defTabSz="1018540" rtl="0" eaLnBrk="1" latinLnBrk="0" hangingPunct="1">
              <a:lnSpc>
                <a:spcPct val="110000"/>
              </a:lnSpc>
              <a:spcBef>
                <a:spcPts val="300"/>
              </a:spcBef>
              <a:buSzPct val="80000"/>
              <a:buFont typeface="Arial" panose="020B0604020202020204" pitchFamily="34" charset="0"/>
              <a:buChar char="»"/>
            </a:pPr>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503238" y="311150"/>
            <a:ext cx="9053512" cy="12954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406800" y="2681334"/>
            <a:ext cx="3869999" cy="432000"/>
          </a:xfrm>
        </p:spPr>
        <p:txBody>
          <a:bodyPr anchor="ctr">
            <a:normAutofit/>
          </a:bodyPr>
          <a:lstStyle>
            <a:lvl1pPr>
              <a:defRPr sz="1400">
                <a:solidFill>
                  <a:srgbClr val="000000"/>
                </a:solidFill>
                <a:latin typeface="+mn-lt"/>
                <a:ea typeface="+mn-ea"/>
              </a:defRPr>
            </a:lvl1pPr>
          </a:lstStyle>
          <a:p>
            <a:r>
              <a:rPr lang="zh-CN" altLang="en-US" dirty="0"/>
              <a:t>第</a:t>
            </a:r>
            <a:r>
              <a:rPr lang="en-US" altLang="zh-CN" dirty="0"/>
              <a:t>X</a:t>
            </a:r>
            <a:r>
              <a:rPr lang="zh-CN" altLang="en-US" dirty="0"/>
              <a:t>章</a:t>
            </a:r>
            <a:endParaRPr lang="zh-CN" altLang="en-US" dirty="0"/>
          </a:p>
        </p:txBody>
      </p:sp>
      <p:sp>
        <p:nvSpPr>
          <p:cNvPr id="3" name="副标题 2"/>
          <p:cNvSpPr>
            <a:spLocks noGrp="1"/>
          </p:cNvSpPr>
          <p:nvPr>
            <p:ph type="subTitle" idx="1" hasCustomPrompt="1"/>
          </p:nvPr>
        </p:nvSpPr>
        <p:spPr>
          <a:xfrm>
            <a:off x="406800" y="3218654"/>
            <a:ext cx="9159698" cy="691200"/>
          </a:xfrm>
        </p:spPr>
        <p:txBody>
          <a:bodyPr anchor="t" anchorCtr="0">
            <a:normAutofit/>
          </a:bodyPr>
          <a:lstStyle>
            <a:lvl1pPr marL="0" indent="0" algn="l">
              <a:buNone/>
              <a:defRPr sz="2700" b="1">
                <a:solidFill>
                  <a:srgbClr val="000000"/>
                </a:solidFill>
              </a:defRPr>
            </a:lvl1pPr>
            <a:lvl2pPr marL="502285" indent="0" algn="ctr">
              <a:buNone/>
              <a:defRPr>
                <a:solidFill>
                  <a:schemeClr val="tx1">
                    <a:tint val="75000"/>
                  </a:schemeClr>
                </a:solidFill>
              </a:defRPr>
            </a:lvl2pPr>
            <a:lvl3pPr marL="1004570" indent="0" algn="ctr">
              <a:buNone/>
              <a:defRPr>
                <a:solidFill>
                  <a:schemeClr val="tx1">
                    <a:tint val="75000"/>
                  </a:schemeClr>
                </a:solidFill>
              </a:defRPr>
            </a:lvl3pPr>
            <a:lvl4pPr marL="1506855" indent="0" algn="ctr">
              <a:buNone/>
              <a:defRPr>
                <a:solidFill>
                  <a:schemeClr val="tx1">
                    <a:tint val="75000"/>
                  </a:schemeClr>
                </a:solidFill>
              </a:defRPr>
            </a:lvl4pPr>
            <a:lvl5pPr marL="2009140" indent="0" algn="ctr">
              <a:buNone/>
              <a:defRPr>
                <a:solidFill>
                  <a:schemeClr val="tx1">
                    <a:tint val="75000"/>
                  </a:schemeClr>
                </a:solidFill>
              </a:defRPr>
            </a:lvl5pPr>
            <a:lvl6pPr marL="2510790" indent="0" algn="ctr">
              <a:buNone/>
              <a:defRPr>
                <a:solidFill>
                  <a:schemeClr val="tx1">
                    <a:tint val="75000"/>
                  </a:schemeClr>
                </a:solidFill>
              </a:defRPr>
            </a:lvl6pPr>
            <a:lvl7pPr marL="3013075" indent="0" algn="ctr">
              <a:buNone/>
              <a:defRPr>
                <a:solidFill>
                  <a:schemeClr val="tx1">
                    <a:tint val="75000"/>
                  </a:schemeClr>
                </a:solidFill>
              </a:defRPr>
            </a:lvl7pPr>
            <a:lvl8pPr marL="3515360" indent="0" algn="ctr">
              <a:buNone/>
              <a:defRPr>
                <a:solidFill>
                  <a:schemeClr val="tx1">
                    <a:tint val="75000"/>
                  </a:schemeClr>
                </a:solidFill>
              </a:defRPr>
            </a:lvl8pPr>
            <a:lvl9pPr marL="4017645" indent="0" algn="ctr">
              <a:buNone/>
              <a:defRPr>
                <a:solidFill>
                  <a:schemeClr val="tx1">
                    <a:tint val="75000"/>
                  </a:schemeClr>
                </a:solidFill>
              </a:defRPr>
            </a:lvl9pPr>
          </a:lstStyle>
          <a:p>
            <a:r>
              <a:rPr lang="zh-CN" altLang="en-US" dirty="0"/>
              <a:t>章节标题</a:t>
            </a:r>
            <a:endParaRPr lang="zh-CN" altLang="en-US" dirty="0"/>
          </a:p>
        </p:txBody>
      </p:sp>
      <p:sp>
        <p:nvSpPr>
          <p:cNvPr id="5" name="矩形 4"/>
          <p:cNvSpPr/>
          <p:nvPr userDrawn="1"/>
        </p:nvSpPr>
        <p:spPr>
          <a:xfrm>
            <a:off x="414692" y="3122753"/>
            <a:ext cx="9576000" cy="72000"/>
          </a:xfrm>
          <a:prstGeom prst="rect">
            <a:avLst/>
          </a:prstGeom>
          <a:gradFill flip="none" rotWithShape="1">
            <a:gsLst>
              <a:gs pos="50400">
                <a:srgbClr val="9B3519"/>
              </a:gs>
              <a:gs pos="0">
                <a:srgbClr val="9B3519"/>
              </a:gs>
              <a:gs pos="100000">
                <a:schemeClr val="bg1"/>
              </a:gs>
            </a:gsLst>
            <a:lin ang="0" scaled="1"/>
            <a:tileRect/>
          </a:gradFill>
          <a:ln w="12700">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0132" tIns="45063" rIns="90132" bIns="45063" numCol="1" spcCol="0" rtlCol="0" fromWordArt="0" anchor="ctr" anchorCtr="0" forceAA="0" compatLnSpc="1">
            <a:noAutofit/>
          </a:bodyPr>
          <a:lstStyle/>
          <a:p>
            <a:pPr algn="ctr" defTabSz="1003935"/>
            <a:endParaRPr lang="zh-CN" altLang="en-US" sz="1400" dirty="0" err="1">
              <a:solidFill>
                <a:prstClr val="black"/>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 preserve="1">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406804" y="1652405"/>
            <a:ext cx="2102400" cy="5115600"/>
          </a:xfrm>
        </p:spPr>
        <p:txBody>
          <a:bodyPr/>
          <a:lstStyle>
            <a:lvl1pPr marL="178435" indent="-178435">
              <a:defRPr lang="zh-CN" altLang="en-US" sz="1200" kern="1200" dirty="0" smtClean="0">
                <a:solidFill>
                  <a:srgbClr val="000000"/>
                </a:solidFill>
                <a:latin typeface="Arial" panose="020B0604020202020204" pitchFamily="34" charset="0"/>
                <a:ea typeface="楷体_GB2312" pitchFamily="49" charset="-122"/>
                <a:cs typeface="Arial" panose="020B0604020202020204" pitchFamily="34" charset="0"/>
              </a:defRPr>
            </a:lvl1pPr>
            <a:lvl2pPr marL="366395" indent="-168910">
              <a:defRPr lang="zh-CN" altLang="en-US" sz="1200" kern="1200" dirty="0" smtClean="0">
                <a:solidFill>
                  <a:srgbClr val="000000"/>
                </a:solidFill>
                <a:latin typeface="Arial" panose="020B0604020202020204" pitchFamily="34" charset="0"/>
                <a:ea typeface="楷体_GB2312" pitchFamily="49" charset="-122"/>
                <a:cs typeface="Arial" panose="020B0604020202020204" pitchFamily="34" charset="0"/>
              </a:defRPr>
            </a:lvl2pPr>
            <a:lvl3pPr marL="535305" indent="-178435">
              <a:defRPr lang="zh-CN" altLang="en-US" sz="1200" kern="1200" dirty="0" smtClean="0">
                <a:solidFill>
                  <a:srgbClr val="000000"/>
                </a:solidFill>
                <a:latin typeface="Arial" panose="020B0604020202020204" pitchFamily="34" charset="0"/>
                <a:ea typeface="楷体_GB2312" pitchFamily="49" charset="-122"/>
                <a:cs typeface="Arial" panose="020B0604020202020204" pitchFamily="34" charset="0"/>
              </a:defRPr>
            </a:lvl3pPr>
            <a:lvl4pPr marL="657225" indent="-168910">
              <a:defRPr lang="zh-CN" altLang="en-US" sz="1200" kern="1200" dirty="0" smtClean="0">
                <a:solidFill>
                  <a:schemeClr val="tx1"/>
                </a:solidFill>
                <a:latin typeface="Arial" panose="020B0604020202020204" pitchFamily="34" charset="0"/>
                <a:ea typeface="楷体_GB2312" pitchFamily="49" charset="-122"/>
                <a:cs typeface="Arial" panose="020B0604020202020204" pitchFamily="34" charset="0"/>
              </a:defRPr>
            </a:lvl4pPr>
            <a:lvl5pPr marL="816610" indent="-168910">
              <a:defRPr lang="zh-CN" altLang="en-US" sz="1200" kern="1200" dirty="0">
                <a:solidFill>
                  <a:schemeClr val="tx1"/>
                </a:solidFill>
                <a:latin typeface="Arial" panose="020B0604020202020204" pitchFamily="34" charset="0"/>
                <a:ea typeface="楷体_GB2312" pitchFamily="49" charset="-122"/>
                <a:cs typeface="Arial" panose="020B0604020202020204" pitchFamily="34" charset="0"/>
              </a:defRPr>
            </a:lvl5pPr>
          </a:lstStyle>
          <a:p>
            <a:pPr marL="178435" lvl="0" indent="-178435" algn="l" defTabSz="1003935" rtl="0" eaLnBrk="1" latinLnBrk="0" hangingPunct="1">
              <a:lnSpc>
                <a:spcPct val="110000"/>
              </a:lnSpc>
              <a:spcBef>
                <a:spcPts val="300"/>
              </a:spcBef>
              <a:buSzPct val="80000"/>
              <a:buFont typeface="Wingdings" panose="05000000000000000000" pitchFamily="2" charset="2"/>
              <a:buChar char="n"/>
            </a:pPr>
            <a:r>
              <a:rPr lang="zh-CN" altLang="en-US" dirty="0"/>
              <a:t>单击此处编辑母版文本样式</a:t>
            </a:r>
            <a:endParaRPr lang="zh-CN" altLang="en-US" dirty="0"/>
          </a:p>
          <a:p>
            <a:pPr marL="328295" lvl="1" indent="-131445" algn="l" defTabSz="1003935" rtl="0" eaLnBrk="1" latinLnBrk="0" hangingPunct="1">
              <a:lnSpc>
                <a:spcPct val="110000"/>
              </a:lnSpc>
              <a:spcBef>
                <a:spcPts val="300"/>
              </a:spcBef>
              <a:buSzPct val="80000"/>
              <a:buFont typeface="Arial" panose="020B0604020202020204" pitchFamily="34" charset="0"/>
              <a:buChar char="–"/>
            </a:pPr>
            <a:r>
              <a:rPr lang="zh-CN" altLang="en-US" dirty="0"/>
              <a:t>第二级</a:t>
            </a:r>
            <a:endParaRPr lang="zh-CN" altLang="en-US" dirty="0"/>
          </a:p>
          <a:p>
            <a:pPr marL="478790" lvl="2" indent="-121920" algn="l" defTabSz="1003935" rtl="0" eaLnBrk="1" latinLnBrk="0" hangingPunct="1">
              <a:lnSpc>
                <a:spcPct val="110000"/>
              </a:lnSpc>
              <a:spcBef>
                <a:spcPts val="300"/>
              </a:spcBef>
              <a:buFont typeface="Arial" panose="020B0604020202020204" pitchFamily="34" charset="0"/>
              <a:buChar char="•"/>
            </a:pPr>
            <a:r>
              <a:rPr lang="zh-CN" altLang="en-US" dirty="0"/>
              <a:t>第三级</a:t>
            </a:r>
            <a:endParaRPr lang="zh-CN" altLang="en-US" dirty="0"/>
          </a:p>
          <a:p>
            <a:pPr marL="629285" lvl="3" indent="-140970" algn="l" defTabSz="1003935" rtl="0" eaLnBrk="1" latinLnBrk="0" hangingPunct="1">
              <a:lnSpc>
                <a:spcPct val="110000"/>
              </a:lnSpc>
              <a:spcBef>
                <a:spcPts val="300"/>
              </a:spcBef>
              <a:buSzPct val="80000"/>
              <a:buFont typeface="Wingdings" panose="05000000000000000000" pitchFamily="2" charset="2"/>
              <a:buChar char="ü"/>
            </a:pPr>
            <a:r>
              <a:rPr lang="zh-CN" altLang="en-US" dirty="0"/>
              <a:t>第四级</a:t>
            </a:r>
            <a:endParaRPr lang="zh-CN" altLang="en-US" dirty="0"/>
          </a:p>
          <a:p>
            <a:pPr marL="779145" lvl="4" indent="-131445" algn="l" defTabSz="1003935" rtl="0" eaLnBrk="1" latinLnBrk="0" hangingPunct="1">
              <a:lnSpc>
                <a:spcPct val="110000"/>
              </a:lnSpc>
              <a:spcBef>
                <a:spcPts val="300"/>
              </a:spcBef>
              <a:buSzPct val="80000"/>
              <a:buFont typeface="Arial" panose="020B0604020202020204" pitchFamily="34" charset="0"/>
              <a:buChar char="»"/>
            </a:pPr>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406804" y="1652405"/>
            <a:ext cx="2102400" cy="5115600"/>
          </a:xfrm>
        </p:spPr>
        <p:txBody>
          <a:bodyPr/>
          <a:lstStyle>
            <a:lvl1pPr>
              <a:lnSpc>
                <a:spcPct val="110000"/>
              </a:lnSpc>
              <a:spcBef>
                <a:spcPts val="300"/>
              </a:spcBef>
              <a:defRPr/>
            </a:lvl1pPr>
            <a:lvl2pPr marL="328295" indent="-131445">
              <a:lnSpc>
                <a:spcPct val="110000"/>
              </a:lnSpc>
              <a:spcBef>
                <a:spcPts val="300"/>
              </a:spcBef>
              <a:buSzPct val="80000"/>
              <a:defRPr/>
            </a:lvl2pPr>
            <a:lvl3pPr marL="478790" indent="-121920">
              <a:lnSpc>
                <a:spcPct val="110000"/>
              </a:lnSpc>
              <a:spcBef>
                <a:spcPts val="300"/>
              </a:spcBef>
              <a:defRPr/>
            </a:lvl3pPr>
            <a:lvl4pPr marL="629285" indent="-140970">
              <a:lnSpc>
                <a:spcPct val="110000"/>
              </a:lnSpc>
              <a:spcBef>
                <a:spcPts val="300"/>
              </a:spcBef>
              <a:buSzPct val="80000"/>
              <a:buFont typeface="Wingdings" panose="05000000000000000000" pitchFamily="2" charset="2"/>
              <a:buChar char="ü"/>
              <a:defRPr/>
            </a:lvl4pPr>
            <a:lvl5pPr marL="779145" indent="-131445">
              <a:lnSpc>
                <a:spcPct val="110000"/>
              </a:lnSpc>
              <a:spcBef>
                <a:spcPts val="300"/>
              </a:spcBef>
              <a:buSzPct val="8000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406802" y="1652402"/>
            <a:ext cx="2102400" cy="5115600"/>
          </a:xfrm>
        </p:spPr>
        <p:txBody>
          <a:bodyPr/>
          <a:lstStyle>
            <a:lvl1pPr marL="180975" indent="-180975">
              <a:defRPr lang="zh-CN" altLang="en-US" sz="1200" kern="1200" dirty="0" smtClean="0">
                <a:solidFill>
                  <a:srgbClr val="000000"/>
                </a:solidFill>
                <a:latin typeface="Arial" panose="020B0604020202020204" pitchFamily="34" charset="0"/>
                <a:ea typeface="楷体_GB2312" pitchFamily="49" charset="-122"/>
                <a:cs typeface="Arial" panose="020B0604020202020204" pitchFamily="34" charset="0"/>
              </a:defRPr>
            </a:lvl1pPr>
            <a:lvl2pPr marL="371475" indent="-171450">
              <a:defRPr lang="zh-CN" altLang="en-US" sz="1200" kern="1200" dirty="0" smtClean="0">
                <a:solidFill>
                  <a:srgbClr val="000000"/>
                </a:solidFill>
                <a:latin typeface="Arial" panose="020B0604020202020204" pitchFamily="34" charset="0"/>
                <a:ea typeface="楷体_GB2312" pitchFamily="49" charset="-122"/>
                <a:cs typeface="Arial" panose="020B0604020202020204" pitchFamily="34" charset="0"/>
              </a:defRPr>
            </a:lvl2pPr>
            <a:lvl3pPr marL="542925" indent="-180975">
              <a:defRPr lang="zh-CN" altLang="en-US" sz="1200" kern="1200" dirty="0" smtClean="0">
                <a:solidFill>
                  <a:srgbClr val="000000"/>
                </a:solidFill>
                <a:latin typeface="Arial" panose="020B0604020202020204" pitchFamily="34" charset="0"/>
                <a:ea typeface="楷体_GB2312" pitchFamily="49" charset="-122"/>
                <a:cs typeface="Arial" panose="020B0604020202020204" pitchFamily="34" charset="0"/>
              </a:defRPr>
            </a:lvl3pPr>
            <a:lvl4pPr marL="666750" indent="-171450">
              <a:defRPr lang="zh-CN" altLang="en-US" sz="1200" kern="1200" dirty="0" smtClean="0">
                <a:solidFill>
                  <a:schemeClr val="tx1"/>
                </a:solidFill>
                <a:latin typeface="Arial" panose="020B0604020202020204" pitchFamily="34" charset="0"/>
                <a:ea typeface="楷体_GB2312" pitchFamily="49" charset="-122"/>
                <a:cs typeface="Arial" panose="020B0604020202020204" pitchFamily="34" charset="0"/>
              </a:defRPr>
            </a:lvl4pPr>
            <a:lvl5pPr marL="828675" indent="-171450">
              <a:defRPr lang="zh-CN" altLang="en-US" sz="1200" kern="1200" dirty="0">
                <a:solidFill>
                  <a:schemeClr val="tx1"/>
                </a:solidFill>
                <a:latin typeface="Arial" panose="020B0604020202020204" pitchFamily="34" charset="0"/>
                <a:ea typeface="楷体_GB2312" pitchFamily="49" charset="-122"/>
                <a:cs typeface="Arial" panose="020B0604020202020204" pitchFamily="34" charset="0"/>
              </a:defRPr>
            </a:lvl5pPr>
          </a:lstStyle>
          <a:p>
            <a:pPr marL="180975" lvl="0" indent="-180975" algn="l" defTabSz="1018540" rtl="0" eaLnBrk="1" latinLnBrk="0" hangingPunct="1">
              <a:lnSpc>
                <a:spcPct val="110000"/>
              </a:lnSpc>
              <a:spcBef>
                <a:spcPts val="300"/>
              </a:spcBef>
              <a:buSzPct val="80000"/>
              <a:buFont typeface="Wingdings" panose="05000000000000000000" pitchFamily="2" charset="2"/>
              <a:buChar char="n"/>
            </a:pPr>
            <a:r>
              <a:rPr lang="zh-CN" altLang="en-US" dirty="0"/>
              <a:t>单击此处编辑母版文本样式</a:t>
            </a:r>
            <a:endParaRPr lang="zh-CN" altLang="en-US" dirty="0"/>
          </a:p>
          <a:p>
            <a:pPr marL="333375" lvl="1" indent="-133350" algn="l" defTabSz="1018540" rtl="0" eaLnBrk="1" latinLnBrk="0" hangingPunct="1">
              <a:lnSpc>
                <a:spcPct val="110000"/>
              </a:lnSpc>
              <a:spcBef>
                <a:spcPts val="300"/>
              </a:spcBef>
              <a:buSzPct val="80000"/>
              <a:buFont typeface="Arial" panose="020B0604020202020204" pitchFamily="34" charset="0"/>
              <a:buChar char="–"/>
            </a:pPr>
            <a:r>
              <a:rPr lang="zh-CN" altLang="en-US" dirty="0"/>
              <a:t>第二级</a:t>
            </a:r>
            <a:endParaRPr lang="zh-CN" altLang="en-US" dirty="0"/>
          </a:p>
          <a:p>
            <a:pPr marL="485775" lvl="2" indent="-123825" algn="l" defTabSz="1018540" rtl="0" eaLnBrk="1" latinLnBrk="0" hangingPunct="1">
              <a:lnSpc>
                <a:spcPct val="110000"/>
              </a:lnSpc>
              <a:spcBef>
                <a:spcPts val="300"/>
              </a:spcBef>
              <a:buFont typeface="Arial" panose="020B0604020202020204" pitchFamily="34" charset="0"/>
              <a:buChar char="•"/>
            </a:pPr>
            <a:r>
              <a:rPr lang="zh-CN" altLang="en-US" dirty="0"/>
              <a:t>第三级</a:t>
            </a:r>
            <a:endParaRPr lang="zh-CN" altLang="en-US" dirty="0"/>
          </a:p>
          <a:p>
            <a:pPr marL="638175" lvl="3" indent="-142875" algn="l" defTabSz="1018540" rtl="0" eaLnBrk="1" latinLnBrk="0" hangingPunct="1">
              <a:lnSpc>
                <a:spcPct val="110000"/>
              </a:lnSpc>
              <a:spcBef>
                <a:spcPts val="300"/>
              </a:spcBef>
              <a:buSzPct val="80000"/>
              <a:buFont typeface="Wingdings" panose="05000000000000000000" pitchFamily="2" charset="2"/>
              <a:buChar char="ü"/>
            </a:pPr>
            <a:r>
              <a:rPr lang="zh-CN" altLang="en-US" dirty="0"/>
              <a:t>第四级</a:t>
            </a:r>
            <a:endParaRPr lang="zh-CN" altLang="en-US" dirty="0"/>
          </a:p>
          <a:p>
            <a:pPr marL="790575" lvl="4" indent="-133350" algn="l" defTabSz="1018540" rtl="0" eaLnBrk="1" latinLnBrk="0" hangingPunct="1">
              <a:lnSpc>
                <a:spcPct val="110000"/>
              </a:lnSpc>
              <a:spcBef>
                <a:spcPts val="300"/>
              </a:spcBef>
              <a:buSzPct val="80000"/>
              <a:buFont typeface="Arial" panose="020B0604020202020204" pitchFamily="34" charset="0"/>
              <a:buChar char="»"/>
            </a:pPr>
            <a:r>
              <a:rPr lang="zh-CN" altLang="en-US" dirty="0"/>
              <a:t>第五级</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406802" y="1652402"/>
            <a:ext cx="2102400" cy="5115600"/>
          </a:xfrm>
        </p:spPr>
        <p:txBody>
          <a:bodyPr/>
          <a:lstStyle>
            <a:lvl1pPr>
              <a:lnSpc>
                <a:spcPct val="110000"/>
              </a:lnSpc>
              <a:spcBef>
                <a:spcPts val="300"/>
              </a:spcBef>
              <a:defRPr/>
            </a:lvl1pPr>
            <a:lvl2pPr marL="333375" indent="-133350">
              <a:lnSpc>
                <a:spcPct val="110000"/>
              </a:lnSpc>
              <a:spcBef>
                <a:spcPts val="300"/>
              </a:spcBef>
              <a:buSzPct val="80000"/>
              <a:defRPr/>
            </a:lvl2pPr>
            <a:lvl3pPr marL="485775" indent="-123825">
              <a:lnSpc>
                <a:spcPct val="110000"/>
              </a:lnSpc>
              <a:spcBef>
                <a:spcPts val="300"/>
              </a:spcBef>
              <a:defRPr/>
            </a:lvl3pPr>
            <a:lvl4pPr marL="638175" indent="-142875">
              <a:lnSpc>
                <a:spcPct val="110000"/>
              </a:lnSpc>
              <a:spcBef>
                <a:spcPts val="300"/>
              </a:spcBef>
              <a:buSzPct val="80000"/>
              <a:buFont typeface="Wingdings" panose="05000000000000000000" pitchFamily="2" charset="2"/>
              <a:buChar char="ü"/>
              <a:defRPr/>
            </a:lvl4pPr>
            <a:lvl5pPr marL="790575" indent="-133350">
              <a:lnSpc>
                <a:spcPct val="110000"/>
              </a:lnSpc>
              <a:spcBef>
                <a:spcPts val="300"/>
              </a:spcBef>
              <a:buSzPct val="8000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xfrm>
            <a:off x="8486778" y="7072315"/>
            <a:ext cx="1069975" cy="414337"/>
          </a:xfrm>
          <a:prstGeom prst="rect">
            <a:avLst/>
          </a:prstGeom>
        </p:spPr>
        <p:txBody>
          <a:bodyPr vert="horz" wrap="square" lIns="91411" tIns="45706" rIns="91411" bIns="45706" numCol="1" anchor="t" anchorCtr="0" compatLnSpc="1"/>
          <a:lstStyle>
            <a:lvl1pPr defTabSz="1018540" fontAlgn="auto">
              <a:spcBef>
                <a:spcPts val="0"/>
              </a:spcBef>
              <a:spcAft>
                <a:spcPts val="0"/>
              </a:spcAft>
              <a:defRPr>
                <a:latin typeface="+mn-lt"/>
                <a:ea typeface="宋体" panose="02010600030101010101" pitchFamily="2" charset="-122"/>
              </a:defRPr>
            </a:lvl1pPr>
          </a:lstStyle>
          <a:p>
            <a:pPr>
              <a:defRPr/>
            </a:pPr>
            <a:fld id="{4A23C93A-05A8-4609-953D-CFDDAF986B8C}"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3 across non-K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mj-lt"/>
              </a:defRPr>
            </a:lvl1pPr>
          </a:lstStyle>
          <a:p>
            <a:r>
              <a:rPr lang="en-US"/>
              <a:t>Click to edit Master title style</a:t>
            </a:r>
            <a:endParaRPr lang="en-GB"/>
          </a:p>
        </p:txBody>
      </p:sp>
      <p:sp>
        <p:nvSpPr>
          <p:cNvPr id="4" name="Text Placeholder 3"/>
          <p:cNvSpPr>
            <a:spLocks noGrp="1"/>
          </p:cNvSpPr>
          <p:nvPr>
            <p:ph type="body" sz="quarter" idx="10"/>
          </p:nvPr>
        </p:nvSpPr>
        <p:spPr>
          <a:xfrm>
            <a:off x="348599" y="1676200"/>
            <a:ext cx="2889385" cy="246652"/>
          </a:xfrm>
          <a:solidFill>
            <a:schemeClr val="accent1">
              <a:lumMod val="20000"/>
              <a:lumOff val="80000"/>
            </a:schemeClr>
          </a:solidFill>
          <a:effectLst/>
        </p:spPr>
        <p:txBody>
          <a:bodyPr lIns="72690" rIns="72690" bIns="36345" rtlCol="0">
            <a:spAutoFit/>
          </a:bodyPr>
          <a:lstStyle>
            <a:lvl1pPr marL="0" indent="0">
              <a:spcBef>
                <a:spcPts val="305"/>
              </a:spcBef>
              <a:spcAft>
                <a:spcPts val="200"/>
              </a:spcAft>
              <a:buFont typeface="Arial" panose="020B0604020202020204" pitchFamily="34" charset="0"/>
              <a:buNone/>
              <a:defRPr lang="en-US" sz="1000" b="1" kern="1200" baseline="0" smtClean="0">
                <a:solidFill>
                  <a:schemeClr val="tx2"/>
                </a:solidFill>
                <a:latin typeface="+mj-lt"/>
                <a:ea typeface="+mn-ea"/>
                <a:cs typeface="+mn-cs"/>
              </a:defRPr>
            </a:lvl1pPr>
            <a:lvl2pPr marL="0" indent="0">
              <a:spcBef>
                <a:spcPts val="305"/>
              </a:spcBef>
              <a:spcAft>
                <a:spcPts val="200"/>
              </a:spcAft>
              <a:buFont typeface="Arial" panose="020B0604020202020204" pitchFamily="34" charset="0"/>
              <a:buNone/>
              <a:defRPr sz="1000" b="1">
                <a:latin typeface="+mj-lt"/>
              </a:defRPr>
            </a:lvl2pPr>
            <a:lvl3pPr marL="0" indent="0">
              <a:spcBef>
                <a:spcPts val="305"/>
              </a:spcBef>
              <a:spcAft>
                <a:spcPts val="200"/>
              </a:spcAft>
              <a:buNone/>
              <a:defRPr sz="1000" b="1">
                <a:latin typeface="+mj-lt"/>
              </a:defRPr>
            </a:lvl3pPr>
            <a:lvl4pPr marL="0" indent="0">
              <a:spcBef>
                <a:spcPts val="305"/>
              </a:spcBef>
              <a:spcAft>
                <a:spcPts val="200"/>
              </a:spcAft>
              <a:buNone/>
              <a:defRPr sz="1000" b="1">
                <a:latin typeface="+mj-lt"/>
              </a:defRPr>
            </a:lvl4pPr>
            <a:lvl5pPr marL="0" indent="0">
              <a:spcBef>
                <a:spcPts val="305"/>
              </a:spcBef>
              <a:spcAft>
                <a:spcPts val="200"/>
              </a:spcAft>
              <a:buNone/>
              <a:defRPr sz="1000" b="1">
                <a:latin typeface="+mj-lt"/>
              </a:defRPr>
            </a:lvl5pPr>
            <a:lvl6pPr marL="0" indent="0">
              <a:spcBef>
                <a:spcPts val="305"/>
              </a:spcBef>
              <a:spcAft>
                <a:spcPts val="200"/>
              </a:spcAft>
              <a:buNone/>
              <a:defRPr sz="1000" b="1">
                <a:latin typeface="+mj-lt"/>
              </a:defRPr>
            </a:lvl6pPr>
            <a:lvl7pPr marL="0" indent="0">
              <a:spcBef>
                <a:spcPts val="305"/>
              </a:spcBef>
              <a:spcAft>
                <a:spcPts val="200"/>
              </a:spcAft>
              <a:buNone/>
              <a:defRPr sz="1000" b="1">
                <a:latin typeface="+mj-lt"/>
              </a:defRPr>
            </a:lvl7pPr>
            <a:lvl8pPr marL="0" indent="0">
              <a:spcBef>
                <a:spcPts val="305"/>
              </a:spcBef>
              <a:spcAft>
                <a:spcPts val="200"/>
              </a:spcAft>
              <a:buNone/>
              <a:defRPr sz="1000" b="1">
                <a:latin typeface="+mj-lt"/>
              </a:defRPr>
            </a:lvl8pPr>
            <a:lvl9pPr marL="0" indent="0">
              <a:spcBef>
                <a:spcPts val="305"/>
              </a:spcBef>
              <a:spcAft>
                <a:spcPts val="200"/>
              </a:spcAft>
              <a:buNone/>
              <a:defRPr sz="1000" b="1">
                <a:latin typeface="+mj-lt"/>
              </a:defRPr>
            </a:lvl9pPr>
          </a:lstStyle>
          <a:p>
            <a:pPr lvl="0"/>
            <a:r>
              <a:rPr lang="en-US" dirty="0"/>
              <a:t>Click to edit Master text styles</a:t>
            </a:r>
            <a:endParaRPr lang="en-US" dirty="0"/>
          </a:p>
        </p:txBody>
      </p:sp>
      <p:sp>
        <p:nvSpPr>
          <p:cNvPr id="8" name="Content Placeholder 7"/>
          <p:cNvSpPr>
            <a:spLocks noGrp="1"/>
          </p:cNvSpPr>
          <p:nvPr>
            <p:ph sz="quarter" idx="12"/>
          </p:nvPr>
        </p:nvSpPr>
        <p:spPr>
          <a:xfrm>
            <a:off x="348599" y="1907956"/>
            <a:ext cx="2889385" cy="4675779"/>
          </a:xfrm>
          <a:noFill/>
        </p:spPr>
        <p:txBody>
          <a:bodyPr lIns="72690" tIns="36345" rIns="72690" bIns="36345"/>
          <a:lstStyle>
            <a:lvl1pPr>
              <a:spcBef>
                <a:spcPts val="1315"/>
              </a:spcBef>
              <a:spcAft>
                <a:spcPts val="200"/>
              </a:spcAft>
              <a:defRPr sz="1000" baseline="0">
                <a:latin typeface="+mj-lt"/>
              </a:defRPr>
            </a:lvl1pPr>
            <a:lvl2pPr>
              <a:spcBef>
                <a:spcPts val="305"/>
              </a:spcBef>
              <a:defRPr sz="1000" baseline="0">
                <a:latin typeface="+mj-lt"/>
              </a:defRPr>
            </a:lvl2pPr>
            <a:lvl3pPr>
              <a:spcBef>
                <a:spcPts val="305"/>
              </a:spcBef>
              <a:defRPr sz="1000" baseline="0">
                <a:latin typeface="+mj-lt"/>
              </a:defRPr>
            </a:lvl3pPr>
            <a:lvl4pPr>
              <a:spcBef>
                <a:spcPts val="100"/>
              </a:spcBef>
              <a:defRPr sz="1000" baseline="0">
                <a:latin typeface="+mj-lt"/>
              </a:defRPr>
            </a:lvl4pPr>
            <a:lvl5pPr>
              <a:spcBef>
                <a:spcPts val="100"/>
              </a:spcBef>
              <a:defRPr sz="1000" baseline="0">
                <a:latin typeface="+mj-lt"/>
              </a:defRPr>
            </a:lvl5pPr>
            <a:lvl6pPr>
              <a:spcBef>
                <a:spcPts val="305"/>
              </a:spcBef>
              <a:defRPr sz="1000"/>
            </a:lvl6pPr>
            <a:lvl7pPr>
              <a:spcBef>
                <a:spcPts val="305"/>
              </a:spcBef>
              <a:defRPr sz="1000"/>
            </a:lvl7pPr>
            <a:lvl8pPr>
              <a:spcBef>
                <a:spcPts val="100"/>
              </a:spcBef>
              <a:defRPr sz="1000"/>
            </a:lvl8pPr>
            <a:lvl9pPr>
              <a:spcBef>
                <a:spcPts val="100"/>
              </a:spcBef>
              <a:defRPr sz="1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 name="Content Placeholder 9"/>
          <p:cNvSpPr>
            <a:spLocks noGrp="1"/>
          </p:cNvSpPr>
          <p:nvPr>
            <p:ph sz="quarter" idx="13"/>
          </p:nvPr>
        </p:nvSpPr>
        <p:spPr>
          <a:xfrm>
            <a:off x="3600955" y="1907956"/>
            <a:ext cx="2889385" cy="4675779"/>
          </a:xfrm>
          <a:noFill/>
        </p:spPr>
        <p:txBody>
          <a:bodyPr lIns="72690" tIns="36345" rIns="72690" bIns="36345"/>
          <a:lstStyle>
            <a:lvl1pPr>
              <a:spcBef>
                <a:spcPts val="1315"/>
              </a:spcBef>
              <a:spcAft>
                <a:spcPts val="200"/>
              </a:spcAft>
              <a:defRPr sz="1000" baseline="0">
                <a:latin typeface="+mj-lt"/>
              </a:defRPr>
            </a:lvl1pPr>
            <a:lvl2pPr>
              <a:spcBef>
                <a:spcPts val="305"/>
              </a:spcBef>
              <a:defRPr sz="1000" baseline="0">
                <a:latin typeface="+mj-lt"/>
              </a:defRPr>
            </a:lvl2pPr>
            <a:lvl3pPr>
              <a:spcBef>
                <a:spcPts val="305"/>
              </a:spcBef>
              <a:defRPr sz="1000" baseline="0">
                <a:latin typeface="+mj-lt"/>
              </a:defRPr>
            </a:lvl3pPr>
            <a:lvl4pPr>
              <a:spcBef>
                <a:spcPts val="100"/>
              </a:spcBef>
              <a:defRPr sz="1000" baseline="0">
                <a:latin typeface="+mj-lt"/>
              </a:defRPr>
            </a:lvl4pPr>
            <a:lvl5pPr>
              <a:spcBef>
                <a:spcPts val="100"/>
              </a:spcBef>
              <a:defRPr sz="1000" baseline="0">
                <a:latin typeface="+mj-lt"/>
              </a:defRPr>
            </a:lvl5pPr>
            <a:lvl6pPr>
              <a:spcBef>
                <a:spcPts val="305"/>
              </a:spcBef>
              <a:defRPr sz="1000"/>
            </a:lvl6pPr>
            <a:lvl7pPr>
              <a:spcBef>
                <a:spcPts val="305"/>
              </a:spcBef>
              <a:defRPr sz="1000"/>
            </a:lvl7pPr>
            <a:lvl8pPr>
              <a:spcBef>
                <a:spcPts val="100"/>
              </a:spcBef>
              <a:defRPr sz="1000"/>
            </a:lvl8pPr>
            <a:lvl9pPr>
              <a:spcBef>
                <a:spcPts val="100"/>
              </a:spcBef>
              <a:defRPr sz="1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Text Placeholder 3"/>
          <p:cNvSpPr>
            <a:spLocks noGrp="1"/>
          </p:cNvSpPr>
          <p:nvPr>
            <p:ph type="body" sz="quarter" idx="14"/>
          </p:nvPr>
        </p:nvSpPr>
        <p:spPr>
          <a:xfrm>
            <a:off x="3600955" y="1676200"/>
            <a:ext cx="2889385" cy="246652"/>
          </a:xfrm>
          <a:solidFill>
            <a:schemeClr val="accent1">
              <a:lumMod val="20000"/>
              <a:lumOff val="80000"/>
            </a:schemeClr>
          </a:solidFill>
          <a:effectLst/>
        </p:spPr>
        <p:txBody>
          <a:bodyPr lIns="72690" rIns="72690" bIns="36345" rtlCol="0">
            <a:spAutoFit/>
          </a:bodyPr>
          <a:lstStyle>
            <a:lvl1pPr marL="0" indent="0">
              <a:spcBef>
                <a:spcPts val="305"/>
              </a:spcBef>
              <a:spcAft>
                <a:spcPts val="200"/>
              </a:spcAft>
              <a:buFont typeface="Arial" panose="020B0604020202020204" pitchFamily="34" charset="0"/>
              <a:buNone/>
              <a:defRPr lang="en-US" sz="1000" b="1" kern="1200" baseline="0" smtClean="0">
                <a:solidFill>
                  <a:schemeClr val="tx2"/>
                </a:solidFill>
                <a:latin typeface="+mj-lt"/>
                <a:ea typeface="+mn-ea"/>
                <a:cs typeface="+mn-cs"/>
              </a:defRPr>
            </a:lvl1pPr>
            <a:lvl2pPr marL="0" indent="0">
              <a:spcBef>
                <a:spcPts val="305"/>
              </a:spcBef>
              <a:spcAft>
                <a:spcPts val="200"/>
              </a:spcAft>
              <a:buFont typeface="Arial" panose="020B0604020202020204" pitchFamily="34" charset="0"/>
              <a:buNone/>
              <a:defRPr sz="1000" b="1">
                <a:latin typeface="+mj-lt"/>
              </a:defRPr>
            </a:lvl2pPr>
            <a:lvl3pPr marL="0" indent="0">
              <a:spcBef>
                <a:spcPts val="305"/>
              </a:spcBef>
              <a:spcAft>
                <a:spcPts val="200"/>
              </a:spcAft>
              <a:buNone/>
              <a:defRPr sz="1000" b="1">
                <a:latin typeface="+mj-lt"/>
              </a:defRPr>
            </a:lvl3pPr>
            <a:lvl4pPr marL="0" indent="0">
              <a:spcBef>
                <a:spcPts val="305"/>
              </a:spcBef>
              <a:spcAft>
                <a:spcPts val="200"/>
              </a:spcAft>
              <a:buNone/>
              <a:defRPr sz="1000" b="1">
                <a:latin typeface="+mj-lt"/>
              </a:defRPr>
            </a:lvl4pPr>
            <a:lvl5pPr marL="0" indent="0">
              <a:spcBef>
                <a:spcPts val="305"/>
              </a:spcBef>
              <a:spcAft>
                <a:spcPts val="200"/>
              </a:spcAft>
              <a:buNone/>
              <a:defRPr sz="1000" b="1">
                <a:latin typeface="+mj-lt"/>
              </a:defRPr>
            </a:lvl5pPr>
            <a:lvl6pPr marL="0" indent="0">
              <a:spcBef>
                <a:spcPts val="305"/>
              </a:spcBef>
              <a:spcAft>
                <a:spcPts val="200"/>
              </a:spcAft>
              <a:buNone/>
              <a:defRPr sz="1000" b="1">
                <a:latin typeface="+mj-lt"/>
              </a:defRPr>
            </a:lvl6pPr>
            <a:lvl7pPr marL="0" indent="0">
              <a:spcBef>
                <a:spcPts val="305"/>
              </a:spcBef>
              <a:spcAft>
                <a:spcPts val="200"/>
              </a:spcAft>
              <a:buNone/>
              <a:defRPr sz="1000" b="1">
                <a:latin typeface="+mj-lt"/>
              </a:defRPr>
            </a:lvl7pPr>
            <a:lvl8pPr marL="0" indent="0">
              <a:spcBef>
                <a:spcPts val="305"/>
              </a:spcBef>
              <a:spcAft>
                <a:spcPts val="200"/>
              </a:spcAft>
              <a:buNone/>
              <a:defRPr sz="1000" b="1">
                <a:latin typeface="+mj-lt"/>
              </a:defRPr>
            </a:lvl8pPr>
            <a:lvl9pPr marL="0" indent="0">
              <a:spcBef>
                <a:spcPts val="305"/>
              </a:spcBef>
              <a:spcAft>
                <a:spcPts val="200"/>
              </a:spcAft>
              <a:buNone/>
              <a:defRPr sz="1000" b="1">
                <a:latin typeface="+mj-lt"/>
              </a:defRPr>
            </a:lvl9pPr>
          </a:lstStyle>
          <a:p>
            <a:pPr lvl="0"/>
            <a:r>
              <a:rPr lang="en-US" dirty="0"/>
              <a:t>Click to edit Master text styles</a:t>
            </a:r>
            <a:endParaRPr lang="en-US" dirty="0"/>
          </a:p>
        </p:txBody>
      </p:sp>
      <p:sp>
        <p:nvSpPr>
          <p:cNvPr id="9" name="Content Placeholder 9"/>
          <p:cNvSpPr>
            <a:spLocks noGrp="1"/>
          </p:cNvSpPr>
          <p:nvPr>
            <p:ph sz="quarter" idx="15"/>
          </p:nvPr>
        </p:nvSpPr>
        <p:spPr>
          <a:xfrm>
            <a:off x="6856901" y="1907956"/>
            <a:ext cx="2889385" cy="4675779"/>
          </a:xfrm>
          <a:noFill/>
        </p:spPr>
        <p:txBody>
          <a:bodyPr lIns="72690" tIns="36345" rIns="72690" bIns="36345"/>
          <a:lstStyle>
            <a:lvl1pPr>
              <a:spcBef>
                <a:spcPts val="1315"/>
              </a:spcBef>
              <a:spcAft>
                <a:spcPts val="200"/>
              </a:spcAft>
              <a:defRPr sz="1000" baseline="0">
                <a:latin typeface="+mj-lt"/>
              </a:defRPr>
            </a:lvl1pPr>
            <a:lvl2pPr>
              <a:spcBef>
                <a:spcPts val="305"/>
              </a:spcBef>
              <a:defRPr sz="1000" baseline="0">
                <a:latin typeface="+mj-lt"/>
              </a:defRPr>
            </a:lvl2pPr>
            <a:lvl3pPr>
              <a:spcBef>
                <a:spcPts val="305"/>
              </a:spcBef>
              <a:defRPr sz="1000" baseline="0">
                <a:latin typeface="+mj-lt"/>
              </a:defRPr>
            </a:lvl3pPr>
            <a:lvl4pPr>
              <a:spcBef>
                <a:spcPts val="100"/>
              </a:spcBef>
              <a:defRPr sz="1000" baseline="0">
                <a:latin typeface="+mj-lt"/>
              </a:defRPr>
            </a:lvl4pPr>
            <a:lvl5pPr>
              <a:spcBef>
                <a:spcPts val="100"/>
              </a:spcBef>
              <a:defRPr sz="1000" baseline="0">
                <a:latin typeface="+mj-lt"/>
              </a:defRPr>
            </a:lvl5pPr>
            <a:lvl6pPr>
              <a:spcBef>
                <a:spcPts val="305"/>
              </a:spcBef>
              <a:defRPr sz="1000"/>
            </a:lvl6pPr>
            <a:lvl7pPr>
              <a:spcBef>
                <a:spcPts val="305"/>
              </a:spcBef>
              <a:defRPr sz="1000"/>
            </a:lvl7pPr>
            <a:lvl8pPr>
              <a:spcBef>
                <a:spcPts val="100"/>
              </a:spcBef>
              <a:defRPr sz="1000"/>
            </a:lvl8pPr>
            <a:lvl9pPr>
              <a:spcBef>
                <a:spcPts val="100"/>
              </a:spcBef>
              <a:defRPr sz="1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3"/>
          <p:cNvSpPr>
            <a:spLocks noGrp="1"/>
          </p:cNvSpPr>
          <p:nvPr>
            <p:ph type="body" sz="quarter" idx="16"/>
          </p:nvPr>
        </p:nvSpPr>
        <p:spPr>
          <a:xfrm>
            <a:off x="6856901" y="1676200"/>
            <a:ext cx="2889385" cy="246652"/>
          </a:xfrm>
          <a:solidFill>
            <a:schemeClr val="accent1">
              <a:lumMod val="20000"/>
              <a:lumOff val="80000"/>
            </a:schemeClr>
          </a:solidFill>
          <a:effectLst/>
        </p:spPr>
        <p:txBody>
          <a:bodyPr lIns="72690" rIns="72690" bIns="36345" rtlCol="0">
            <a:spAutoFit/>
          </a:bodyPr>
          <a:lstStyle>
            <a:lvl1pPr marL="0" indent="0">
              <a:spcBef>
                <a:spcPts val="305"/>
              </a:spcBef>
              <a:spcAft>
                <a:spcPts val="200"/>
              </a:spcAft>
              <a:buFont typeface="Arial" panose="020B0604020202020204" pitchFamily="34" charset="0"/>
              <a:buNone/>
              <a:defRPr lang="en-US" sz="1000" b="1" kern="1200" baseline="0" smtClean="0">
                <a:solidFill>
                  <a:schemeClr val="tx2"/>
                </a:solidFill>
                <a:latin typeface="+mj-lt"/>
                <a:ea typeface="+mn-ea"/>
                <a:cs typeface="+mn-cs"/>
              </a:defRPr>
            </a:lvl1pPr>
            <a:lvl2pPr marL="0" indent="0">
              <a:spcBef>
                <a:spcPts val="305"/>
              </a:spcBef>
              <a:spcAft>
                <a:spcPts val="200"/>
              </a:spcAft>
              <a:buFont typeface="Arial" panose="020B0604020202020204" pitchFamily="34" charset="0"/>
              <a:buNone/>
              <a:defRPr sz="1000" b="1">
                <a:latin typeface="+mj-lt"/>
              </a:defRPr>
            </a:lvl2pPr>
            <a:lvl3pPr marL="0" indent="0">
              <a:spcBef>
                <a:spcPts val="305"/>
              </a:spcBef>
              <a:spcAft>
                <a:spcPts val="200"/>
              </a:spcAft>
              <a:buNone/>
              <a:defRPr sz="1000" b="1">
                <a:latin typeface="+mj-lt"/>
              </a:defRPr>
            </a:lvl3pPr>
            <a:lvl4pPr marL="0" indent="0">
              <a:spcBef>
                <a:spcPts val="305"/>
              </a:spcBef>
              <a:spcAft>
                <a:spcPts val="200"/>
              </a:spcAft>
              <a:buNone/>
              <a:defRPr sz="1000" b="1">
                <a:latin typeface="+mj-lt"/>
              </a:defRPr>
            </a:lvl4pPr>
            <a:lvl5pPr marL="0" indent="0">
              <a:spcBef>
                <a:spcPts val="305"/>
              </a:spcBef>
              <a:spcAft>
                <a:spcPts val="200"/>
              </a:spcAft>
              <a:buNone/>
              <a:defRPr sz="1000" b="1">
                <a:latin typeface="+mj-lt"/>
              </a:defRPr>
            </a:lvl5pPr>
            <a:lvl6pPr marL="0" indent="0">
              <a:spcBef>
                <a:spcPts val="305"/>
              </a:spcBef>
              <a:spcAft>
                <a:spcPts val="200"/>
              </a:spcAft>
              <a:buNone/>
              <a:defRPr sz="1000" b="1">
                <a:latin typeface="+mj-lt"/>
              </a:defRPr>
            </a:lvl6pPr>
            <a:lvl7pPr marL="0" indent="0">
              <a:spcBef>
                <a:spcPts val="305"/>
              </a:spcBef>
              <a:spcAft>
                <a:spcPts val="200"/>
              </a:spcAft>
              <a:buNone/>
              <a:defRPr sz="1000" b="1">
                <a:latin typeface="+mj-lt"/>
              </a:defRPr>
            </a:lvl7pPr>
            <a:lvl8pPr marL="0" indent="0">
              <a:spcBef>
                <a:spcPts val="305"/>
              </a:spcBef>
              <a:spcAft>
                <a:spcPts val="200"/>
              </a:spcAft>
              <a:buNone/>
              <a:defRPr sz="1000" b="1">
                <a:latin typeface="+mj-lt"/>
              </a:defRPr>
            </a:lvl8pPr>
            <a:lvl9pPr marL="0" indent="0">
              <a:spcBef>
                <a:spcPts val="305"/>
              </a:spcBef>
              <a:spcAft>
                <a:spcPts val="200"/>
              </a:spcAft>
              <a:buNone/>
              <a:defRPr sz="1000" b="1">
                <a:latin typeface="+mj-lt"/>
              </a:defRPr>
            </a:lvl9pPr>
          </a:lstStyle>
          <a:p>
            <a:pPr lvl="0"/>
            <a:r>
              <a:rPr lang="en-US" dirty="0"/>
              <a:t>Click to edit Master text styles</a:t>
            </a:r>
            <a:endParaRPr lang="en-US" dirty="0"/>
          </a:p>
        </p:txBody>
      </p:sp>
      <p:sp>
        <p:nvSpPr>
          <p:cNvPr id="12" name="Slide Number Placeholder 5"/>
          <p:cNvSpPr>
            <a:spLocks noGrp="1"/>
          </p:cNvSpPr>
          <p:nvPr>
            <p:ph type="sldNum" sz="quarter" idx="17"/>
          </p:nvPr>
        </p:nvSpPr>
        <p:spPr>
          <a:xfrm>
            <a:off x="9342574" y="7061377"/>
            <a:ext cx="407879" cy="221343"/>
          </a:xfrm>
          <a:prstGeom prst="rect">
            <a:avLst/>
          </a:prstGeom>
        </p:spPr>
        <p:txBody>
          <a:bodyPr lIns="97258" tIns="48629" rIns="97258" bIns="48629"/>
          <a:lstStyle>
            <a:lvl1pPr algn="r">
              <a:defRPr sz="1000" baseline="0">
                <a:solidFill>
                  <a:schemeClr val="tx2"/>
                </a:solidFill>
                <a:latin typeface="+mj-lt"/>
              </a:defRPr>
            </a:lvl1pPr>
          </a:lstStyle>
          <a:p>
            <a:pPr>
              <a:defRPr/>
            </a:pPr>
            <a:fld id="{6612369B-7CC8-41C3-8173-FDFD8AED5B51}" type="slidenum">
              <a:rPr lang="en-US">
                <a:solidFill>
                  <a:srgbClr val="1F497D"/>
                </a:solidFill>
              </a:rPr>
            </a:fld>
            <a:endParaRPr lang="en-US" dirty="0">
              <a:solidFill>
                <a:srgbClr val="1F497D"/>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标题和文本">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06800" y="1652400"/>
            <a:ext cx="2102400" cy="5115600"/>
          </a:xfrm>
        </p:spPr>
        <p:txBody>
          <a:bodyPr/>
          <a:lstStyle>
            <a:lvl1pPr marL="180975" indent="-180975">
              <a:defRPr lang="zh-CN" altLang="en-US" sz="1200" kern="1200" dirty="0" smtClean="0">
                <a:solidFill>
                  <a:srgbClr val="000000"/>
                </a:solidFill>
                <a:latin typeface="Arial" panose="020B0604020202020204" pitchFamily="34" charset="0"/>
                <a:ea typeface="楷体_GB2312" pitchFamily="49" charset="-122"/>
                <a:cs typeface="Arial" panose="020B0604020202020204" pitchFamily="34" charset="0"/>
              </a:defRPr>
            </a:lvl1pPr>
            <a:lvl2pPr marL="371475" indent="-171450">
              <a:defRPr lang="zh-CN" altLang="en-US" sz="1200" kern="1200" dirty="0" smtClean="0">
                <a:solidFill>
                  <a:srgbClr val="000000"/>
                </a:solidFill>
                <a:latin typeface="Arial" panose="020B0604020202020204" pitchFamily="34" charset="0"/>
                <a:ea typeface="楷体_GB2312" pitchFamily="49" charset="-122"/>
                <a:cs typeface="Arial" panose="020B0604020202020204" pitchFamily="34" charset="0"/>
              </a:defRPr>
            </a:lvl2pPr>
            <a:lvl3pPr marL="542925" indent="-180975">
              <a:defRPr lang="zh-CN" altLang="en-US" sz="1200" kern="1200" dirty="0" smtClean="0">
                <a:solidFill>
                  <a:srgbClr val="000000"/>
                </a:solidFill>
                <a:latin typeface="Arial" panose="020B0604020202020204" pitchFamily="34" charset="0"/>
                <a:ea typeface="楷体_GB2312" pitchFamily="49" charset="-122"/>
                <a:cs typeface="Arial" panose="020B0604020202020204" pitchFamily="34" charset="0"/>
              </a:defRPr>
            </a:lvl3pPr>
            <a:lvl4pPr marL="666750" indent="-171450">
              <a:defRPr lang="zh-CN" altLang="en-US" sz="1200" kern="1200" dirty="0" smtClean="0">
                <a:solidFill>
                  <a:schemeClr val="tx1"/>
                </a:solidFill>
                <a:latin typeface="Arial" panose="020B0604020202020204" pitchFamily="34" charset="0"/>
                <a:ea typeface="楷体_GB2312" pitchFamily="49" charset="-122"/>
                <a:cs typeface="Arial" panose="020B0604020202020204" pitchFamily="34" charset="0"/>
              </a:defRPr>
            </a:lvl4pPr>
            <a:lvl5pPr marL="828675" indent="-171450">
              <a:defRPr lang="zh-CN" altLang="en-US" sz="1200" kern="1200" dirty="0">
                <a:solidFill>
                  <a:schemeClr val="tx1"/>
                </a:solidFill>
                <a:latin typeface="Arial" panose="020B0604020202020204" pitchFamily="34" charset="0"/>
                <a:ea typeface="楷体_GB2312" pitchFamily="49" charset="-122"/>
                <a:cs typeface="Arial" panose="020B0604020202020204" pitchFamily="34" charset="0"/>
              </a:defRPr>
            </a:lvl5pPr>
          </a:lstStyle>
          <a:p>
            <a:pPr marL="180975" lvl="0" indent="-180975" algn="l" defTabSz="1018540" rtl="0" eaLnBrk="1" latinLnBrk="0" hangingPunct="1">
              <a:lnSpc>
                <a:spcPct val="110000"/>
              </a:lnSpc>
              <a:spcBef>
                <a:spcPts val="300"/>
              </a:spcBef>
              <a:buSzPct val="80000"/>
              <a:buFont typeface="Wingdings" panose="05000000000000000000" pitchFamily="2" charset="2"/>
              <a:buChar char="n"/>
            </a:pPr>
            <a:r>
              <a:rPr lang="zh-CN" altLang="en-US" dirty="0"/>
              <a:t>单击此处编辑母版文本样式</a:t>
            </a:r>
            <a:endParaRPr lang="zh-CN" altLang="en-US" dirty="0"/>
          </a:p>
          <a:p>
            <a:pPr marL="333375" lvl="1" indent="-133350" algn="l" defTabSz="1018540" rtl="0" eaLnBrk="1" latinLnBrk="0" hangingPunct="1">
              <a:lnSpc>
                <a:spcPct val="110000"/>
              </a:lnSpc>
              <a:spcBef>
                <a:spcPts val="300"/>
              </a:spcBef>
              <a:buSzPct val="80000"/>
              <a:buFont typeface="Arial" panose="020B0604020202020204" pitchFamily="34" charset="0"/>
              <a:buChar char="–"/>
            </a:pPr>
            <a:r>
              <a:rPr lang="zh-CN" altLang="en-US" dirty="0"/>
              <a:t>第二级</a:t>
            </a:r>
            <a:endParaRPr lang="zh-CN" altLang="en-US" dirty="0"/>
          </a:p>
          <a:p>
            <a:pPr marL="485775" lvl="2" indent="-123825" algn="l" defTabSz="1018540" rtl="0" eaLnBrk="1" latinLnBrk="0" hangingPunct="1">
              <a:lnSpc>
                <a:spcPct val="110000"/>
              </a:lnSpc>
              <a:spcBef>
                <a:spcPts val="300"/>
              </a:spcBef>
              <a:buFont typeface="Arial" panose="020B0604020202020204" pitchFamily="34" charset="0"/>
              <a:buChar char="•"/>
            </a:pPr>
            <a:r>
              <a:rPr lang="zh-CN" altLang="en-US" dirty="0"/>
              <a:t>第三级</a:t>
            </a:r>
            <a:endParaRPr lang="zh-CN" altLang="en-US" dirty="0"/>
          </a:p>
          <a:p>
            <a:pPr marL="638175" lvl="3" indent="-142875" algn="l" defTabSz="1018540" rtl="0" eaLnBrk="1" latinLnBrk="0" hangingPunct="1">
              <a:lnSpc>
                <a:spcPct val="110000"/>
              </a:lnSpc>
              <a:spcBef>
                <a:spcPts val="300"/>
              </a:spcBef>
              <a:buSzPct val="80000"/>
              <a:buFont typeface="Wingdings" panose="05000000000000000000" pitchFamily="2" charset="2"/>
              <a:buChar char="ü"/>
            </a:pPr>
            <a:r>
              <a:rPr lang="zh-CN" altLang="en-US" dirty="0"/>
              <a:t>第四级</a:t>
            </a:r>
            <a:endParaRPr lang="zh-CN" altLang="en-US" dirty="0"/>
          </a:p>
          <a:p>
            <a:pPr marL="790575" lvl="4" indent="-133350" algn="l" defTabSz="1018540" rtl="0" eaLnBrk="1" latinLnBrk="0" hangingPunct="1">
              <a:lnSpc>
                <a:spcPct val="110000"/>
              </a:lnSpc>
              <a:spcBef>
                <a:spcPts val="300"/>
              </a:spcBef>
              <a:buSzPct val="80000"/>
              <a:buFont typeface="Arial" panose="020B0604020202020204" pitchFamily="34" charset="0"/>
              <a:buChar char="»"/>
            </a:pPr>
            <a:r>
              <a:rPr lang="zh-CN" altLang="en-US" dirty="0"/>
              <a:t>第五级</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仅标题">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6" Type="http://schemas.openxmlformats.org/officeDocument/2006/relationships/theme" Target="../theme/theme2.xml"/><Relationship Id="rId5" Type="http://schemas.openxmlformats.org/officeDocument/2006/relationships/image" Target="../media/image1.png"/><Relationship Id="rId4" Type="http://schemas.openxmlformats.org/officeDocument/2006/relationships/slideLayout" Target="../slideLayouts/slideLayout20.xml"/><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63627" y="790652"/>
            <a:ext cx="8997950" cy="561975"/>
          </a:xfrm>
          <a:prstGeom prst="rect">
            <a:avLst/>
          </a:prstGeom>
        </p:spPr>
        <p:txBody>
          <a:bodyPr vert="horz" wrap="square" lIns="100805" tIns="50403" rIns="100805" bIns="50403" rtlCol="0" anchor="t">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406802" y="1652400"/>
            <a:ext cx="2102400" cy="4762800"/>
          </a:xfrm>
          <a:prstGeom prst="rect">
            <a:avLst/>
          </a:prstGeom>
        </p:spPr>
        <p:txBody>
          <a:bodyPr vert="horz" lIns="101868" tIns="50933" rIns="101868" bIns="50933"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4" name="TextBox 3"/>
          <p:cNvSpPr txBox="1"/>
          <p:nvPr userDrawn="1"/>
        </p:nvSpPr>
        <p:spPr>
          <a:xfrm>
            <a:off x="8990434" y="7152510"/>
            <a:ext cx="540060" cy="252028"/>
          </a:xfrm>
          <a:prstGeom prst="rect">
            <a:avLst/>
          </a:prstGeom>
          <a:noFill/>
        </p:spPr>
        <p:txBody>
          <a:bodyPr wrap="square" lIns="71977" tIns="17995" rIns="71977" bIns="17995" rtlCol="0" anchor="ctr">
            <a:noAutofit/>
          </a:bodyPr>
          <a:lstStyle/>
          <a:p>
            <a:pPr algn="r"/>
            <a:fld id="{DAEC31D3-4A50-4A4C-86F1-071D92773413}" type="slidenum">
              <a:rPr lang="zh-CN" altLang="en-US" sz="1000" smtClean="0">
                <a:latin typeface="Arial" panose="020B0604020202020204" pitchFamily="34" charset="0"/>
                <a:cs typeface="Arial" panose="020B0604020202020204" pitchFamily="34" charset="0"/>
              </a:rPr>
            </a:fld>
            <a:endParaRPr lang="zh-CN" altLang="en-US" sz="1000" dirty="0">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ftr="0" dt="0"/>
  <p:txStyles>
    <p:titleStyle>
      <a:lvl1pPr algn="l" defTabSz="1018540" rtl="0" eaLnBrk="1" latinLnBrk="0" hangingPunct="1">
        <a:spcBef>
          <a:spcPct val="0"/>
        </a:spcBef>
        <a:buNone/>
        <a:defRPr sz="2500" b="1" kern="1200">
          <a:solidFill>
            <a:srgbClr val="000000"/>
          </a:solidFill>
          <a:latin typeface="Arial" panose="020B0604020202020204" pitchFamily="34" charset="0"/>
          <a:ea typeface="楷体_GB2312" pitchFamily="49" charset="-122"/>
          <a:cs typeface="Arial" panose="020B0604020202020204" pitchFamily="34" charset="0"/>
        </a:defRPr>
      </a:lvl1pPr>
    </p:titleStyle>
    <p:bodyStyle>
      <a:lvl1pPr marL="180975" indent="-180975" algn="l" defTabSz="1018540" rtl="0" eaLnBrk="1" latinLnBrk="0" hangingPunct="1">
        <a:spcBef>
          <a:spcPct val="20000"/>
        </a:spcBef>
        <a:buSzPct val="80000"/>
        <a:buFont typeface="Wingdings" panose="05000000000000000000" pitchFamily="2" charset="2"/>
        <a:buChar char="n"/>
        <a:defRPr sz="1200" kern="1200">
          <a:solidFill>
            <a:srgbClr val="000000"/>
          </a:solidFill>
          <a:latin typeface="Arial" panose="020B0604020202020204" pitchFamily="34" charset="0"/>
          <a:ea typeface="楷体_GB2312" pitchFamily="49" charset="-122"/>
          <a:cs typeface="Arial" panose="020B0604020202020204" pitchFamily="34" charset="0"/>
        </a:defRPr>
      </a:lvl1pPr>
      <a:lvl2pPr marL="361950" indent="-180975" algn="l" defTabSz="1018540" rtl="0" eaLnBrk="1" latinLnBrk="0" hangingPunct="1">
        <a:spcBef>
          <a:spcPct val="20000"/>
        </a:spcBef>
        <a:buFont typeface="Arial" panose="020B0604020202020204" pitchFamily="34" charset="0"/>
        <a:buChar char="–"/>
        <a:defRPr sz="1200" kern="1200">
          <a:solidFill>
            <a:srgbClr val="000000"/>
          </a:solidFill>
          <a:latin typeface="Arial" panose="020B0604020202020204" pitchFamily="34" charset="0"/>
          <a:ea typeface="楷体_GB2312" pitchFamily="49" charset="-122"/>
          <a:cs typeface="Arial" panose="020B0604020202020204" pitchFamily="34" charset="0"/>
        </a:defRPr>
      </a:lvl2pPr>
      <a:lvl3pPr marL="542925" indent="-180975" algn="l" defTabSz="1018540" rtl="0" eaLnBrk="1" latinLnBrk="0" hangingPunct="1">
        <a:spcBef>
          <a:spcPct val="20000"/>
        </a:spcBef>
        <a:buFont typeface="Arial" panose="020B0604020202020204" pitchFamily="34" charset="0"/>
        <a:buChar char="•"/>
        <a:defRPr sz="1200" kern="1200">
          <a:solidFill>
            <a:srgbClr val="000000"/>
          </a:solidFill>
          <a:latin typeface="Arial" panose="020B0604020202020204" pitchFamily="34" charset="0"/>
          <a:ea typeface="楷体_GB2312" pitchFamily="49" charset="-122"/>
          <a:cs typeface="Arial" panose="020B0604020202020204" pitchFamily="34" charset="0"/>
        </a:defRPr>
      </a:lvl3pPr>
      <a:lvl4pPr marL="809625" indent="-238125" algn="l" defTabSz="1018540" rtl="0" eaLnBrk="1" latinLnBrk="0" hangingPunct="1">
        <a:spcBef>
          <a:spcPct val="20000"/>
        </a:spcBef>
        <a:buFont typeface="Arial" panose="020B0604020202020204" pitchFamily="34" charset="0"/>
        <a:buChar char="–"/>
        <a:defRPr sz="1200" kern="1200">
          <a:solidFill>
            <a:schemeClr val="tx1"/>
          </a:solidFill>
          <a:latin typeface="Arial" panose="020B0604020202020204" pitchFamily="34" charset="0"/>
          <a:ea typeface="楷体_GB2312" pitchFamily="49" charset="-122"/>
          <a:cs typeface="Arial" panose="020B0604020202020204" pitchFamily="34" charset="0"/>
        </a:defRPr>
      </a:lvl4pPr>
      <a:lvl5pPr marL="990600" indent="-180975" algn="l" defTabSz="1018540" rtl="0" eaLnBrk="1" latinLnBrk="0" hangingPunct="1">
        <a:spcBef>
          <a:spcPct val="20000"/>
        </a:spcBef>
        <a:buFont typeface="Arial" panose="020B0604020202020204" pitchFamily="34" charset="0"/>
        <a:buChar char="»"/>
        <a:defRPr sz="1200" kern="1200">
          <a:solidFill>
            <a:schemeClr val="tx1"/>
          </a:solidFill>
          <a:latin typeface="Arial" panose="020B0604020202020204" pitchFamily="34" charset="0"/>
          <a:ea typeface="楷体_GB2312" pitchFamily="49" charset="-122"/>
          <a:cs typeface="Arial" panose="020B0604020202020204" pitchFamily="34" charset="0"/>
        </a:defRPr>
      </a:lvl5pPr>
      <a:lvl6pPr marL="2801620" indent="-254635" algn="l" defTabSz="101854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310890" indent="-254635" algn="l" defTabSz="101854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820160" indent="-254635" algn="l" defTabSz="101854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329430" indent="-254635" algn="l" defTabSz="101854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zh-CN"/>
      </a:defPPr>
      <a:lvl1pPr marL="0" algn="l" defTabSz="1018540" rtl="0" eaLnBrk="1" latinLnBrk="0" hangingPunct="1">
        <a:defRPr sz="2000" kern="1200">
          <a:solidFill>
            <a:schemeClr val="tx1"/>
          </a:solidFill>
          <a:latin typeface="+mn-lt"/>
          <a:ea typeface="+mn-ea"/>
          <a:cs typeface="+mn-cs"/>
        </a:defRPr>
      </a:lvl1pPr>
      <a:lvl2pPr marL="509270" algn="l" defTabSz="1018540" rtl="0" eaLnBrk="1" latinLnBrk="0" hangingPunct="1">
        <a:defRPr sz="2000" kern="1200">
          <a:solidFill>
            <a:schemeClr val="tx1"/>
          </a:solidFill>
          <a:latin typeface="+mn-lt"/>
          <a:ea typeface="+mn-ea"/>
          <a:cs typeface="+mn-cs"/>
        </a:defRPr>
      </a:lvl2pPr>
      <a:lvl3pPr marL="1018540" algn="l" defTabSz="1018540" rtl="0" eaLnBrk="1" latinLnBrk="0" hangingPunct="1">
        <a:defRPr sz="2000" kern="1200">
          <a:solidFill>
            <a:schemeClr val="tx1"/>
          </a:solidFill>
          <a:latin typeface="+mn-lt"/>
          <a:ea typeface="+mn-ea"/>
          <a:cs typeface="+mn-cs"/>
        </a:defRPr>
      </a:lvl3pPr>
      <a:lvl4pPr marL="1527810" algn="l" defTabSz="1018540" rtl="0" eaLnBrk="1" latinLnBrk="0" hangingPunct="1">
        <a:defRPr sz="2000" kern="1200">
          <a:solidFill>
            <a:schemeClr val="tx1"/>
          </a:solidFill>
          <a:latin typeface="+mn-lt"/>
          <a:ea typeface="+mn-ea"/>
          <a:cs typeface="+mn-cs"/>
        </a:defRPr>
      </a:lvl4pPr>
      <a:lvl5pPr marL="2037080" algn="l" defTabSz="1018540" rtl="0" eaLnBrk="1" latinLnBrk="0" hangingPunct="1">
        <a:defRPr sz="2000" kern="1200">
          <a:solidFill>
            <a:schemeClr val="tx1"/>
          </a:solidFill>
          <a:latin typeface="+mn-lt"/>
          <a:ea typeface="+mn-ea"/>
          <a:cs typeface="+mn-cs"/>
        </a:defRPr>
      </a:lvl5pPr>
      <a:lvl6pPr marL="2546985" algn="l" defTabSz="1018540" rtl="0" eaLnBrk="1" latinLnBrk="0" hangingPunct="1">
        <a:defRPr sz="2000" kern="1200">
          <a:solidFill>
            <a:schemeClr val="tx1"/>
          </a:solidFill>
          <a:latin typeface="+mn-lt"/>
          <a:ea typeface="+mn-ea"/>
          <a:cs typeface="+mn-cs"/>
        </a:defRPr>
      </a:lvl6pPr>
      <a:lvl7pPr marL="3056255" algn="l" defTabSz="1018540" rtl="0" eaLnBrk="1" latinLnBrk="0" hangingPunct="1">
        <a:defRPr sz="2000" kern="1200">
          <a:solidFill>
            <a:schemeClr val="tx1"/>
          </a:solidFill>
          <a:latin typeface="+mn-lt"/>
          <a:ea typeface="+mn-ea"/>
          <a:cs typeface="+mn-cs"/>
        </a:defRPr>
      </a:lvl7pPr>
      <a:lvl8pPr marL="3565525" algn="l" defTabSz="1018540" rtl="0" eaLnBrk="1" latinLnBrk="0" hangingPunct="1">
        <a:defRPr sz="2000" kern="1200">
          <a:solidFill>
            <a:schemeClr val="tx1"/>
          </a:solidFill>
          <a:latin typeface="+mn-lt"/>
          <a:ea typeface="+mn-ea"/>
          <a:cs typeface="+mn-cs"/>
        </a:defRPr>
      </a:lvl8pPr>
      <a:lvl9pPr marL="4074795" algn="l" defTabSz="1018540" rtl="0" eaLnBrk="1" latinLnBrk="0" hangingPunct="1">
        <a:defRPr sz="2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63627" y="790752"/>
            <a:ext cx="8997950" cy="561975"/>
          </a:xfrm>
          <a:prstGeom prst="rect">
            <a:avLst/>
          </a:prstGeom>
        </p:spPr>
        <p:txBody>
          <a:bodyPr vert="horz" wrap="square" lIns="99391" tIns="49701" rIns="99391" bIns="49701" rtlCol="0" anchor="t">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406804" y="1652400"/>
            <a:ext cx="2102400" cy="4762800"/>
          </a:xfrm>
          <a:prstGeom prst="rect">
            <a:avLst/>
          </a:prstGeom>
        </p:spPr>
        <p:txBody>
          <a:bodyPr vert="horz" lIns="100436" tIns="50210" rIns="100436" bIns="5021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4" name="TextBox 3"/>
          <p:cNvSpPr txBox="1"/>
          <p:nvPr userDrawn="1"/>
        </p:nvSpPr>
        <p:spPr>
          <a:xfrm>
            <a:off x="8990434" y="7152510"/>
            <a:ext cx="540060" cy="252028"/>
          </a:xfrm>
          <a:prstGeom prst="rect">
            <a:avLst/>
          </a:prstGeom>
          <a:noFill/>
        </p:spPr>
        <p:txBody>
          <a:bodyPr wrap="square" lIns="70978" tIns="17740" rIns="70978" bIns="17740" rtlCol="0" anchor="ctr">
            <a:noAutofit/>
          </a:bodyPr>
          <a:lstStyle/>
          <a:p>
            <a:pPr algn="r" defTabSz="1003935"/>
            <a:fld id="{DAEC31D3-4A50-4A4C-86F1-071D92773413}" type="slidenum">
              <a:rPr lang="zh-CN" altLang="en-US" sz="1000" smtClean="0">
                <a:solidFill>
                  <a:prstClr val="black"/>
                </a:solidFill>
                <a:cs typeface="Arial" panose="020B0604020202020204" pitchFamily="34" charset="0"/>
              </a:rPr>
            </a:fld>
            <a:endParaRPr lang="zh-CN" altLang="en-US" sz="1000" dirty="0">
              <a:solidFill>
                <a:prstClr val="black"/>
              </a:solidFill>
              <a:cs typeface="Arial" panose="020B0604020202020204" pitchFamily="34" charset="0"/>
            </a:endParaRPr>
          </a:p>
        </p:txBody>
      </p:sp>
      <p:pic>
        <p:nvPicPr>
          <p:cNvPr id="8" name="Picture 45" descr="C:\Documents and Settings\dingdi\桌面\中金-横版.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349478" y="6948004"/>
            <a:ext cx="1404981" cy="5040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Lst>
  <p:hf hdr="0" ftr="0" dt="0"/>
  <p:txStyles>
    <p:titleStyle>
      <a:lvl1pPr algn="l" defTabSz="1003935" rtl="0" eaLnBrk="1" latinLnBrk="0" hangingPunct="1">
        <a:spcBef>
          <a:spcPct val="0"/>
        </a:spcBef>
        <a:buNone/>
        <a:defRPr sz="2500" b="1" kern="1200">
          <a:solidFill>
            <a:srgbClr val="000000"/>
          </a:solidFill>
          <a:latin typeface="Arial" panose="020B0604020202020204" pitchFamily="34" charset="0"/>
          <a:ea typeface="楷体_GB2312" pitchFamily="49" charset="-122"/>
          <a:cs typeface="Arial" panose="020B0604020202020204" pitchFamily="34" charset="0"/>
        </a:defRPr>
      </a:lvl1pPr>
    </p:titleStyle>
    <p:bodyStyle>
      <a:lvl1pPr marL="178435" indent="-178435" algn="l" defTabSz="1003935" rtl="0" eaLnBrk="1" latinLnBrk="0" hangingPunct="1">
        <a:spcBef>
          <a:spcPct val="20000"/>
        </a:spcBef>
        <a:buSzPct val="80000"/>
        <a:buFont typeface="Wingdings" panose="05000000000000000000" pitchFamily="2" charset="2"/>
        <a:buChar char="n"/>
        <a:defRPr sz="1200" kern="1200">
          <a:solidFill>
            <a:srgbClr val="000000"/>
          </a:solidFill>
          <a:latin typeface="Arial" panose="020B0604020202020204" pitchFamily="34" charset="0"/>
          <a:ea typeface="楷体_GB2312" pitchFamily="49" charset="-122"/>
          <a:cs typeface="Arial" panose="020B0604020202020204" pitchFamily="34" charset="0"/>
        </a:defRPr>
      </a:lvl1pPr>
      <a:lvl2pPr marL="356870" indent="-178435" algn="l" defTabSz="1003935" rtl="0" eaLnBrk="1" latinLnBrk="0" hangingPunct="1">
        <a:spcBef>
          <a:spcPct val="20000"/>
        </a:spcBef>
        <a:buFont typeface="Arial" panose="020B0604020202020204" pitchFamily="34" charset="0"/>
        <a:buChar char="–"/>
        <a:defRPr sz="1200" kern="1200">
          <a:solidFill>
            <a:srgbClr val="000000"/>
          </a:solidFill>
          <a:latin typeface="Arial" panose="020B0604020202020204" pitchFamily="34" charset="0"/>
          <a:ea typeface="楷体_GB2312" pitchFamily="49" charset="-122"/>
          <a:cs typeface="Arial" panose="020B0604020202020204" pitchFamily="34" charset="0"/>
        </a:defRPr>
      </a:lvl2pPr>
      <a:lvl3pPr marL="535305" indent="-178435" algn="l" defTabSz="1003935" rtl="0" eaLnBrk="1" latinLnBrk="0" hangingPunct="1">
        <a:spcBef>
          <a:spcPct val="20000"/>
        </a:spcBef>
        <a:buFont typeface="Arial" panose="020B0604020202020204" pitchFamily="34" charset="0"/>
        <a:buChar char="•"/>
        <a:defRPr sz="1200" kern="1200">
          <a:solidFill>
            <a:srgbClr val="000000"/>
          </a:solidFill>
          <a:latin typeface="Arial" panose="020B0604020202020204" pitchFamily="34" charset="0"/>
          <a:ea typeface="楷体_GB2312" pitchFamily="49" charset="-122"/>
          <a:cs typeface="Arial" panose="020B0604020202020204" pitchFamily="34" charset="0"/>
        </a:defRPr>
      </a:lvl3pPr>
      <a:lvl4pPr marL="798195" indent="-234950" algn="l" defTabSz="1003935" rtl="0" eaLnBrk="1" latinLnBrk="0" hangingPunct="1">
        <a:spcBef>
          <a:spcPct val="20000"/>
        </a:spcBef>
        <a:buFont typeface="Arial" panose="020B0604020202020204" pitchFamily="34" charset="0"/>
        <a:buChar char="–"/>
        <a:defRPr sz="1200" kern="1200">
          <a:solidFill>
            <a:schemeClr val="tx1"/>
          </a:solidFill>
          <a:latin typeface="Arial" panose="020B0604020202020204" pitchFamily="34" charset="0"/>
          <a:ea typeface="楷体_GB2312" pitchFamily="49" charset="-122"/>
          <a:cs typeface="Arial" panose="020B0604020202020204" pitchFamily="34" charset="0"/>
        </a:defRPr>
      </a:lvl4pPr>
      <a:lvl5pPr marL="976630" indent="-178435" algn="l" defTabSz="1003935" rtl="0" eaLnBrk="1" latinLnBrk="0" hangingPunct="1">
        <a:spcBef>
          <a:spcPct val="20000"/>
        </a:spcBef>
        <a:buFont typeface="Arial" panose="020B0604020202020204" pitchFamily="34" charset="0"/>
        <a:buChar char="»"/>
        <a:defRPr sz="1200" kern="1200">
          <a:solidFill>
            <a:schemeClr val="tx1"/>
          </a:solidFill>
          <a:latin typeface="Arial" panose="020B0604020202020204" pitchFamily="34" charset="0"/>
          <a:ea typeface="楷体_GB2312" pitchFamily="49" charset="-122"/>
          <a:cs typeface="Arial" panose="020B0604020202020204" pitchFamily="34" charset="0"/>
        </a:defRPr>
      </a:lvl5pPr>
      <a:lvl6pPr marL="2762250" indent="-250825" algn="l" defTabSz="100393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4535" indent="-250825" algn="l" defTabSz="100393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66820" indent="-250825" algn="l" defTabSz="100393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68470" indent="-250825" algn="l" defTabSz="100393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zh-CN"/>
      </a:defPPr>
      <a:lvl1pPr marL="0" algn="l" defTabSz="1003935" rtl="0" eaLnBrk="1" latinLnBrk="0" hangingPunct="1">
        <a:defRPr sz="2000" kern="1200">
          <a:solidFill>
            <a:schemeClr val="tx1"/>
          </a:solidFill>
          <a:latin typeface="+mn-lt"/>
          <a:ea typeface="+mn-ea"/>
          <a:cs typeface="+mn-cs"/>
        </a:defRPr>
      </a:lvl1pPr>
      <a:lvl2pPr marL="502285" algn="l" defTabSz="1003935" rtl="0" eaLnBrk="1" latinLnBrk="0" hangingPunct="1">
        <a:defRPr sz="2000" kern="1200">
          <a:solidFill>
            <a:schemeClr val="tx1"/>
          </a:solidFill>
          <a:latin typeface="+mn-lt"/>
          <a:ea typeface="+mn-ea"/>
          <a:cs typeface="+mn-cs"/>
        </a:defRPr>
      </a:lvl2pPr>
      <a:lvl3pPr marL="1004570" algn="l" defTabSz="1003935" rtl="0" eaLnBrk="1" latinLnBrk="0" hangingPunct="1">
        <a:defRPr sz="2000" kern="1200">
          <a:solidFill>
            <a:schemeClr val="tx1"/>
          </a:solidFill>
          <a:latin typeface="+mn-lt"/>
          <a:ea typeface="+mn-ea"/>
          <a:cs typeface="+mn-cs"/>
        </a:defRPr>
      </a:lvl3pPr>
      <a:lvl4pPr marL="1506855" algn="l" defTabSz="1003935" rtl="0" eaLnBrk="1" latinLnBrk="0" hangingPunct="1">
        <a:defRPr sz="2000" kern="1200">
          <a:solidFill>
            <a:schemeClr val="tx1"/>
          </a:solidFill>
          <a:latin typeface="+mn-lt"/>
          <a:ea typeface="+mn-ea"/>
          <a:cs typeface="+mn-cs"/>
        </a:defRPr>
      </a:lvl4pPr>
      <a:lvl5pPr marL="2009140" algn="l" defTabSz="1003935" rtl="0" eaLnBrk="1" latinLnBrk="0" hangingPunct="1">
        <a:defRPr sz="2000" kern="1200">
          <a:solidFill>
            <a:schemeClr val="tx1"/>
          </a:solidFill>
          <a:latin typeface="+mn-lt"/>
          <a:ea typeface="+mn-ea"/>
          <a:cs typeface="+mn-cs"/>
        </a:defRPr>
      </a:lvl5pPr>
      <a:lvl6pPr marL="2510790" algn="l" defTabSz="1003935" rtl="0" eaLnBrk="1" latinLnBrk="0" hangingPunct="1">
        <a:defRPr sz="2000" kern="1200">
          <a:solidFill>
            <a:schemeClr val="tx1"/>
          </a:solidFill>
          <a:latin typeface="+mn-lt"/>
          <a:ea typeface="+mn-ea"/>
          <a:cs typeface="+mn-cs"/>
        </a:defRPr>
      </a:lvl6pPr>
      <a:lvl7pPr marL="3013075" algn="l" defTabSz="1003935" rtl="0" eaLnBrk="1" latinLnBrk="0" hangingPunct="1">
        <a:defRPr sz="2000" kern="1200">
          <a:solidFill>
            <a:schemeClr val="tx1"/>
          </a:solidFill>
          <a:latin typeface="+mn-lt"/>
          <a:ea typeface="+mn-ea"/>
          <a:cs typeface="+mn-cs"/>
        </a:defRPr>
      </a:lvl7pPr>
      <a:lvl8pPr marL="3515360" algn="l" defTabSz="1003935" rtl="0" eaLnBrk="1" latinLnBrk="0" hangingPunct="1">
        <a:defRPr sz="2000" kern="1200">
          <a:solidFill>
            <a:schemeClr val="tx1"/>
          </a:solidFill>
          <a:latin typeface="+mn-lt"/>
          <a:ea typeface="+mn-ea"/>
          <a:cs typeface="+mn-cs"/>
        </a:defRPr>
      </a:lvl8pPr>
      <a:lvl9pPr marL="4017645" algn="l" defTabSz="1003935"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7.png"/><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7.png"/><Relationship Id="rId1" Type="http://schemas.openxmlformats.org/officeDocument/2006/relationships/image" Target="../media/image26.png"/></Relationships>
</file>

<file path=ppt/slides/_rels/slide21.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slideLayout" Target="../slideLayouts/slideLayout1.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29.wmf"/><Relationship Id="rId2" Type="http://schemas.openxmlformats.org/officeDocument/2006/relationships/oleObject" Target="../embeddings/oleObject1.bin"/><Relationship Id="rId1" Type="http://schemas.openxmlformats.org/officeDocument/2006/relationships/image" Target="../media/image28.png"/></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33.png"/><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23.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8.png"/><Relationship Id="rId4" Type="http://schemas.openxmlformats.org/officeDocument/2006/relationships/image" Target="../media/image37.png"/><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3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2" descr="C:\Documents and Settings\dingdi\桌面\图片3.jpg"/>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a:stretch>
            <a:fillRect/>
          </a:stretch>
        </p:blipFill>
        <p:spPr bwMode="auto">
          <a:xfrm>
            <a:off x="0" y="4261621"/>
            <a:ext cx="10059988" cy="3513002"/>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0" y="3243238"/>
            <a:ext cx="10059988" cy="864000"/>
          </a:xfrm>
          <a:prstGeom prst="rect">
            <a:avLst/>
          </a:prstGeom>
          <a:solidFill>
            <a:srgbClr val="731E00"/>
          </a:solidFill>
          <a:ln w="12700">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dirty="0" err="1"/>
          </a:p>
        </p:txBody>
      </p:sp>
      <p:sp>
        <p:nvSpPr>
          <p:cNvPr id="7" name="矩形 6"/>
          <p:cNvSpPr/>
          <p:nvPr/>
        </p:nvSpPr>
        <p:spPr>
          <a:xfrm>
            <a:off x="0" y="4189548"/>
            <a:ext cx="10059988" cy="72000"/>
          </a:xfrm>
          <a:prstGeom prst="rect">
            <a:avLst/>
          </a:prstGeom>
          <a:solidFill>
            <a:srgbClr val="731E00"/>
          </a:solidFill>
          <a:ln w="12700">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dirty="0" err="1"/>
          </a:p>
        </p:txBody>
      </p:sp>
      <p:sp>
        <p:nvSpPr>
          <p:cNvPr id="8" name="矩形 7"/>
          <p:cNvSpPr/>
          <p:nvPr/>
        </p:nvSpPr>
        <p:spPr>
          <a:xfrm>
            <a:off x="7806907" y="2019070"/>
            <a:ext cx="348574" cy="348536"/>
          </a:xfrm>
          <a:prstGeom prst="rect">
            <a:avLst/>
          </a:prstGeom>
          <a:solidFill>
            <a:srgbClr val="C8A066"/>
          </a:solidFill>
          <a:ln w="12700">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dirty="0" err="1"/>
          </a:p>
        </p:txBody>
      </p:sp>
      <p:sp>
        <p:nvSpPr>
          <p:cNvPr id="9" name="矩形 8"/>
          <p:cNvSpPr/>
          <p:nvPr/>
        </p:nvSpPr>
        <p:spPr>
          <a:xfrm>
            <a:off x="8495236" y="1670534"/>
            <a:ext cx="348574" cy="348536"/>
          </a:xfrm>
          <a:prstGeom prst="rect">
            <a:avLst/>
          </a:prstGeom>
          <a:solidFill>
            <a:srgbClr val="C8A066"/>
          </a:solidFill>
          <a:ln w="12700">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dirty="0" err="1"/>
          </a:p>
        </p:txBody>
      </p:sp>
      <p:sp>
        <p:nvSpPr>
          <p:cNvPr id="10" name="矩形 9"/>
          <p:cNvSpPr/>
          <p:nvPr/>
        </p:nvSpPr>
        <p:spPr>
          <a:xfrm>
            <a:off x="8184228" y="1284281"/>
            <a:ext cx="348574" cy="348536"/>
          </a:xfrm>
          <a:prstGeom prst="rect">
            <a:avLst/>
          </a:prstGeom>
          <a:solidFill>
            <a:srgbClr val="D4B890"/>
          </a:solidFill>
          <a:ln w="12700">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dirty="0" err="1"/>
          </a:p>
        </p:txBody>
      </p:sp>
      <p:sp>
        <p:nvSpPr>
          <p:cNvPr id="11" name="矩形 10"/>
          <p:cNvSpPr/>
          <p:nvPr/>
        </p:nvSpPr>
        <p:spPr>
          <a:xfrm>
            <a:off x="7052264" y="1654926"/>
            <a:ext cx="348574" cy="348536"/>
          </a:xfrm>
          <a:prstGeom prst="rect">
            <a:avLst/>
          </a:prstGeom>
          <a:solidFill>
            <a:srgbClr val="D4B890"/>
          </a:solidFill>
          <a:ln w="12700">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dirty="0" err="1"/>
          </a:p>
        </p:txBody>
      </p:sp>
      <p:sp>
        <p:nvSpPr>
          <p:cNvPr id="12" name="矩形 11"/>
          <p:cNvSpPr/>
          <p:nvPr/>
        </p:nvSpPr>
        <p:spPr>
          <a:xfrm>
            <a:off x="8561549" y="1284281"/>
            <a:ext cx="348574" cy="348536"/>
          </a:xfrm>
          <a:prstGeom prst="rect">
            <a:avLst/>
          </a:prstGeom>
          <a:solidFill>
            <a:srgbClr val="D4B890"/>
          </a:solidFill>
          <a:ln w="12700">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dirty="0" err="1"/>
          </a:p>
        </p:txBody>
      </p:sp>
      <p:sp>
        <p:nvSpPr>
          <p:cNvPr id="13" name="矩形 12"/>
          <p:cNvSpPr/>
          <p:nvPr/>
        </p:nvSpPr>
        <p:spPr>
          <a:xfrm>
            <a:off x="8938871" y="925392"/>
            <a:ext cx="348574" cy="348536"/>
          </a:xfrm>
          <a:prstGeom prst="rect">
            <a:avLst/>
          </a:prstGeom>
          <a:solidFill>
            <a:srgbClr val="D4B890"/>
          </a:solidFill>
          <a:ln w="12700">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dirty="0" err="1"/>
          </a:p>
        </p:txBody>
      </p:sp>
      <p:sp>
        <p:nvSpPr>
          <p:cNvPr id="15" name="矩形 14"/>
          <p:cNvSpPr/>
          <p:nvPr/>
        </p:nvSpPr>
        <p:spPr>
          <a:xfrm>
            <a:off x="9316192" y="1284281"/>
            <a:ext cx="348574" cy="348536"/>
          </a:xfrm>
          <a:prstGeom prst="rect">
            <a:avLst/>
          </a:prstGeom>
          <a:solidFill>
            <a:srgbClr val="E5D5BD"/>
          </a:solidFill>
          <a:ln w="12700">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dirty="0" err="1"/>
          </a:p>
        </p:txBody>
      </p:sp>
      <p:sp>
        <p:nvSpPr>
          <p:cNvPr id="16" name="矩形 15"/>
          <p:cNvSpPr/>
          <p:nvPr/>
        </p:nvSpPr>
        <p:spPr>
          <a:xfrm>
            <a:off x="8938871" y="1654926"/>
            <a:ext cx="348574" cy="348536"/>
          </a:xfrm>
          <a:prstGeom prst="rect">
            <a:avLst/>
          </a:prstGeom>
          <a:solidFill>
            <a:srgbClr val="E5D5BD"/>
          </a:solidFill>
          <a:ln w="12700">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dirty="0" err="1"/>
          </a:p>
        </p:txBody>
      </p:sp>
      <p:sp>
        <p:nvSpPr>
          <p:cNvPr id="17" name="矩形 16"/>
          <p:cNvSpPr/>
          <p:nvPr/>
        </p:nvSpPr>
        <p:spPr>
          <a:xfrm>
            <a:off x="8561549" y="2019070"/>
            <a:ext cx="348574" cy="348536"/>
          </a:xfrm>
          <a:prstGeom prst="rect">
            <a:avLst/>
          </a:prstGeom>
          <a:solidFill>
            <a:srgbClr val="E5D5BD"/>
          </a:solidFill>
          <a:ln w="12700">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dirty="0" err="1"/>
          </a:p>
        </p:txBody>
      </p:sp>
      <p:sp>
        <p:nvSpPr>
          <p:cNvPr id="18" name="矩形 17"/>
          <p:cNvSpPr/>
          <p:nvPr/>
        </p:nvSpPr>
        <p:spPr>
          <a:xfrm>
            <a:off x="9316192" y="2019070"/>
            <a:ext cx="348574" cy="348536"/>
          </a:xfrm>
          <a:prstGeom prst="rect">
            <a:avLst/>
          </a:prstGeom>
          <a:solidFill>
            <a:srgbClr val="E5D5BD"/>
          </a:solidFill>
          <a:ln w="12700">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dirty="0" err="1"/>
          </a:p>
        </p:txBody>
      </p:sp>
      <p:sp>
        <p:nvSpPr>
          <p:cNvPr id="19" name="矩形 18"/>
          <p:cNvSpPr/>
          <p:nvPr/>
        </p:nvSpPr>
        <p:spPr>
          <a:xfrm>
            <a:off x="7806907" y="1284281"/>
            <a:ext cx="348574" cy="348536"/>
          </a:xfrm>
          <a:prstGeom prst="rect">
            <a:avLst/>
          </a:prstGeom>
          <a:solidFill>
            <a:srgbClr val="E5D5BD"/>
          </a:solidFill>
          <a:ln w="12700">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dirty="0" err="1"/>
          </a:p>
        </p:txBody>
      </p:sp>
      <p:sp>
        <p:nvSpPr>
          <p:cNvPr id="20" name="矩形 19"/>
          <p:cNvSpPr/>
          <p:nvPr/>
        </p:nvSpPr>
        <p:spPr>
          <a:xfrm>
            <a:off x="8184228" y="1654926"/>
            <a:ext cx="348574" cy="348536"/>
          </a:xfrm>
          <a:prstGeom prst="rect">
            <a:avLst/>
          </a:prstGeom>
          <a:solidFill>
            <a:srgbClr val="ECDFCC"/>
          </a:solidFill>
          <a:ln w="12700">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dirty="0" err="1"/>
          </a:p>
        </p:txBody>
      </p:sp>
      <p:sp>
        <p:nvSpPr>
          <p:cNvPr id="21" name="矩形 20"/>
          <p:cNvSpPr/>
          <p:nvPr/>
        </p:nvSpPr>
        <p:spPr>
          <a:xfrm>
            <a:off x="8184228" y="2386330"/>
            <a:ext cx="348574" cy="348536"/>
          </a:xfrm>
          <a:prstGeom prst="rect">
            <a:avLst/>
          </a:prstGeom>
          <a:solidFill>
            <a:srgbClr val="ECDFCC"/>
          </a:solidFill>
          <a:ln w="12700">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dirty="0" err="1"/>
          </a:p>
        </p:txBody>
      </p:sp>
      <p:sp>
        <p:nvSpPr>
          <p:cNvPr id="22" name="矩形 21"/>
          <p:cNvSpPr/>
          <p:nvPr/>
        </p:nvSpPr>
        <p:spPr>
          <a:xfrm>
            <a:off x="7806907" y="1654926"/>
            <a:ext cx="348574" cy="348536"/>
          </a:xfrm>
          <a:prstGeom prst="rect">
            <a:avLst/>
          </a:prstGeom>
          <a:solidFill>
            <a:srgbClr val="ECDFCC"/>
          </a:solidFill>
          <a:ln w="12700">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dirty="0" err="1"/>
          </a:p>
        </p:txBody>
      </p:sp>
      <p:sp>
        <p:nvSpPr>
          <p:cNvPr id="23" name="矩形 22"/>
          <p:cNvSpPr/>
          <p:nvPr/>
        </p:nvSpPr>
        <p:spPr>
          <a:xfrm>
            <a:off x="8184228" y="925392"/>
            <a:ext cx="348574" cy="348536"/>
          </a:xfrm>
          <a:prstGeom prst="rect">
            <a:avLst/>
          </a:prstGeom>
          <a:solidFill>
            <a:srgbClr val="ECDFCC"/>
          </a:solidFill>
          <a:ln w="12700">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dirty="0" err="1"/>
          </a:p>
        </p:txBody>
      </p:sp>
      <p:sp>
        <p:nvSpPr>
          <p:cNvPr id="24" name="矩形 23"/>
          <p:cNvSpPr/>
          <p:nvPr/>
        </p:nvSpPr>
        <p:spPr>
          <a:xfrm>
            <a:off x="7052264" y="1284281"/>
            <a:ext cx="348574" cy="348536"/>
          </a:xfrm>
          <a:prstGeom prst="rect">
            <a:avLst/>
          </a:prstGeom>
          <a:solidFill>
            <a:srgbClr val="ECDFCC"/>
          </a:solidFill>
          <a:ln w="12700">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dirty="0" err="1"/>
          </a:p>
        </p:txBody>
      </p:sp>
      <p:sp>
        <p:nvSpPr>
          <p:cNvPr id="25" name="矩形 24"/>
          <p:cNvSpPr/>
          <p:nvPr/>
        </p:nvSpPr>
        <p:spPr>
          <a:xfrm>
            <a:off x="6674942" y="1654926"/>
            <a:ext cx="348574" cy="348536"/>
          </a:xfrm>
          <a:prstGeom prst="rect">
            <a:avLst/>
          </a:prstGeom>
          <a:solidFill>
            <a:srgbClr val="ECDFCC"/>
          </a:solidFill>
          <a:ln w="12700">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dirty="0" err="1"/>
          </a:p>
        </p:txBody>
      </p:sp>
      <p:sp>
        <p:nvSpPr>
          <p:cNvPr id="28" name="矩形 27"/>
          <p:cNvSpPr/>
          <p:nvPr/>
        </p:nvSpPr>
        <p:spPr>
          <a:xfrm>
            <a:off x="9693514" y="1284281"/>
            <a:ext cx="348574" cy="348536"/>
          </a:xfrm>
          <a:prstGeom prst="rect">
            <a:avLst/>
          </a:prstGeom>
          <a:solidFill>
            <a:srgbClr val="F7F1E9"/>
          </a:solidFill>
          <a:ln w="12700">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dirty="0" err="1"/>
          </a:p>
        </p:txBody>
      </p:sp>
      <p:sp>
        <p:nvSpPr>
          <p:cNvPr id="29" name="矩形 28"/>
          <p:cNvSpPr/>
          <p:nvPr/>
        </p:nvSpPr>
        <p:spPr>
          <a:xfrm>
            <a:off x="8938871" y="1284281"/>
            <a:ext cx="348574" cy="348536"/>
          </a:xfrm>
          <a:prstGeom prst="rect">
            <a:avLst/>
          </a:prstGeom>
          <a:solidFill>
            <a:srgbClr val="F7F1E9"/>
          </a:solidFill>
          <a:ln w="12700">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dirty="0" err="1"/>
          </a:p>
        </p:txBody>
      </p:sp>
      <p:sp>
        <p:nvSpPr>
          <p:cNvPr id="30" name="矩形 29"/>
          <p:cNvSpPr/>
          <p:nvPr/>
        </p:nvSpPr>
        <p:spPr>
          <a:xfrm>
            <a:off x="8184228" y="2019070"/>
            <a:ext cx="348574" cy="348536"/>
          </a:xfrm>
          <a:prstGeom prst="rect">
            <a:avLst/>
          </a:prstGeom>
          <a:solidFill>
            <a:srgbClr val="F7F1E9"/>
          </a:solidFill>
          <a:ln w="12700">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dirty="0" err="1"/>
          </a:p>
        </p:txBody>
      </p:sp>
      <p:sp>
        <p:nvSpPr>
          <p:cNvPr id="31" name="矩形 30"/>
          <p:cNvSpPr/>
          <p:nvPr/>
        </p:nvSpPr>
        <p:spPr>
          <a:xfrm>
            <a:off x="7429585" y="1654926"/>
            <a:ext cx="348574" cy="348536"/>
          </a:xfrm>
          <a:prstGeom prst="rect">
            <a:avLst/>
          </a:prstGeom>
          <a:solidFill>
            <a:srgbClr val="F7F1E9"/>
          </a:solidFill>
          <a:ln w="12700">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dirty="0" err="1"/>
          </a:p>
        </p:txBody>
      </p:sp>
      <p:sp>
        <p:nvSpPr>
          <p:cNvPr id="32" name="矩形 31"/>
          <p:cNvSpPr/>
          <p:nvPr/>
        </p:nvSpPr>
        <p:spPr>
          <a:xfrm>
            <a:off x="6297621" y="2019070"/>
            <a:ext cx="348574" cy="348536"/>
          </a:xfrm>
          <a:prstGeom prst="rect">
            <a:avLst/>
          </a:prstGeom>
          <a:solidFill>
            <a:srgbClr val="F7F1E9"/>
          </a:solidFill>
          <a:ln w="12700">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dirty="0" err="1"/>
          </a:p>
        </p:txBody>
      </p:sp>
      <p:sp>
        <p:nvSpPr>
          <p:cNvPr id="33" name="customname"/>
          <p:cNvSpPr>
            <a:spLocks noChangeArrowheads="1"/>
          </p:cNvSpPr>
          <p:nvPr>
            <p:custDataLst>
              <p:tags r:id="rId2"/>
            </p:custDataLst>
          </p:nvPr>
        </p:nvSpPr>
        <p:spPr bwMode="auto">
          <a:xfrm>
            <a:off x="1074837" y="3425918"/>
            <a:ext cx="7910314" cy="495300"/>
          </a:xfrm>
          <a:prstGeom prst="rect">
            <a:avLst/>
          </a:prstGeom>
          <a:noFill/>
          <a:ln w="9525">
            <a:noFill/>
            <a:miter lim="800000"/>
          </a:ln>
        </p:spPr>
        <p:txBody>
          <a:bodyPr lIns="91396" tIns="45698" rIns="91396" bIns="45698" anchor="ctr"/>
          <a:lstStyle/>
          <a:p>
            <a:pPr algn="ctr">
              <a:spcBef>
                <a:spcPct val="30000"/>
              </a:spcBef>
              <a:buClr>
                <a:srgbClr val="B2231D"/>
              </a:buClr>
              <a:buSzPct val="80000"/>
            </a:pPr>
            <a:r>
              <a:rPr lang="en-US" altLang="zh-CN" sz="4400" b="1" dirty="0">
                <a:solidFill>
                  <a:schemeClr val="bg1"/>
                </a:solidFill>
                <a:latin typeface="Times New Roman" panose="02020603050405020304" pitchFamily="18" charset="0"/>
                <a:cs typeface="Times New Roman" panose="02020603050405020304" pitchFamily="18" charset="0"/>
                <a:sym typeface="Arial" panose="020B0604020202020204"/>
              </a:rPr>
              <a:t>Wines Reviews</a:t>
            </a:r>
            <a:endParaRPr lang="en-US" altLang="zh-CN" sz="4400" b="1" dirty="0">
              <a:solidFill>
                <a:schemeClr val="bg1"/>
              </a:solidFill>
              <a:latin typeface="Times New Roman" panose="02020603050405020304" pitchFamily="18" charset="0"/>
              <a:cs typeface="Times New Roman" panose="02020603050405020304" pitchFamily="18" charset="0"/>
              <a:sym typeface="Arial" panose="020B0604020202020204"/>
            </a:endParaRPr>
          </a:p>
        </p:txBody>
      </p:sp>
      <p:sp>
        <p:nvSpPr>
          <p:cNvPr id="2" name="文本框 1"/>
          <p:cNvSpPr txBox="1"/>
          <p:nvPr/>
        </p:nvSpPr>
        <p:spPr>
          <a:xfrm>
            <a:off x="6396355" y="4561840"/>
            <a:ext cx="3397250" cy="2356485"/>
          </a:xfrm>
          <a:prstGeom prst="rect">
            <a:avLst/>
          </a:prstGeom>
          <a:noFill/>
        </p:spPr>
        <p:txBody>
          <a:bodyPr wrap="square" lIns="72000" tIns="18000" rIns="72000" bIns="18000" rtlCol="0">
            <a:noAutofit/>
          </a:bodyPr>
          <a:lstStyle/>
          <a:p>
            <a:r>
              <a:rPr lang="en-US" altLang="zh-CN" b="1" dirty="0">
                <a:solidFill>
                  <a:srgbClr val="9B3519"/>
                </a:solidFill>
                <a:latin typeface="Times New Roman" panose="02020603050405020304" pitchFamily="18" charset="0"/>
                <a:cs typeface="Times New Roman" panose="02020603050405020304" pitchFamily="18" charset="0"/>
              </a:rPr>
              <a:t>Group 25</a:t>
            </a:r>
            <a:endParaRPr lang="en-US" altLang="zh-CN" b="1" dirty="0">
              <a:solidFill>
                <a:srgbClr val="9B3519"/>
              </a:solidFill>
              <a:latin typeface="Times New Roman" panose="02020603050405020304" pitchFamily="18" charset="0"/>
              <a:cs typeface="Times New Roman" panose="02020603050405020304" pitchFamily="18" charset="0"/>
            </a:endParaRPr>
          </a:p>
          <a:p>
            <a:r>
              <a:rPr lang="en-US" altLang="zh-CN" b="1" dirty="0">
                <a:solidFill>
                  <a:srgbClr val="9B3519"/>
                </a:solidFill>
                <a:latin typeface="Times New Roman" panose="02020603050405020304" pitchFamily="18" charset="0"/>
                <a:cs typeface="Times New Roman" panose="02020603050405020304" pitchFamily="18" charset="0"/>
              </a:rPr>
              <a:t>Members: </a:t>
            </a:r>
            <a:endParaRPr lang="en-US" altLang="zh-CN" b="1" dirty="0">
              <a:solidFill>
                <a:srgbClr val="9B3519"/>
              </a:solidFill>
              <a:latin typeface="Times New Roman" panose="02020603050405020304" pitchFamily="18" charset="0"/>
              <a:cs typeface="Times New Roman" panose="02020603050405020304" pitchFamily="18" charset="0"/>
            </a:endParaRPr>
          </a:p>
          <a:p>
            <a:r>
              <a:rPr lang="en-US" altLang="zh-CN" b="1" dirty="0">
                <a:solidFill>
                  <a:srgbClr val="9B3519"/>
                </a:solidFill>
                <a:latin typeface="Times New Roman" panose="02020603050405020304" pitchFamily="18" charset="0"/>
                <a:cs typeface="Times New Roman" panose="02020603050405020304" pitchFamily="18" charset="0"/>
              </a:rPr>
              <a:t>Huang Huang, Hao Li , Jianping Mu, Lingfeng Shen, Yang Shi, Zhenyun Shi, </a:t>
            </a:r>
            <a:endParaRPr lang="en-US" altLang="zh-CN" b="1" dirty="0">
              <a:solidFill>
                <a:srgbClr val="9B3519"/>
              </a:solidFill>
              <a:latin typeface="Times New Roman" panose="02020603050405020304" pitchFamily="18" charset="0"/>
              <a:cs typeface="Times New Roman" panose="02020603050405020304" pitchFamily="18" charset="0"/>
            </a:endParaRPr>
          </a:p>
          <a:p>
            <a:r>
              <a:rPr lang="en-US" altLang="zh-CN" b="1" dirty="0">
                <a:solidFill>
                  <a:srgbClr val="9B3519"/>
                </a:solidFill>
                <a:latin typeface="Times New Roman" panose="02020603050405020304" pitchFamily="18" charset="0"/>
                <a:cs typeface="Times New Roman" panose="02020603050405020304" pitchFamily="18" charset="0"/>
              </a:rPr>
              <a:t>Duan Wang, Nannan Wang, Yize Wang, </a:t>
            </a:r>
            <a:r>
              <a:rPr lang="en-US" altLang="zh-CN" b="1" dirty="0">
                <a:solidFill>
                  <a:srgbClr val="9B3519"/>
                </a:solidFill>
                <a:latin typeface="Times New Roman" panose="02020603050405020304" pitchFamily="18" charset="0"/>
                <a:cs typeface="Times New Roman" panose="02020603050405020304" pitchFamily="18" charset="0"/>
                <a:sym typeface="+mn-ea"/>
              </a:rPr>
              <a:t>Yixin Zhang, </a:t>
            </a:r>
            <a:r>
              <a:rPr lang="en-US" altLang="zh-CN" b="1" dirty="0">
                <a:solidFill>
                  <a:srgbClr val="9B3519"/>
                </a:solidFill>
                <a:latin typeface="Times New Roman" panose="02020603050405020304" pitchFamily="18" charset="0"/>
                <a:cs typeface="Times New Roman" panose="02020603050405020304" pitchFamily="18" charset="0"/>
              </a:rPr>
              <a:t>Xuanhao Zhang, </a:t>
            </a:r>
            <a:endParaRPr lang="en-US" altLang="zh-CN" b="1" dirty="0">
              <a:solidFill>
                <a:srgbClr val="9B3519"/>
              </a:solidFill>
              <a:latin typeface="Times New Roman" panose="02020603050405020304" pitchFamily="18" charset="0"/>
              <a:cs typeface="Times New Roman" panose="02020603050405020304" pitchFamily="18" charset="0"/>
            </a:endParaRPr>
          </a:p>
          <a:p>
            <a:r>
              <a:rPr lang="en-US" altLang="zh-CN" b="1" dirty="0">
                <a:solidFill>
                  <a:srgbClr val="9B3519"/>
                </a:solidFill>
                <a:latin typeface="Times New Roman" panose="02020603050405020304" pitchFamily="18" charset="0"/>
                <a:cs typeface="Times New Roman" panose="02020603050405020304" pitchFamily="18" charset="0"/>
              </a:rPr>
              <a:t>Qingyang Zhong</a:t>
            </a:r>
            <a:endParaRPr lang="en-US" altLang="zh-CN" sz="1800" dirty="0">
              <a:solidFill>
                <a:srgbClr val="9B3519"/>
              </a:solidFill>
              <a:latin typeface="Times New Roman" panose="02020603050405020304" pitchFamily="18" charset="0"/>
              <a:cs typeface="Times New Roman" panose="02020603050405020304" pitchFamily="18" charset="0"/>
            </a:endParaRPr>
          </a:p>
          <a:p>
            <a:endParaRPr lang="en-US" altLang="zh-CN" sz="1800" dirty="0">
              <a:solidFill>
                <a:srgbClr val="9B3519"/>
              </a:solidFill>
              <a:latin typeface="Times New Roman" panose="02020603050405020304" pitchFamily="18" charset="0"/>
              <a:cs typeface="Times New Roman" panose="02020603050405020304" pitchFamily="18" charset="0"/>
            </a:endParaRPr>
          </a:p>
        </p:txBody>
      </p:sp>
      <p:sp>
        <p:nvSpPr>
          <p:cNvPr id="14" name="文本框 13"/>
          <p:cNvSpPr txBox="1"/>
          <p:nvPr/>
        </p:nvSpPr>
        <p:spPr>
          <a:xfrm>
            <a:off x="6396355" y="4271010"/>
            <a:ext cx="3924935" cy="1047750"/>
          </a:xfrm>
          <a:prstGeom prst="rect">
            <a:avLst/>
          </a:prstGeom>
          <a:noFill/>
        </p:spPr>
        <p:txBody>
          <a:bodyPr wrap="square" lIns="72000" tIns="18000" rIns="72000" bIns="18000" rtlCol="0">
            <a:noAutofit/>
          </a:bodyPr>
          <a:lstStyle/>
          <a:p>
            <a:r>
              <a:rPr lang="en-US" altLang="zh-CN" b="1" dirty="0">
                <a:solidFill>
                  <a:srgbClr val="9B3519"/>
                </a:solidFill>
                <a:latin typeface="Times New Roman" panose="02020603050405020304" pitchFamily="18" charset="0"/>
                <a:cs typeface="Times New Roman" panose="02020603050405020304" pitchFamily="18" charset="0"/>
              </a:rPr>
              <a:t>Professor:  Demissie Alemayehu</a:t>
            </a:r>
            <a:endParaRPr lang="en-US" altLang="zh-CN" b="1" dirty="0">
              <a:solidFill>
                <a:srgbClr val="9B3519"/>
              </a:solidFill>
              <a:latin typeface="Times New Roman" panose="02020603050405020304" pitchFamily="18" charset="0"/>
              <a:cs typeface="Times New Roman" panose="02020603050405020304" pitchFamily="18" charset="0"/>
            </a:endParaRPr>
          </a:p>
        </p:txBody>
      </p:sp>
      <p:sp>
        <p:nvSpPr>
          <p:cNvPr id="26" name="文本框 25"/>
          <p:cNvSpPr txBox="1"/>
          <p:nvPr/>
        </p:nvSpPr>
        <p:spPr>
          <a:xfrm>
            <a:off x="110490" y="2731770"/>
            <a:ext cx="8241030" cy="1386205"/>
          </a:xfrm>
          <a:prstGeom prst="rect">
            <a:avLst/>
          </a:prstGeom>
          <a:noFill/>
        </p:spPr>
        <p:txBody>
          <a:bodyPr wrap="square" lIns="72000" tIns="18000" rIns="72000" bIns="18000" rtlCol="0">
            <a:noAutofit/>
          </a:bodyPr>
          <a:lstStyle/>
          <a:p>
            <a:r>
              <a:rPr lang="en-US" altLang="zh-CN" sz="3200" b="1" dirty="0">
                <a:solidFill>
                  <a:srgbClr val="9B35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rPr>
              <a:t>GR5291 ADVANCED DATA ANALYSIS</a:t>
            </a:r>
            <a:r>
              <a:rPr lang="en-US" altLang="zh-CN" sz="1400" b="1" dirty="0">
                <a:solidFill>
                  <a:srgbClr val="9B35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rPr>
              <a:t> </a:t>
            </a:r>
            <a:endParaRPr lang="en-US" altLang="zh-CN" sz="1400" b="1" dirty="0">
              <a:solidFill>
                <a:srgbClr val="9B351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zh-CN" altLang="en-US" sz="1400" dirty="0">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sym typeface="+mn-ea"/>
              </a:rPr>
              <a:t>2.Descriptive Statistics</a:t>
            </a:r>
            <a:endParaRPr lang="en-US" altLang="zh-CN" dirty="0"/>
          </a:p>
        </p:txBody>
      </p:sp>
      <p:sp>
        <p:nvSpPr>
          <p:cNvPr id="3" name="副标题 2"/>
          <p:cNvSpPr>
            <a:spLocks noGrp="1"/>
          </p:cNvSpPr>
          <p:nvPr>
            <p:ph type="subTitle" idx="1"/>
          </p:nvPr>
        </p:nvSpPr>
        <p:spPr/>
        <p:txBody>
          <a:bodyPr/>
          <a:lstStyle/>
          <a:p>
            <a:r>
              <a:rPr lang="en-US" altLang="zh-CN" dirty="0">
                <a:sym typeface="+mn-ea"/>
              </a:rPr>
              <a:t>(6) Price of wine by country</a:t>
            </a:r>
            <a:endParaRPr lang="en-US" altLang="zh-CN" dirty="0">
              <a:sym typeface="+mn-ea"/>
            </a:endParaRPr>
          </a:p>
        </p:txBody>
      </p:sp>
      <p:sp>
        <p:nvSpPr>
          <p:cNvPr id="6" name="文本框 5"/>
          <p:cNvSpPr txBox="1"/>
          <p:nvPr/>
        </p:nvSpPr>
        <p:spPr>
          <a:xfrm>
            <a:off x="6697980" y="1694180"/>
            <a:ext cx="3261995" cy="1631315"/>
          </a:xfrm>
          <a:prstGeom prst="rect">
            <a:avLst/>
          </a:prstGeom>
          <a:noFill/>
        </p:spPr>
        <p:txBody>
          <a:bodyPr wrap="square" lIns="72000" tIns="18000" rIns="72000" bIns="18000" rtlCol="0">
            <a:noAutofit/>
          </a:bodyPr>
          <a:lstStyle/>
          <a:p>
            <a:r>
              <a:rPr lang="en-US" altLang="zh-CN" sz="1800" b="1" dirty="0">
                <a:solidFill>
                  <a:schemeClr val="bg1"/>
                </a:solidFill>
                <a:latin typeface="Arial" panose="020B0604020202020204" pitchFamily="34" charset="0"/>
                <a:cs typeface="Arial" panose="020B0604020202020204" pitchFamily="34" charset="0"/>
              </a:rPr>
              <a:t>Companies</a:t>
            </a:r>
            <a:endParaRPr lang="en-US" altLang="zh-CN" sz="1800" b="1" dirty="0">
              <a:solidFill>
                <a:schemeClr val="bg1"/>
              </a:solidFill>
              <a:latin typeface="Arial" panose="020B0604020202020204" pitchFamily="34" charset="0"/>
              <a:cs typeface="Arial" panose="020B0604020202020204" pitchFamily="34" charset="0"/>
            </a:endParaRPr>
          </a:p>
        </p:txBody>
      </p:sp>
      <p:sp>
        <p:nvSpPr>
          <p:cNvPr id="9" name="文本框 8"/>
          <p:cNvSpPr txBox="1"/>
          <p:nvPr/>
        </p:nvSpPr>
        <p:spPr>
          <a:xfrm>
            <a:off x="6704965" y="4426585"/>
            <a:ext cx="3261995" cy="1631315"/>
          </a:xfrm>
          <a:prstGeom prst="rect">
            <a:avLst/>
          </a:prstGeom>
          <a:noFill/>
        </p:spPr>
        <p:txBody>
          <a:bodyPr wrap="square" lIns="72000" tIns="18000" rIns="72000" bIns="18000" rtlCol="0">
            <a:noAutofit/>
          </a:bodyPr>
          <a:lstStyle/>
          <a:p>
            <a:r>
              <a:rPr lang="en-US" altLang="zh-CN" sz="1800" b="1" dirty="0">
                <a:solidFill>
                  <a:schemeClr val="bg1"/>
                </a:solidFill>
                <a:latin typeface="Arial" panose="020B0604020202020204" pitchFamily="34" charset="0"/>
                <a:cs typeface="Arial" panose="020B0604020202020204" pitchFamily="34" charset="0"/>
              </a:rPr>
              <a:t>Customers</a:t>
            </a:r>
            <a:endParaRPr lang="en-US" altLang="zh-CN" sz="1800" b="1" dirty="0">
              <a:solidFill>
                <a:schemeClr val="bg1"/>
              </a:solidFill>
              <a:latin typeface="Arial" panose="020B0604020202020204" pitchFamily="34" charset="0"/>
              <a:cs typeface="Arial" panose="020B0604020202020204" pitchFamily="34" charset="0"/>
            </a:endParaRPr>
          </a:p>
        </p:txBody>
      </p:sp>
      <p:pic>
        <p:nvPicPr>
          <p:cNvPr id="7" name="Picture 6" descr="A picture containing toiletry, cosmetic&#10;&#10;Description generated with high confidence"/>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45518" y="1867272"/>
            <a:ext cx="8568952" cy="516244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sym typeface="+mn-ea"/>
              </a:rPr>
              <a:t>2.Descriptive Statistics</a:t>
            </a:r>
            <a:endParaRPr lang="en-US" altLang="zh-CN" dirty="0"/>
          </a:p>
        </p:txBody>
      </p:sp>
      <p:sp>
        <p:nvSpPr>
          <p:cNvPr id="3" name="副标题 2"/>
          <p:cNvSpPr>
            <a:spLocks noGrp="1"/>
          </p:cNvSpPr>
          <p:nvPr>
            <p:ph type="subTitle" idx="1"/>
          </p:nvPr>
        </p:nvSpPr>
        <p:spPr/>
        <p:txBody>
          <a:bodyPr/>
          <a:lstStyle/>
          <a:p>
            <a:r>
              <a:rPr lang="en-US" altLang="zh-CN" dirty="0">
                <a:sym typeface="+mn-ea"/>
              </a:rPr>
              <a:t>(7) Wine Data Ranking </a:t>
            </a:r>
            <a:endParaRPr lang="en-US" altLang="zh-CN" dirty="0">
              <a:sym typeface="+mn-ea"/>
            </a:endParaRPr>
          </a:p>
        </p:txBody>
      </p:sp>
      <p:sp>
        <p:nvSpPr>
          <p:cNvPr id="6" name="文本框 5"/>
          <p:cNvSpPr txBox="1"/>
          <p:nvPr/>
        </p:nvSpPr>
        <p:spPr>
          <a:xfrm>
            <a:off x="6697980" y="1694180"/>
            <a:ext cx="3261995" cy="1631315"/>
          </a:xfrm>
          <a:prstGeom prst="rect">
            <a:avLst/>
          </a:prstGeom>
          <a:noFill/>
        </p:spPr>
        <p:txBody>
          <a:bodyPr wrap="square" lIns="72000" tIns="18000" rIns="72000" bIns="18000" rtlCol="0">
            <a:noAutofit/>
          </a:bodyPr>
          <a:lstStyle/>
          <a:p>
            <a:r>
              <a:rPr lang="en-US" altLang="zh-CN" sz="1800" b="1" dirty="0">
                <a:solidFill>
                  <a:schemeClr val="bg1"/>
                </a:solidFill>
                <a:latin typeface="Arial" panose="020B0604020202020204" pitchFamily="34" charset="0"/>
                <a:cs typeface="Arial" panose="020B0604020202020204" pitchFamily="34" charset="0"/>
              </a:rPr>
              <a:t>Companies</a:t>
            </a:r>
            <a:endParaRPr lang="en-US" altLang="zh-CN" sz="1800" b="1" dirty="0">
              <a:solidFill>
                <a:schemeClr val="bg1"/>
              </a:solidFill>
              <a:latin typeface="Arial" panose="020B0604020202020204" pitchFamily="34" charset="0"/>
              <a:cs typeface="Arial" panose="020B0604020202020204" pitchFamily="34" charset="0"/>
            </a:endParaRPr>
          </a:p>
        </p:txBody>
      </p:sp>
      <p:sp>
        <p:nvSpPr>
          <p:cNvPr id="9" name="文本框 8"/>
          <p:cNvSpPr txBox="1"/>
          <p:nvPr/>
        </p:nvSpPr>
        <p:spPr>
          <a:xfrm>
            <a:off x="2646680" y="2640965"/>
            <a:ext cx="3261995" cy="1631315"/>
          </a:xfrm>
          <a:prstGeom prst="rect">
            <a:avLst/>
          </a:prstGeom>
          <a:noFill/>
        </p:spPr>
        <p:txBody>
          <a:bodyPr wrap="square" lIns="72000" tIns="18000" rIns="72000" bIns="18000" rtlCol="0">
            <a:noAutofit/>
          </a:bodyPr>
          <a:lstStyle/>
          <a:p>
            <a:r>
              <a:rPr lang="en-US" altLang="zh-CN" sz="1800" b="1" dirty="0">
                <a:solidFill>
                  <a:schemeClr val="bg1"/>
                </a:solidFill>
                <a:latin typeface="Arial" panose="020B0604020202020204" pitchFamily="34" charset="0"/>
                <a:cs typeface="Arial" panose="020B0604020202020204" pitchFamily="34" charset="0"/>
              </a:rPr>
              <a:t>Customers</a:t>
            </a:r>
            <a:endParaRPr lang="en-US" altLang="zh-CN" sz="1800" b="1" dirty="0">
              <a:solidFill>
                <a:schemeClr val="bg1"/>
              </a:solidFill>
              <a:latin typeface="Arial" panose="020B0604020202020204" pitchFamily="34" charset="0"/>
              <a:cs typeface="Arial" panose="020B0604020202020204" pitchFamily="34" charset="0"/>
            </a:endParaRPr>
          </a:p>
        </p:txBody>
      </p:sp>
      <p:pic>
        <p:nvPicPr>
          <p:cNvPr id="4" name="图片 3"/>
          <p:cNvPicPr>
            <a:picLocks noChangeAspect="1"/>
          </p:cNvPicPr>
          <p:nvPr/>
        </p:nvPicPr>
        <p:blipFill>
          <a:blip r:embed="rId1"/>
          <a:stretch>
            <a:fillRect/>
          </a:stretch>
        </p:blipFill>
        <p:spPr>
          <a:xfrm>
            <a:off x="195580" y="1818640"/>
            <a:ext cx="5905500" cy="2299970"/>
          </a:xfrm>
          <a:prstGeom prst="rect">
            <a:avLst/>
          </a:prstGeom>
        </p:spPr>
      </p:pic>
      <p:pic>
        <p:nvPicPr>
          <p:cNvPr id="7" name="图片 6"/>
          <p:cNvPicPr>
            <a:picLocks noChangeAspect="1"/>
          </p:cNvPicPr>
          <p:nvPr/>
        </p:nvPicPr>
        <p:blipFill>
          <a:blip r:embed="rId2"/>
          <a:stretch>
            <a:fillRect/>
          </a:stretch>
        </p:blipFill>
        <p:spPr>
          <a:xfrm>
            <a:off x="3352800" y="4587875"/>
            <a:ext cx="5904230" cy="2639060"/>
          </a:xfrm>
          <a:prstGeom prst="rect">
            <a:avLst/>
          </a:prstGeom>
        </p:spPr>
      </p:pic>
      <p:sp>
        <p:nvSpPr>
          <p:cNvPr id="51" name="AutoShape 3"/>
          <p:cNvSpPr>
            <a:spLocks noChangeArrowheads="1"/>
          </p:cNvSpPr>
          <p:nvPr/>
        </p:nvSpPr>
        <p:spPr bwMode="auto">
          <a:xfrm>
            <a:off x="196215" y="1410335"/>
            <a:ext cx="5904230" cy="431800"/>
          </a:xfrm>
          <a:prstGeom prst="roundRect">
            <a:avLst/>
          </a:prstGeom>
          <a:solidFill>
            <a:srgbClr val="9B3519"/>
          </a:solidFill>
          <a:ln w="25400">
            <a:noFill/>
          </a:ln>
          <a:effectLst>
            <a:outerShdw blurRad="225425" dist="38100" dir="5220000" algn="ctr">
              <a:srgbClr val="000000">
                <a:alpha val="33000"/>
              </a:srgbClr>
            </a:outerShdw>
          </a:effectLst>
        </p:spPr>
        <p:style>
          <a:lnRef idx="1">
            <a:schemeClr val="accent2"/>
          </a:lnRef>
          <a:fillRef idx="3">
            <a:schemeClr val="accent2"/>
          </a:fillRef>
          <a:effectRef idx="2">
            <a:schemeClr val="accent2"/>
          </a:effectRef>
          <a:fontRef idx="minor">
            <a:schemeClr val="lt1"/>
          </a:fontRef>
        </p:style>
        <p:txBody>
          <a:bodyPr anchor="ctr"/>
          <a:lstStyle/>
          <a:p>
            <a:pPr algn="ctr" eaLnBrk="0" fontAlgn="ctr" hangingPunct="0">
              <a:spcBef>
                <a:spcPts val="0"/>
              </a:spcBef>
              <a:spcAft>
                <a:spcPts val="0"/>
              </a:spcAft>
              <a:buClr>
                <a:srgbClr val="FF0000"/>
              </a:buClr>
              <a:buSzPct val="70000"/>
              <a:defRPr/>
            </a:pPr>
            <a:r>
              <a:rPr lang="en-US" altLang="zh-CN" sz="1600" b="1" dirty="0">
                <a:solidFill>
                  <a:schemeClr val="bg1"/>
                </a:solidFill>
              </a:rPr>
              <a:t>Ranking of means of Wines by province</a:t>
            </a:r>
            <a:endParaRPr lang="en-US" altLang="zh-CN" sz="1600" b="1" dirty="0">
              <a:solidFill>
                <a:schemeClr val="bg1"/>
              </a:solidFill>
            </a:endParaRPr>
          </a:p>
        </p:txBody>
      </p:sp>
      <p:sp>
        <p:nvSpPr>
          <p:cNvPr id="10" name="AutoShape 3"/>
          <p:cNvSpPr>
            <a:spLocks noChangeArrowheads="1"/>
          </p:cNvSpPr>
          <p:nvPr/>
        </p:nvSpPr>
        <p:spPr bwMode="auto">
          <a:xfrm>
            <a:off x="3354070" y="4164965"/>
            <a:ext cx="5904230" cy="431800"/>
          </a:xfrm>
          <a:prstGeom prst="roundRect">
            <a:avLst/>
          </a:prstGeom>
          <a:solidFill>
            <a:srgbClr val="9B3519"/>
          </a:solidFill>
          <a:ln w="25400">
            <a:noFill/>
          </a:ln>
          <a:effectLst>
            <a:outerShdw blurRad="225425" dist="38100" dir="5220000" algn="ctr">
              <a:srgbClr val="000000">
                <a:alpha val="33000"/>
              </a:srgbClr>
            </a:outerShdw>
          </a:effectLst>
        </p:spPr>
        <p:style>
          <a:lnRef idx="1">
            <a:schemeClr val="accent2"/>
          </a:lnRef>
          <a:fillRef idx="3">
            <a:schemeClr val="accent2"/>
          </a:fillRef>
          <a:effectRef idx="2">
            <a:schemeClr val="accent2"/>
          </a:effectRef>
          <a:fontRef idx="minor">
            <a:schemeClr val="lt1"/>
          </a:fontRef>
        </p:style>
        <p:txBody>
          <a:bodyPr anchor="ctr"/>
          <a:lstStyle/>
          <a:p>
            <a:pPr algn="ctr" eaLnBrk="0" fontAlgn="ctr" hangingPunct="0">
              <a:spcBef>
                <a:spcPts val="0"/>
              </a:spcBef>
              <a:spcAft>
                <a:spcPts val="0"/>
              </a:spcAft>
              <a:buClr>
                <a:srgbClr val="FF0000"/>
              </a:buClr>
              <a:buSzPct val="70000"/>
              <a:defRPr/>
            </a:pPr>
            <a:r>
              <a:rPr lang="en-US" altLang="zh-CN" sz="1600" b="1" dirty="0">
                <a:solidFill>
                  <a:schemeClr val="bg1"/>
                </a:solidFill>
              </a:rPr>
              <a:t>Ranking of maximum of Wines by province</a:t>
            </a:r>
            <a:endParaRPr lang="en-US" altLang="zh-CN" sz="1600" b="1" dirty="0">
              <a:solidFill>
                <a:schemeClr val="bg1"/>
              </a:solidFill>
            </a:endParaRPr>
          </a:p>
        </p:txBody>
      </p:sp>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1"/>
                                        </p:tgtEl>
                                        <p:attrNameLst>
                                          <p:attrName>style.visibility</p:attrName>
                                        </p:attrNameLst>
                                      </p:cBhvr>
                                      <p:to>
                                        <p:strVal val="visible"/>
                                      </p:to>
                                    </p:set>
                                    <p:anim calcmode="lin" valueType="num">
                                      <p:cBhvr additive="base">
                                        <p:cTn id="11" dur="500" fill="hold"/>
                                        <p:tgtEl>
                                          <p:spTgt spid="51"/>
                                        </p:tgtEl>
                                        <p:attrNameLst>
                                          <p:attrName>ppt_x</p:attrName>
                                        </p:attrNameLst>
                                      </p:cBhvr>
                                      <p:tavLst>
                                        <p:tav tm="0">
                                          <p:val>
                                            <p:strVal val="#ppt_x"/>
                                          </p:val>
                                        </p:tav>
                                        <p:tav tm="100000">
                                          <p:val>
                                            <p:strVal val="#ppt_x"/>
                                          </p:val>
                                        </p:tav>
                                      </p:tavLst>
                                    </p:anim>
                                    <p:anim calcmode="lin" valueType="num">
                                      <p:cBhvr additive="base">
                                        <p:cTn id="12"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10"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sym typeface="+mn-ea"/>
              </a:rPr>
              <a:t>2.Descriptive Statistics</a:t>
            </a:r>
            <a:endParaRPr lang="en-US" altLang="zh-CN" dirty="0"/>
          </a:p>
        </p:txBody>
      </p:sp>
      <p:sp>
        <p:nvSpPr>
          <p:cNvPr id="3" name="副标题 2"/>
          <p:cNvSpPr>
            <a:spLocks noGrp="1"/>
          </p:cNvSpPr>
          <p:nvPr>
            <p:ph type="subTitle" idx="1"/>
          </p:nvPr>
        </p:nvSpPr>
        <p:spPr/>
        <p:txBody>
          <a:bodyPr/>
          <a:lstStyle/>
          <a:p>
            <a:r>
              <a:rPr lang="en-US" altLang="zh-CN" dirty="0">
                <a:sym typeface="+mn-ea"/>
              </a:rPr>
              <a:t>(7) Wine Data Ranking </a:t>
            </a:r>
            <a:endParaRPr lang="en-US" altLang="zh-CN" dirty="0">
              <a:sym typeface="+mn-ea"/>
            </a:endParaRPr>
          </a:p>
        </p:txBody>
      </p:sp>
      <p:pic>
        <p:nvPicPr>
          <p:cNvPr id="5" name="图片 4"/>
          <p:cNvPicPr>
            <a:picLocks noChangeAspect="1"/>
          </p:cNvPicPr>
          <p:nvPr/>
        </p:nvPicPr>
        <p:blipFill>
          <a:blip r:embed="rId1"/>
          <a:stretch>
            <a:fillRect/>
          </a:stretch>
        </p:blipFill>
        <p:spPr>
          <a:xfrm>
            <a:off x="2188845" y="2146300"/>
            <a:ext cx="5902325" cy="2545715"/>
          </a:xfrm>
          <a:prstGeom prst="rect">
            <a:avLst/>
          </a:prstGeom>
        </p:spPr>
      </p:pic>
      <p:sp>
        <p:nvSpPr>
          <p:cNvPr id="12" name="AutoShape 3"/>
          <p:cNvSpPr>
            <a:spLocks noChangeArrowheads="1"/>
          </p:cNvSpPr>
          <p:nvPr/>
        </p:nvSpPr>
        <p:spPr bwMode="auto">
          <a:xfrm>
            <a:off x="2186940" y="1714500"/>
            <a:ext cx="5904230" cy="431800"/>
          </a:xfrm>
          <a:prstGeom prst="roundRect">
            <a:avLst/>
          </a:prstGeom>
          <a:solidFill>
            <a:srgbClr val="9B3519"/>
          </a:solidFill>
          <a:ln w="25400">
            <a:noFill/>
          </a:ln>
          <a:effectLst>
            <a:outerShdw blurRad="225425" dist="38100" dir="5220000" algn="ctr">
              <a:srgbClr val="000000">
                <a:alpha val="33000"/>
              </a:srgbClr>
            </a:outerShdw>
          </a:effectLst>
        </p:spPr>
        <p:style>
          <a:lnRef idx="1">
            <a:schemeClr val="accent2"/>
          </a:lnRef>
          <a:fillRef idx="3">
            <a:schemeClr val="accent2"/>
          </a:fillRef>
          <a:effectRef idx="2">
            <a:schemeClr val="accent2"/>
          </a:effectRef>
          <a:fontRef idx="minor">
            <a:schemeClr val="lt1"/>
          </a:fontRef>
        </p:style>
        <p:txBody>
          <a:bodyPr anchor="ctr"/>
          <a:p>
            <a:pPr algn="ctr" eaLnBrk="0" fontAlgn="ctr" hangingPunct="0">
              <a:spcBef>
                <a:spcPts val="0"/>
              </a:spcBef>
              <a:spcAft>
                <a:spcPts val="0"/>
              </a:spcAft>
              <a:buClr>
                <a:srgbClr val="FF0000"/>
              </a:buClr>
              <a:buSzPct val="70000"/>
              <a:defRPr/>
            </a:pPr>
            <a:r>
              <a:rPr lang="en-US" altLang="zh-CN" sz="1600" b="1" dirty="0">
                <a:solidFill>
                  <a:schemeClr val="bg1"/>
                </a:solidFill>
              </a:rPr>
              <a:t>Ranking of count of Wines by province</a:t>
            </a:r>
            <a:endParaRPr lang="en-US" altLang="zh-CN" sz="1600" b="1" dirty="0">
              <a:solidFill>
                <a:schemeClr val="bg1"/>
              </a:solidFill>
            </a:endParaRPr>
          </a:p>
        </p:txBody>
      </p:sp>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sym typeface="+mn-ea"/>
              </a:rPr>
              <a:t>2.Descriptive Statistics</a:t>
            </a:r>
            <a:endParaRPr lang="en-US" altLang="zh-CN" dirty="0"/>
          </a:p>
        </p:txBody>
      </p:sp>
      <p:sp>
        <p:nvSpPr>
          <p:cNvPr id="3" name="副标题 2"/>
          <p:cNvSpPr>
            <a:spLocks noGrp="1"/>
          </p:cNvSpPr>
          <p:nvPr>
            <p:ph type="subTitle" idx="1"/>
          </p:nvPr>
        </p:nvSpPr>
        <p:spPr/>
        <p:txBody>
          <a:bodyPr/>
          <a:lstStyle/>
          <a:p>
            <a:r>
              <a:rPr lang="en-US" altLang="zh-CN" dirty="0">
                <a:sym typeface="+mn-ea"/>
              </a:rPr>
              <a:t>(8) Wine Data Ranking </a:t>
            </a:r>
            <a:endParaRPr lang="en-US" altLang="zh-CN" dirty="0">
              <a:sym typeface="+mn-ea"/>
            </a:endParaRPr>
          </a:p>
          <a:p>
            <a:endParaRPr lang="en-US" altLang="zh-CN" dirty="0">
              <a:sym typeface="+mn-ea"/>
            </a:endParaRPr>
          </a:p>
        </p:txBody>
      </p:sp>
      <p:sp>
        <p:nvSpPr>
          <p:cNvPr id="6" name="文本框 5"/>
          <p:cNvSpPr txBox="1"/>
          <p:nvPr/>
        </p:nvSpPr>
        <p:spPr>
          <a:xfrm>
            <a:off x="6697980" y="1694180"/>
            <a:ext cx="3261995" cy="1631315"/>
          </a:xfrm>
          <a:prstGeom prst="rect">
            <a:avLst/>
          </a:prstGeom>
          <a:noFill/>
        </p:spPr>
        <p:txBody>
          <a:bodyPr wrap="square" lIns="72000" tIns="18000" rIns="72000" bIns="18000" rtlCol="0">
            <a:noAutofit/>
          </a:bodyPr>
          <a:lstStyle/>
          <a:p>
            <a:r>
              <a:rPr lang="en-US" altLang="zh-CN" sz="1800" b="1" dirty="0">
                <a:solidFill>
                  <a:schemeClr val="bg1"/>
                </a:solidFill>
                <a:latin typeface="Arial" panose="020B0604020202020204" pitchFamily="34" charset="0"/>
                <a:cs typeface="Arial" panose="020B0604020202020204" pitchFamily="34" charset="0"/>
              </a:rPr>
              <a:t>Companies</a:t>
            </a:r>
            <a:endParaRPr lang="en-US" altLang="zh-CN" sz="1800" b="1" dirty="0">
              <a:solidFill>
                <a:schemeClr val="bg1"/>
              </a:solidFill>
              <a:latin typeface="Arial" panose="020B0604020202020204" pitchFamily="34" charset="0"/>
              <a:cs typeface="Arial" panose="020B0604020202020204" pitchFamily="34" charset="0"/>
            </a:endParaRPr>
          </a:p>
        </p:txBody>
      </p:sp>
      <p:sp>
        <p:nvSpPr>
          <p:cNvPr id="9" name="文本框 8"/>
          <p:cNvSpPr txBox="1"/>
          <p:nvPr/>
        </p:nvSpPr>
        <p:spPr>
          <a:xfrm>
            <a:off x="6704965" y="4426585"/>
            <a:ext cx="3261995" cy="1631315"/>
          </a:xfrm>
          <a:prstGeom prst="rect">
            <a:avLst/>
          </a:prstGeom>
          <a:noFill/>
        </p:spPr>
        <p:txBody>
          <a:bodyPr wrap="square" lIns="72000" tIns="18000" rIns="72000" bIns="18000" rtlCol="0">
            <a:noAutofit/>
          </a:bodyPr>
          <a:lstStyle/>
          <a:p>
            <a:r>
              <a:rPr lang="en-US" altLang="zh-CN" sz="1800" b="1" dirty="0">
                <a:solidFill>
                  <a:schemeClr val="bg1"/>
                </a:solidFill>
                <a:latin typeface="Arial" panose="020B0604020202020204" pitchFamily="34" charset="0"/>
                <a:cs typeface="Arial" panose="020B0604020202020204" pitchFamily="34" charset="0"/>
              </a:rPr>
              <a:t>Customers</a:t>
            </a:r>
            <a:endParaRPr lang="en-US" altLang="zh-CN" sz="1800" b="1" dirty="0">
              <a:solidFill>
                <a:schemeClr val="bg1"/>
              </a:solidFill>
              <a:latin typeface="Arial" panose="020B0604020202020204" pitchFamily="34" charset="0"/>
              <a:cs typeface="Arial" panose="020B0604020202020204" pitchFamily="34" charset="0"/>
            </a:endParaRPr>
          </a:p>
        </p:txBody>
      </p:sp>
      <p:pic>
        <p:nvPicPr>
          <p:cNvPr id="5" name="Picture 4" descr="A screenshot of a cell phone&#10;&#10;Description generated with very high confidence"/>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789634" y="1510730"/>
            <a:ext cx="6256562" cy="340643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sym typeface="+mn-ea"/>
              </a:rPr>
              <a:t>2.Descriptive Statistics</a:t>
            </a:r>
            <a:endParaRPr lang="en-US" altLang="zh-CN" dirty="0"/>
          </a:p>
        </p:txBody>
      </p:sp>
      <p:sp>
        <p:nvSpPr>
          <p:cNvPr id="3" name="副标题 2"/>
          <p:cNvSpPr>
            <a:spLocks noGrp="1"/>
          </p:cNvSpPr>
          <p:nvPr>
            <p:ph type="subTitle" idx="1"/>
          </p:nvPr>
        </p:nvSpPr>
        <p:spPr/>
        <p:txBody>
          <a:bodyPr/>
          <a:lstStyle/>
          <a:p>
            <a:r>
              <a:rPr lang="en-US" altLang="zh-CN" dirty="0">
                <a:sym typeface="+mn-ea"/>
              </a:rPr>
              <a:t>(9) Price shown in Worldmap</a:t>
            </a:r>
            <a:endParaRPr lang="en-US" altLang="zh-CN" dirty="0">
              <a:sym typeface="+mn-ea"/>
            </a:endParaRPr>
          </a:p>
        </p:txBody>
      </p:sp>
      <p:sp>
        <p:nvSpPr>
          <p:cNvPr id="6" name="文本框 5"/>
          <p:cNvSpPr txBox="1"/>
          <p:nvPr/>
        </p:nvSpPr>
        <p:spPr>
          <a:xfrm>
            <a:off x="6697980" y="1694180"/>
            <a:ext cx="3261995" cy="1631315"/>
          </a:xfrm>
          <a:prstGeom prst="rect">
            <a:avLst/>
          </a:prstGeom>
          <a:noFill/>
        </p:spPr>
        <p:txBody>
          <a:bodyPr wrap="square" lIns="72000" tIns="18000" rIns="72000" bIns="18000" rtlCol="0">
            <a:noAutofit/>
          </a:bodyPr>
          <a:lstStyle/>
          <a:p>
            <a:r>
              <a:rPr lang="en-US" altLang="zh-CN" sz="1800" b="1" dirty="0">
                <a:solidFill>
                  <a:schemeClr val="bg1"/>
                </a:solidFill>
                <a:latin typeface="Arial" panose="020B0604020202020204" pitchFamily="34" charset="0"/>
                <a:cs typeface="Arial" panose="020B0604020202020204" pitchFamily="34" charset="0"/>
              </a:rPr>
              <a:t>Companies</a:t>
            </a:r>
            <a:endParaRPr lang="en-US" altLang="zh-CN" sz="1800" b="1" dirty="0">
              <a:solidFill>
                <a:schemeClr val="bg1"/>
              </a:solidFill>
              <a:latin typeface="Arial" panose="020B0604020202020204" pitchFamily="34" charset="0"/>
              <a:cs typeface="Arial" panose="020B0604020202020204" pitchFamily="34" charset="0"/>
            </a:endParaRPr>
          </a:p>
        </p:txBody>
      </p:sp>
      <p:sp>
        <p:nvSpPr>
          <p:cNvPr id="9" name="文本框 8"/>
          <p:cNvSpPr txBox="1"/>
          <p:nvPr/>
        </p:nvSpPr>
        <p:spPr>
          <a:xfrm>
            <a:off x="6704965" y="4426585"/>
            <a:ext cx="3261995" cy="1631315"/>
          </a:xfrm>
          <a:prstGeom prst="rect">
            <a:avLst/>
          </a:prstGeom>
          <a:noFill/>
        </p:spPr>
        <p:txBody>
          <a:bodyPr wrap="square" lIns="72000" tIns="18000" rIns="72000" bIns="18000" rtlCol="0">
            <a:noAutofit/>
          </a:bodyPr>
          <a:lstStyle/>
          <a:p>
            <a:r>
              <a:rPr lang="en-US" altLang="zh-CN" sz="1800" b="1" dirty="0">
                <a:solidFill>
                  <a:schemeClr val="bg1"/>
                </a:solidFill>
                <a:latin typeface="Arial" panose="020B0604020202020204" pitchFamily="34" charset="0"/>
                <a:cs typeface="Arial" panose="020B0604020202020204" pitchFamily="34" charset="0"/>
              </a:rPr>
              <a:t>Customers</a:t>
            </a:r>
            <a:endParaRPr lang="en-US" altLang="zh-CN" sz="1800" b="1" dirty="0">
              <a:solidFill>
                <a:schemeClr val="bg1"/>
              </a:solidFill>
              <a:latin typeface="Arial" panose="020B0604020202020204" pitchFamily="34" charset="0"/>
              <a:cs typeface="Arial" panose="020B0604020202020204" pitchFamily="34" charset="0"/>
            </a:endParaRPr>
          </a:p>
        </p:txBody>
      </p:sp>
      <p:pic>
        <p:nvPicPr>
          <p:cNvPr id="4" name="图片 3"/>
          <p:cNvPicPr>
            <a:picLocks noChangeAspect="1"/>
          </p:cNvPicPr>
          <p:nvPr/>
        </p:nvPicPr>
        <p:blipFill>
          <a:blip r:embed="rId1"/>
          <a:srcRect l="45591"/>
          <a:stretch>
            <a:fillRect/>
          </a:stretch>
        </p:blipFill>
        <p:spPr>
          <a:xfrm>
            <a:off x="1141730" y="1212850"/>
            <a:ext cx="7468235" cy="5124450"/>
          </a:xfrm>
          <a:prstGeom prst="rect">
            <a:avLst/>
          </a:prstGeom>
        </p:spPr>
      </p:pic>
      <p:pic>
        <p:nvPicPr>
          <p:cNvPr id="7" name="图片 6"/>
          <p:cNvPicPr>
            <a:picLocks noChangeAspect="1"/>
          </p:cNvPicPr>
          <p:nvPr/>
        </p:nvPicPr>
        <p:blipFill>
          <a:blip r:embed="rId1"/>
          <a:srcRect l="-417" t="74807" r="50966" b="200"/>
          <a:stretch>
            <a:fillRect/>
          </a:stretch>
        </p:blipFill>
        <p:spPr>
          <a:xfrm>
            <a:off x="482600" y="5935345"/>
            <a:ext cx="6320155" cy="1192530"/>
          </a:xfrm>
          <a:prstGeom prst="rect">
            <a:avLst/>
          </a:prstGeom>
        </p:spPr>
      </p:pic>
      <p:sp>
        <p:nvSpPr>
          <p:cNvPr id="8" name="矩形 7"/>
          <p:cNvSpPr/>
          <p:nvPr/>
        </p:nvSpPr>
        <p:spPr>
          <a:xfrm>
            <a:off x="925195" y="4822825"/>
            <a:ext cx="864235" cy="935990"/>
          </a:xfrm>
          <a:prstGeom prst="rect">
            <a:avLst/>
          </a:prstGeom>
          <a:solidFill>
            <a:schemeClr val="bg1"/>
          </a:solidFill>
          <a:ln w="12700">
            <a:noFill/>
          </a:ln>
        </p:spPr>
        <p:style>
          <a:lnRef idx="2">
            <a:schemeClr val="accent6"/>
          </a:lnRef>
          <a:fillRef idx="1">
            <a:schemeClr val="lt1"/>
          </a:fillRef>
          <a:effectRef idx="0">
            <a:schemeClr val="accent6"/>
          </a:effectRef>
          <a:fontRef idx="minor">
            <a:schemeClr val="dk1"/>
          </a:fontRef>
        </p:style>
        <p:txBody>
          <a:bodyPr rot="0" vertOverflow="overflow" horzOverflow="overflow" vert="horz" wrap="square" lIns="91440" tIns="45720" rIns="91440" bIns="45720" numCol="1" spcCol="0" rtlCol="0" fromWordArt="0" anchor="ctr" anchorCtr="0" forceAA="0" compatLnSpc="1">
            <a:noAutofit/>
          </a:bodyPr>
          <a:p>
            <a:pPr algn="ctr"/>
            <a:endParaRPr lang="zh-CN" altLang="en-US" sz="1400" dirty="0" err="1"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sym typeface="+mn-ea"/>
              </a:rPr>
              <a:t>2.Descriptive Statistics</a:t>
            </a:r>
            <a:endParaRPr lang="en-US" altLang="zh-CN" dirty="0"/>
          </a:p>
        </p:txBody>
      </p:sp>
      <p:sp>
        <p:nvSpPr>
          <p:cNvPr id="3" name="副标题 2"/>
          <p:cNvSpPr>
            <a:spLocks noGrp="1"/>
          </p:cNvSpPr>
          <p:nvPr>
            <p:ph type="subTitle" idx="1"/>
          </p:nvPr>
        </p:nvSpPr>
        <p:spPr/>
        <p:txBody>
          <a:bodyPr/>
          <a:lstStyle/>
          <a:p>
            <a:r>
              <a:rPr lang="en-US" altLang="zh-CN" dirty="0">
                <a:sym typeface="+mn-ea"/>
              </a:rPr>
              <a:t>(10) Price shown in USmap </a:t>
            </a:r>
            <a:endParaRPr lang="en-US" altLang="zh-CN" dirty="0">
              <a:sym typeface="+mn-ea"/>
            </a:endParaRPr>
          </a:p>
          <a:p>
            <a:endParaRPr lang="en-US" altLang="zh-CN" dirty="0">
              <a:sym typeface="+mn-ea"/>
            </a:endParaRPr>
          </a:p>
        </p:txBody>
      </p:sp>
      <p:sp>
        <p:nvSpPr>
          <p:cNvPr id="6" name="文本框 5"/>
          <p:cNvSpPr txBox="1"/>
          <p:nvPr/>
        </p:nvSpPr>
        <p:spPr>
          <a:xfrm>
            <a:off x="6697980" y="1694180"/>
            <a:ext cx="3261995" cy="1631315"/>
          </a:xfrm>
          <a:prstGeom prst="rect">
            <a:avLst/>
          </a:prstGeom>
          <a:noFill/>
        </p:spPr>
        <p:txBody>
          <a:bodyPr wrap="square" lIns="72000" tIns="18000" rIns="72000" bIns="18000" rtlCol="0">
            <a:noAutofit/>
          </a:bodyPr>
          <a:lstStyle/>
          <a:p>
            <a:r>
              <a:rPr lang="en-US" altLang="zh-CN" sz="1800" b="1" dirty="0">
                <a:solidFill>
                  <a:schemeClr val="bg1"/>
                </a:solidFill>
                <a:latin typeface="Arial" panose="020B0604020202020204" pitchFamily="34" charset="0"/>
                <a:cs typeface="Arial" panose="020B0604020202020204" pitchFamily="34" charset="0"/>
              </a:rPr>
              <a:t>Companies</a:t>
            </a:r>
            <a:endParaRPr lang="en-US" altLang="zh-CN" sz="1800" b="1" dirty="0">
              <a:solidFill>
                <a:schemeClr val="bg1"/>
              </a:solidFill>
              <a:latin typeface="Arial" panose="020B0604020202020204" pitchFamily="34" charset="0"/>
              <a:cs typeface="Arial" panose="020B0604020202020204" pitchFamily="34" charset="0"/>
            </a:endParaRPr>
          </a:p>
        </p:txBody>
      </p:sp>
      <p:sp>
        <p:nvSpPr>
          <p:cNvPr id="9" name="文本框 8"/>
          <p:cNvSpPr txBox="1"/>
          <p:nvPr/>
        </p:nvSpPr>
        <p:spPr>
          <a:xfrm>
            <a:off x="6704965" y="4426585"/>
            <a:ext cx="3261995" cy="1631315"/>
          </a:xfrm>
          <a:prstGeom prst="rect">
            <a:avLst/>
          </a:prstGeom>
          <a:noFill/>
        </p:spPr>
        <p:txBody>
          <a:bodyPr wrap="square" lIns="72000" tIns="18000" rIns="72000" bIns="18000" rtlCol="0">
            <a:noAutofit/>
          </a:bodyPr>
          <a:lstStyle/>
          <a:p>
            <a:r>
              <a:rPr lang="en-US" altLang="zh-CN" sz="1800" b="1" dirty="0">
                <a:solidFill>
                  <a:schemeClr val="bg1"/>
                </a:solidFill>
                <a:latin typeface="Arial" panose="020B0604020202020204" pitchFamily="34" charset="0"/>
                <a:cs typeface="Arial" panose="020B0604020202020204" pitchFamily="34" charset="0"/>
              </a:rPr>
              <a:t>Customers</a:t>
            </a:r>
            <a:endParaRPr lang="en-US" altLang="zh-CN" sz="1800" b="1" dirty="0">
              <a:solidFill>
                <a:schemeClr val="bg1"/>
              </a:solidFill>
              <a:latin typeface="Arial" panose="020B0604020202020204" pitchFamily="34" charset="0"/>
              <a:cs typeface="Arial" panose="020B0604020202020204" pitchFamily="34" charset="0"/>
            </a:endParaRPr>
          </a:p>
        </p:txBody>
      </p:sp>
      <p:pic>
        <p:nvPicPr>
          <p:cNvPr id="4" name="图片 3"/>
          <p:cNvPicPr>
            <a:picLocks noChangeAspect="1"/>
          </p:cNvPicPr>
          <p:nvPr/>
        </p:nvPicPr>
        <p:blipFill>
          <a:blip r:embed="rId1"/>
          <a:srcRect l="48056" t="6655"/>
          <a:stretch>
            <a:fillRect/>
          </a:stretch>
        </p:blipFill>
        <p:spPr>
          <a:xfrm>
            <a:off x="1414780" y="1155700"/>
            <a:ext cx="7538085" cy="5245735"/>
          </a:xfrm>
          <a:prstGeom prst="rect">
            <a:avLst/>
          </a:prstGeom>
        </p:spPr>
      </p:pic>
      <p:sp>
        <p:nvSpPr>
          <p:cNvPr id="7" name="矩形 6"/>
          <p:cNvSpPr/>
          <p:nvPr/>
        </p:nvSpPr>
        <p:spPr>
          <a:xfrm>
            <a:off x="1285240" y="5280025"/>
            <a:ext cx="648335" cy="287655"/>
          </a:xfrm>
          <a:prstGeom prst="rect">
            <a:avLst/>
          </a:prstGeom>
          <a:solidFill>
            <a:schemeClr val="bg1"/>
          </a:solidFill>
          <a:ln w="12700">
            <a:noFill/>
          </a:ln>
        </p:spPr>
        <p:style>
          <a:lnRef idx="2">
            <a:schemeClr val="accent6"/>
          </a:lnRef>
          <a:fillRef idx="1">
            <a:schemeClr val="lt1"/>
          </a:fillRef>
          <a:effectRef idx="0">
            <a:schemeClr val="accent6"/>
          </a:effectRef>
          <a:fontRef idx="minor">
            <a:schemeClr val="dk1"/>
          </a:fontRef>
        </p:style>
        <p:txBody>
          <a:bodyPr rot="0" vertOverflow="overflow" horzOverflow="overflow" vert="horz" wrap="square" lIns="91440" tIns="45720" rIns="91440" bIns="45720" numCol="1" spcCol="0" rtlCol="0" fromWordArt="0" anchor="ctr" anchorCtr="0" forceAA="0" compatLnSpc="1">
            <a:noAutofit/>
          </a:bodyPr>
          <a:p>
            <a:pPr algn="ctr"/>
            <a:endParaRPr lang="zh-CN" altLang="en-US" sz="1400" dirty="0" err="1" smtClean="0"/>
          </a:p>
        </p:txBody>
      </p:sp>
      <p:pic>
        <p:nvPicPr>
          <p:cNvPr id="8" name="图片 7"/>
          <p:cNvPicPr>
            <a:picLocks noChangeAspect="1"/>
          </p:cNvPicPr>
          <p:nvPr/>
        </p:nvPicPr>
        <p:blipFill>
          <a:blip r:embed="rId1"/>
          <a:srcRect t="78752" r="48999"/>
          <a:stretch>
            <a:fillRect/>
          </a:stretch>
        </p:blipFill>
        <p:spPr>
          <a:xfrm>
            <a:off x="482600" y="5652770"/>
            <a:ext cx="6246495" cy="100774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sym typeface="+mn-ea"/>
              </a:rPr>
              <a:t>2.Descriptive Statistics</a:t>
            </a:r>
            <a:endParaRPr lang="en-US" altLang="zh-CN" dirty="0"/>
          </a:p>
        </p:txBody>
      </p:sp>
      <p:sp>
        <p:nvSpPr>
          <p:cNvPr id="3" name="副标题 2"/>
          <p:cNvSpPr>
            <a:spLocks noGrp="1"/>
          </p:cNvSpPr>
          <p:nvPr>
            <p:ph type="subTitle" idx="1"/>
          </p:nvPr>
        </p:nvSpPr>
        <p:spPr>
          <a:xfrm>
            <a:off x="781522" y="841944"/>
            <a:ext cx="7711440" cy="370205"/>
          </a:xfrm>
        </p:spPr>
        <p:txBody>
          <a:bodyPr/>
          <a:lstStyle/>
          <a:p>
            <a:r>
              <a:rPr lang="en-US" altLang="zh-CN" dirty="0">
                <a:sym typeface="+mn-ea"/>
              </a:rPr>
              <a:t>(11) Data Processing (Text        Number)</a:t>
            </a:r>
            <a:endParaRPr lang="en-US" altLang="zh-CN" dirty="0">
              <a:sym typeface="+mn-ea"/>
            </a:endParaRPr>
          </a:p>
        </p:txBody>
      </p:sp>
      <p:sp>
        <p:nvSpPr>
          <p:cNvPr id="6" name="文本框 5"/>
          <p:cNvSpPr txBox="1"/>
          <p:nvPr/>
        </p:nvSpPr>
        <p:spPr>
          <a:xfrm>
            <a:off x="6697980" y="1694180"/>
            <a:ext cx="3261995" cy="1631315"/>
          </a:xfrm>
          <a:prstGeom prst="rect">
            <a:avLst/>
          </a:prstGeom>
          <a:noFill/>
        </p:spPr>
        <p:txBody>
          <a:bodyPr wrap="square" lIns="72000" tIns="18000" rIns="72000" bIns="18000" rtlCol="0">
            <a:noAutofit/>
          </a:bodyPr>
          <a:lstStyle/>
          <a:p>
            <a:r>
              <a:rPr lang="en-US" altLang="zh-CN" sz="1800" b="1" dirty="0">
                <a:solidFill>
                  <a:schemeClr val="bg1"/>
                </a:solidFill>
                <a:latin typeface="Arial" panose="020B0604020202020204" pitchFamily="34" charset="0"/>
                <a:cs typeface="Arial" panose="020B0604020202020204" pitchFamily="34" charset="0"/>
              </a:rPr>
              <a:t>Companies</a:t>
            </a:r>
            <a:endParaRPr lang="en-US" altLang="zh-CN" sz="1800" b="1" dirty="0">
              <a:solidFill>
                <a:schemeClr val="bg1"/>
              </a:solidFill>
              <a:latin typeface="Arial" panose="020B0604020202020204" pitchFamily="34" charset="0"/>
              <a:cs typeface="Arial" panose="020B0604020202020204" pitchFamily="34" charset="0"/>
            </a:endParaRPr>
          </a:p>
        </p:txBody>
      </p:sp>
      <p:sp>
        <p:nvSpPr>
          <p:cNvPr id="9" name="文本框 8"/>
          <p:cNvSpPr txBox="1"/>
          <p:nvPr/>
        </p:nvSpPr>
        <p:spPr>
          <a:xfrm>
            <a:off x="6704965" y="4426585"/>
            <a:ext cx="3261995" cy="1631315"/>
          </a:xfrm>
          <a:prstGeom prst="rect">
            <a:avLst/>
          </a:prstGeom>
          <a:noFill/>
        </p:spPr>
        <p:txBody>
          <a:bodyPr wrap="square" lIns="72000" tIns="18000" rIns="72000" bIns="18000" rtlCol="0">
            <a:noAutofit/>
          </a:bodyPr>
          <a:lstStyle/>
          <a:p>
            <a:r>
              <a:rPr lang="en-US" altLang="zh-CN" sz="1800" b="1" dirty="0">
                <a:solidFill>
                  <a:schemeClr val="bg1"/>
                </a:solidFill>
                <a:latin typeface="Arial" panose="020B0604020202020204" pitchFamily="34" charset="0"/>
                <a:cs typeface="Arial" panose="020B0604020202020204" pitchFamily="34" charset="0"/>
              </a:rPr>
              <a:t>Customers</a:t>
            </a:r>
            <a:endParaRPr lang="en-US" altLang="zh-CN" sz="1800" b="1" dirty="0">
              <a:solidFill>
                <a:schemeClr val="bg1"/>
              </a:solidFill>
              <a:latin typeface="Arial" panose="020B0604020202020204" pitchFamily="34" charset="0"/>
              <a:cs typeface="Arial" panose="020B0604020202020204" pitchFamily="34" charset="0"/>
            </a:endParaRPr>
          </a:p>
        </p:txBody>
      </p:sp>
      <p:sp>
        <p:nvSpPr>
          <p:cNvPr id="7" name="副标题 2"/>
          <p:cNvSpPr txBox="1"/>
          <p:nvPr/>
        </p:nvSpPr>
        <p:spPr>
          <a:xfrm>
            <a:off x="61442" y="1294706"/>
            <a:ext cx="7711440" cy="370205"/>
          </a:xfrm>
          <a:prstGeom prst="rect">
            <a:avLst/>
          </a:prstGeom>
        </p:spPr>
        <p:txBody>
          <a:bodyPr vert="horz" lIns="101868" tIns="50933" rIns="101868" bIns="50933" rtlCol="0" anchor="t" anchorCtr="0">
            <a:normAutofit/>
          </a:bodyPr>
          <a:lstStyle>
            <a:lvl1pPr marL="0" indent="0" algn="l" defTabSz="1018540" rtl="0" eaLnBrk="1" latinLnBrk="0" hangingPunct="1">
              <a:spcBef>
                <a:spcPct val="20000"/>
              </a:spcBef>
              <a:buSzPct val="80000"/>
              <a:buFont typeface="Wingdings" panose="05000000000000000000" pitchFamily="2" charset="2"/>
              <a:buNone/>
              <a:defRPr sz="1600" b="1" kern="1200">
                <a:solidFill>
                  <a:srgbClr val="000000"/>
                </a:solidFill>
                <a:latin typeface="Arial" panose="020B0604020202020204" pitchFamily="34" charset="0"/>
                <a:ea typeface="楷体_GB2312" pitchFamily="49" charset="-122"/>
                <a:cs typeface="Arial" panose="020B0604020202020204" pitchFamily="34" charset="0"/>
              </a:defRPr>
            </a:lvl1pPr>
            <a:lvl2pPr marL="509270" indent="0" algn="ctr" defTabSz="1018540" rtl="0" eaLnBrk="1" latinLnBrk="0" hangingPunct="1">
              <a:spcBef>
                <a:spcPct val="20000"/>
              </a:spcBef>
              <a:buFont typeface="Arial" panose="020B0604020202020204" pitchFamily="34" charset="0"/>
              <a:buNone/>
              <a:defRPr sz="1200" kern="1200">
                <a:solidFill>
                  <a:schemeClr val="tx1">
                    <a:tint val="75000"/>
                  </a:schemeClr>
                </a:solidFill>
                <a:latin typeface="Arial" panose="020B0604020202020204" pitchFamily="34" charset="0"/>
                <a:ea typeface="楷体_GB2312" pitchFamily="49" charset="-122"/>
                <a:cs typeface="Arial" panose="020B0604020202020204" pitchFamily="34" charset="0"/>
              </a:defRPr>
            </a:lvl2pPr>
            <a:lvl3pPr marL="1018540" indent="0" algn="ctr" defTabSz="1018540" rtl="0" eaLnBrk="1" latinLnBrk="0" hangingPunct="1">
              <a:spcBef>
                <a:spcPct val="20000"/>
              </a:spcBef>
              <a:buFont typeface="Arial" panose="020B0604020202020204" pitchFamily="34" charset="0"/>
              <a:buNone/>
              <a:defRPr sz="1200" kern="1200">
                <a:solidFill>
                  <a:schemeClr val="tx1">
                    <a:tint val="75000"/>
                  </a:schemeClr>
                </a:solidFill>
                <a:latin typeface="Arial" panose="020B0604020202020204" pitchFamily="34" charset="0"/>
                <a:ea typeface="楷体_GB2312" pitchFamily="49" charset="-122"/>
                <a:cs typeface="Arial" panose="020B0604020202020204" pitchFamily="34" charset="0"/>
              </a:defRPr>
            </a:lvl3pPr>
            <a:lvl4pPr marL="1527810" indent="0" algn="ctr" defTabSz="1018540" rtl="0" eaLnBrk="1" latinLnBrk="0" hangingPunct="1">
              <a:spcBef>
                <a:spcPct val="20000"/>
              </a:spcBef>
              <a:buFont typeface="Arial" panose="020B0604020202020204" pitchFamily="34" charset="0"/>
              <a:buNone/>
              <a:defRPr sz="1200" kern="1200">
                <a:solidFill>
                  <a:schemeClr val="tx1">
                    <a:tint val="75000"/>
                  </a:schemeClr>
                </a:solidFill>
                <a:latin typeface="Arial" panose="020B0604020202020204" pitchFamily="34" charset="0"/>
                <a:ea typeface="楷体_GB2312" pitchFamily="49" charset="-122"/>
                <a:cs typeface="Arial" panose="020B0604020202020204" pitchFamily="34" charset="0"/>
              </a:defRPr>
            </a:lvl4pPr>
            <a:lvl5pPr marL="2037080" indent="0" algn="ctr" defTabSz="1018540" rtl="0" eaLnBrk="1" latinLnBrk="0" hangingPunct="1">
              <a:spcBef>
                <a:spcPct val="20000"/>
              </a:spcBef>
              <a:buFont typeface="Arial" panose="020B0604020202020204" pitchFamily="34" charset="0"/>
              <a:buNone/>
              <a:defRPr sz="1200" kern="1200">
                <a:solidFill>
                  <a:schemeClr val="tx1">
                    <a:tint val="75000"/>
                  </a:schemeClr>
                </a:solidFill>
                <a:latin typeface="Arial" panose="020B0604020202020204" pitchFamily="34" charset="0"/>
                <a:ea typeface="楷体_GB2312" pitchFamily="49" charset="-122"/>
                <a:cs typeface="Arial" panose="020B0604020202020204" pitchFamily="34" charset="0"/>
              </a:defRPr>
            </a:lvl5pPr>
            <a:lvl6pPr marL="2546985" indent="0" algn="ctr" defTabSz="101854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6pPr>
            <a:lvl7pPr marL="3056255" indent="0" algn="ctr" defTabSz="101854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7pPr>
            <a:lvl8pPr marL="3565525" indent="0" algn="ctr" defTabSz="101854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8pPr>
            <a:lvl9pPr marL="4074795" indent="0" algn="ctr" defTabSz="101854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9pPr>
          </a:lstStyle>
          <a:p>
            <a:r>
              <a:rPr lang="en-US" altLang="zh-CN" dirty="0">
                <a:sym typeface="+mn-ea"/>
              </a:rPr>
              <a:t>Hashing Vectorizer </a:t>
            </a:r>
            <a:endParaRPr lang="en-US" altLang="zh-CN" dirty="0">
              <a:sym typeface="+mn-ea"/>
            </a:endParaRPr>
          </a:p>
        </p:txBody>
      </p:sp>
      <p:sp>
        <p:nvSpPr>
          <p:cNvPr id="4" name="Arrow: Striped Right 3"/>
          <p:cNvSpPr/>
          <p:nvPr/>
        </p:nvSpPr>
        <p:spPr>
          <a:xfrm>
            <a:off x="3373810" y="999706"/>
            <a:ext cx="288032" cy="45719"/>
          </a:xfrm>
          <a:prstGeom prst="stripedRightArrow">
            <a:avLst/>
          </a:prstGeom>
          <a:solidFill>
            <a:srgbClr val="FFC0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1400" dirty="0" err="1"/>
          </a:p>
        </p:txBody>
      </p:sp>
      <p:sp>
        <p:nvSpPr>
          <p:cNvPr id="10" name="副标题 2"/>
          <p:cNvSpPr txBox="1"/>
          <p:nvPr/>
        </p:nvSpPr>
        <p:spPr>
          <a:xfrm>
            <a:off x="61442" y="6325101"/>
            <a:ext cx="7711440" cy="370205"/>
          </a:xfrm>
          <a:prstGeom prst="rect">
            <a:avLst/>
          </a:prstGeom>
        </p:spPr>
        <p:txBody>
          <a:bodyPr vert="horz" lIns="101868" tIns="50933" rIns="101868" bIns="50933" rtlCol="0" anchor="t" anchorCtr="0">
            <a:normAutofit/>
          </a:bodyPr>
          <a:lstStyle>
            <a:lvl1pPr marL="0" indent="0" algn="l" defTabSz="1018540" rtl="0" eaLnBrk="1" latinLnBrk="0" hangingPunct="1">
              <a:spcBef>
                <a:spcPct val="20000"/>
              </a:spcBef>
              <a:buSzPct val="80000"/>
              <a:buFont typeface="Wingdings" panose="05000000000000000000" pitchFamily="2" charset="2"/>
              <a:buNone/>
              <a:defRPr sz="1600" b="1" kern="1200">
                <a:solidFill>
                  <a:srgbClr val="000000"/>
                </a:solidFill>
                <a:latin typeface="Arial" panose="020B0604020202020204" pitchFamily="34" charset="0"/>
                <a:ea typeface="楷体_GB2312" pitchFamily="49" charset="-122"/>
                <a:cs typeface="Arial" panose="020B0604020202020204" pitchFamily="34" charset="0"/>
              </a:defRPr>
            </a:lvl1pPr>
            <a:lvl2pPr marL="509270" indent="0" algn="ctr" defTabSz="1018540" rtl="0" eaLnBrk="1" latinLnBrk="0" hangingPunct="1">
              <a:spcBef>
                <a:spcPct val="20000"/>
              </a:spcBef>
              <a:buFont typeface="Arial" panose="020B0604020202020204" pitchFamily="34" charset="0"/>
              <a:buNone/>
              <a:defRPr sz="1200" kern="1200">
                <a:solidFill>
                  <a:schemeClr val="tx1">
                    <a:tint val="75000"/>
                  </a:schemeClr>
                </a:solidFill>
                <a:latin typeface="Arial" panose="020B0604020202020204" pitchFamily="34" charset="0"/>
                <a:ea typeface="楷体_GB2312" pitchFamily="49" charset="-122"/>
                <a:cs typeface="Arial" panose="020B0604020202020204" pitchFamily="34" charset="0"/>
              </a:defRPr>
            </a:lvl2pPr>
            <a:lvl3pPr marL="1018540" indent="0" algn="ctr" defTabSz="1018540" rtl="0" eaLnBrk="1" latinLnBrk="0" hangingPunct="1">
              <a:spcBef>
                <a:spcPct val="20000"/>
              </a:spcBef>
              <a:buFont typeface="Arial" panose="020B0604020202020204" pitchFamily="34" charset="0"/>
              <a:buNone/>
              <a:defRPr sz="1200" kern="1200">
                <a:solidFill>
                  <a:schemeClr val="tx1">
                    <a:tint val="75000"/>
                  </a:schemeClr>
                </a:solidFill>
                <a:latin typeface="Arial" panose="020B0604020202020204" pitchFamily="34" charset="0"/>
                <a:ea typeface="楷体_GB2312" pitchFamily="49" charset="-122"/>
                <a:cs typeface="Arial" panose="020B0604020202020204" pitchFamily="34" charset="0"/>
              </a:defRPr>
            </a:lvl3pPr>
            <a:lvl4pPr marL="1527810" indent="0" algn="ctr" defTabSz="1018540" rtl="0" eaLnBrk="1" latinLnBrk="0" hangingPunct="1">
              <a:spcBef>
                <a:spcPct val="20000"/>
              </a:spcBef>
              <a:buFont typeface="Arial" panose="020B0604020202020204" pitchFamily="34" charset="0"/>
              <a:buNone/>
              <a:defRPr sz="1200" kern="1200">
                <a:solidFill>
                  <a:schemeClr val="tx1">
                    <a:tint val="75000"/>
                  </a:schemeClr>
                </a:solidFill>
                <a:latin typeface="Arial" panose="020B0604020202020204" pitchFamily="34" charset="0"/>
                <a:ea typeface="楷体_GB2312" pitchFamily="49" charset="-122"/>
                <a:cs typeface="Arial" panose="020B0604020202020204" pitchFamily="34" charset="0"/>
              </a:defRPr>
            </a:lvl4pPr>
            <a:lvl5pPr marL="2037080" indent="0" algn="ctr" defTabSz="1018540" rtl="0" eaLnBrk="1" latinLnBrk="0" hangingPunct="1">
              <a:spcBef>
                <a:spcPct val="20000"/>
              </a:spcBef>
              <a:buFont typeface="Arial" panose="020B0604020202020204" pitchFamily="34" charset="0"/>
              <a:buNone/>
              <a:defRPr sz="1200" kern="1200">
                <a:solidFill>
                  <a:schemeClr val="tx1">
                    <a:tint val="75000"/>
                  </a:schemeClr>
                </a:solidFill>
                <a:latin typeface="Arial" panose="020B0604020202020204" pitchFamily="34" charset="0"/>
                <a:ea typeface="楷体_GB2312" pitchFamily="49" charset="-122"/>
                <a:cs typeface="Arial" panose="020B0604020202020204" pitchFamily="34" charset="0"/>
              </a:defRPr>
            </a:lvl5pPr>
            <a:lvl6pPr marL="2546985" indent="0" algn="ctr" defTabSz="101854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6pPr>
            <a:lvl7pPr marL="3056255" indent="0" algn="ctr" defTabSz="101854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7pPr>
            <a:lvl8pPr marL="3565525" indent="0" algn="ctr" defTabSz="101854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8pPr>
            <a:lvl9pPr marL="4074795" indent="0" algn="ctr" defTabSz="101854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9pPr>
          </a:lstStyle>
          <a:p>
            <a:r>
              <a:rPr lang="en-US" altLang="zh-CN" dirty="0">
                <a:sym typeface="+mn-ea"/>
              </a:rPr>
              <a:t>Description: feature1-feature20 </a:t>
            </a:r>
            <a:endParaRPr lang="en-US" altLang="zh-CN" dirty="0">
              <a:sym typeface="+mn-ea"/>
            </a:endParaRPr>
          </a:p>
        </p:txBody>
      </p:sp>
      <p:sp>
        <p:nvSpPr>
          <p:cNvPr id="11" name="副标题 2"/>
          <p:cNvSpPr txBox="1"/>
          <p:nvPr/>
        </p:nvSpPr>
        <p:spPr>
          <a:xfrm>
            <a:off x="61442" y="6695306"/>
            <a:ext cx="7711440" cy="370205"/>
          </a:xfrm>
          <a:prstGeom prst="rect">
            <a:avLst/>
          </a:prstGeom>
        </p:spPr>
        <p:txBody>
          <a:bodyPr vert="horz" lIns="101868" tIns="50933" rIns="101868" bIns="50933" rtlCol="0" anchor="t" anchorCtr="0">
            <a:normAutofit/>
          </a:bodyPr>
          <a:lstStyle>
            <a:lvl1pPr marL="0" indent="0" algn="l" defTabSz="1018540" rtl="0" eaLnBrk="1" latinLnBrk="0" hangingPunct="1">
              <a:spcBef>
                <a:spcPct val="20000"/>
              </a:spcBef>
              <a:buSzPct val="80000"/>
              <a:buFont typeface="Wingdings" panose="05000000000000000000" pitchFamily="2" charset="2"/>
              <a:buNone/>
              <a:defRPr sz="1600" b="1" kern="1200">
                <a:solidFill>
                  <a:srgbClr val="000000"/>
                </a:solidFill>
                <a:latin typeface="Arial" panose="020B0604020202020204" pitchFamily="34" charset="0"/>
                <a:ea typeface="楷体_GB2312" pitchFamily="49" charset="-122"/>
                <a:cs typeface="Arial" panose="020B0604020202020204" pitchFamily="34" charset="0"/>
              </a:defRPr>
            </a:lvl1pPr>
            <a:lvl2pPr marL="509270" indent="0" algn="ctr" defTabSz="1018540" rtl="0" eaLnBrk="1" latinLnBrk="0" hangingPunct="1">
              <a:spcBef>
                <a:spcPct val="20000"/>
              </a:spcBef>
              <a:buFont typeface="Arial" panose="020B0604020202020204" pitchFamily="34" charset="0"/>
              <a:buNone/>
              <a:defRPr sz="1200" kern="1200">
                <a:solidFill>
                  <a:schemeClr val="tx1">
                    <a:tint val="75000"/>
                  </a:schemeClr>
                </a:solidFill>
                <a:latin typeface="Arial" panose="020B0604020202020204" pitchFamily="34" charset="0"/>
                <a:ea typeface="楷体_GB2312" pitchFamily="49" charset="-122"/>
                <a:cs typeface="Arial" panose="020B0604020202020204" pitchFamily="34" charset="0"/>
              </a:defRPr>
            </a:lvl2pPr>
            <a:lvl3pPr marL="1018540" indent="0" algn="ctr" defTabSz="1018540" rtl="0" eaLnBrk="1" latinLnBrk="0" hangingPunct="1">
              <a:spcBef>
                <a:spcPct val="20000"/>
              </a:spcBef>
              <a:buFont typeface="Arial" panose="020B0604020202020204" pitchFamily="34" charset="0"/>
              <a:buNone/>
              <a:defRPr sz="1200" kern="1200">
                <a:solidFill>
                  <a:schemeClr val="tx1">
                    <a:tint val="75000"/>
                  </a:schemeClr>
                </a:solidFill>
                <a:latin typeface="Arial" panose="020B0604020202020204" pitchFamily="34" charset="0"/>
                <a:ea typeface="楷体_GB2312" pitchFamily="49" charset="-122"/>
                <a:cs typeface="Arial" panose="020B0604020202020204" pitchFamily="34" charset="0"/>
              </a:defRPr>
            </a:lvl3pPr>
            <a:lvl4pPr marL="1527810" indent="0" algn="ctr" defTabSz="1018540" rtl="0" eaLnBrk="1" latinLnBrk="0" hangingPunct="1">
              <a:spcBef>
                <a:spcPct val="20000"/>
              </a:spcBef>
              <a:buFont typeface="Arial" panose="020B0604020202020204" pitchFamily="34" charset="0"/>
              <a:buNone/>
              <a:defRPr sz="1200" kern="1200">
                <a:solidFill>
                  <a:schemeClr val="tx1">
                    <a:tint val="75000"/>
                  </a:schemeClr>
                </a:solidFill>
                <a:latin typeface="Arial" panose="020B0604020202020204" pitchFamily="34" charset="0"/>
                <a:ea typeface="楷体_GB2312" pitchFamily="49" charset="-122"/>
                <a:cs typeface="Arial" panose="020B0604020202020204" pitchFamily="34" charset="0"/>
              </a:defRPr>
            </a:lvl4pPr>
            <a:lvl5pPr marL="2037080" indent="0" algn="ctr" defTabSz="1018540" rtl="0" eaLnBrk="1" latinLnBrk="0" hangingPunct="1">
              <a:spcBef>
                <a:spcPct val="20000"/>
              </a:spcBef>
              <a:buFont typeface="Arial" panose="020B0604020202020204" pitchFamily="34" charset="0"/>
              <a:buNone/>
              <a:defRPr sz="1200" kern="1200">
                <a:solidFill>
                  <a:schemeClr val="tx1">
                    <a:tint val="75000"/>
                  </a:schemeClr>
                </a:solidFill>
                <a:latin typeface="Arial" panose="020B0604020202020204" pitchFamily="34" charset="0"/>
                <a:ea typeface="楷体_GB2312" pitchFamily="49" charset="-122"/>
                <a:cs typeface="Arial" panose="020B0604020202020204" pitchFamily="34" charset="0"/>
              </a:defRPr>
            </a:lvl5pPr>
            <a:lvl6pPr marL="2546985" indent="0" algn="ctr" defTabSz="101854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6pPr>
            <a:lvl7pPr marL="3056255" indent="0" algn="ctr" defTabSz="101854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7pPr>
            <a:lvl8pPr marL="3565525" indent="0" algn="ctr" defTabSz="101854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8pPr>
            <a:lvl9pPr marL="4074795" indent="0" algn="ctr" defTabSz="101854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9pPr>
          </a:lstStyle>
          <a:p>
            <a:r>
              <a:rPr lang="en-US" altLang="zh-CN" dirty="0">
                <a:sym typeface="+mn-ea"/>
              </a:rPr>
              <a:t>Country/Province/Variety/Winery: feature21-feature24 </a:t>
            </a:r>
            <a:endParaRPr lang="en-US" altLang="zh-CN" dirty="0">
              <a:sym typeface="+mn-ea"/>
            </a:endParaRPr>
          </a:p>
        </p:txBody>
      </p:sp>
      <p:pic>
        <p:nvPicPr>
          <p:cNvPr id="12" name="Picture 1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566" y="1694180"/>
            <a:ext cx="10030120" cy="449615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sym typeface="+mn-ea"/>
              </a:rPr>
              <a:t>3.Algorithm</a:t>
            </a:r>
            <a:endParaRPr lang="en-US" altLang="zh-CN" dirty="0">
              <a:sym typeface="+mn-ea"/>
            </a:endParaRPr>
          </a:p>
        </p:txBody>
      </p:sp>
      <p:sp>
        <p:nvSpPr>
          <p:cNvPr id="3" name="副标题 2"/>
          <p:cNvSpPr>
            <a:spLocks noGrp="1"/>
          </p:cNvSpPr>
          <p:nvPr>
            <p:ph type="subTitle" idx="1"/>
          </p:nvPr>
        </p:nvSpPr>
        <p:spPr/>
        <p:txBody>
          <a:bodyPr>
            <a:normAutofit/>
          </a:bodyPr>
          <a:lstStyle/>
          <a:p>
            <a:r>
              <a:rPr lang="en-US" altLang="zh-CN" dirty="0">
                <a:sym typeface="+mn-ea"/>
              </a:rPr>
              <a:t>(1).</a:t>
            </a:r>
            <a:r>
              <a:rPr lang="en-US" kern="0" dirty="0">
                <a:solidFill>
                  <a:sysClr val="windowText" lastClr="000000"/>
                </a:solidFill>
                <a:latin typeface="Arial" panose="020B0604020202020204"/>
                <a:ea typeface="楷体_GB2312"/>
                <a:sym typeface="+mn-ea"/>
              </a:rPr>
              <a:t>K-nearest neighbors algorithm</a:t>
            </a:r>
            <a:endParaRPr lang="en-US" kern="0" dirty="0">
              <a:solidFill>
                <a:sysClr val="windowText" lastClr="000000"/>
              </a:solidFill>
              <a:latin typeface="Arial" panose="020B0604020202020204"/>
              <a:ea typeface="楷体_GB2312"/>
              <a:sym typeface="+mn-ea"/>
            </a:endParaRPr>
          </a:p>
        </p:txBody>
      </p:sp>
      <p:sp>
        <p:nvSpPr>
          <p:cNvPr id="6" name="文本框 5"/>
          <p:cNvSpPr txBox="1"/>
          <p:nvPr/>
        </p:nvSpPr>
        <p:spPr>
          <a:xfrm>
            <a:off x="6499860" y="1636395"/>
            <a:ext cx="3261995" cy="1631315"/>
          </a:xfrm>
          <a:prstGeom prst="rect">
            <a:avLst/>
          </a:prstGeom>
          <a:noFill/>
        </p:spPr>
        <p:txBody>
          <a:bodyPr wrap="square" lIns="72000" tIns="18000" rIns="72000" bIns="18000" rtlCol="0">
            <a:noAutofit/>
          </a:bodyPr>
          <a:lstStyle/>
          <a:p>
            <a:r>
              <a:rPr lang="en-US" altLang="zh-CN" sz="1800" b="1" dirty="0">
                <a:solidFill>
                  <a:schemeClr val="bg1"/>
                </a:solidFill>
                <a:latin typeface="Arial" panose="020B0604020202020204" pitchFamily="34" charset="0"/>
                <a:cs typeface="Arial" panose="020B0604020202020204" pitchFamily="34" charset="0"/>
              </a:rPr>
              <a:t>Companies</a:t>
            </a:r>
            <a:endParaRPr lang="en-US" altLang="zh-CN" sz="1800" b="1" dirty="0">
              <a:solidFill>
                <a:schemeClr val="bg1"/>
              </a:solidFill>
              <a:latin typeface="Arial" panose="020B0604020202020204" pitchFamily="34" charset="0"/>
              <a:cs typeface="Arial" panose="020B0604020202020204" pitchFamily="34" charset="0"/>
            </a:endParaRPr>
          </a:p>
        </p:txBody>
      </p:sp>
      <p:sp>
        <p:nvSpPr>
          <p:cNvPr id="9" name="文本框 8"/>
          <p:cNvSpPr txBox="1"/>
          <p:nvPr/>
        </p:nvSpPr>
        <p:spPr>
          <a:xfrm>
            <a:off x="6499860" y="4381500"/>
            <a:ext cx="3261995" cy="1631315"/>
          </a:xfrm>
          <a:prstGeom prst="rect">
            <a:avLst/>
          </a:prstGeom>
          <a:noFill/>
        </p:spPr>
        <p:txBody>
          <a:bodyPr wrap="square" lIns="72000" tIns="18000" rIns="72000" bIns="18000" rtlCol="0">
            <a:noAutofit/>
          </a:bodyPr>
          <a:lstStyle/>
          <a:p>
            <a:r>
              <a:rPr lang="en-US" altLang="zh-CN" sz="1800" b="1" dirty="0">
                <a:solidFill>
                  <a:schemeClr val="bg1"/>
                </a:solidFill>
                <a:latin typeface="Arial" panose="020B0604020202020204" pitchFamily="34" charset="0"/>
                <a:cs typeface="Arial" panose="020B0604020202020204" pitchFamily="34" charset="0"/>
              </a:rPr>
              <a:t>Customers</a:t>
            </a:r>
            <a:endParaRPr lang="en-US" altLang="zh-CN" sz="1800" b="1" dirty="0">
              <a:solidFill>
                <a:schemeClr val="bg1"/>
              </a:solidFill>
              <a:latin typeface="Arial" panose="020B0604020202020204" pitchFamily="34" charset="0"/>
              <a:cs typeface="Arial" panose="020B0604020202020204" pitchFamily="34" charset="0"/>
            </a:endParaRPr>
          </a:p>
        </p:txBody>
      </p:sp>
      <p:grpSp>
        <p:nvGrpSpPr>
          <p:cNvPr id="163844" name="Group 3"/>
          <p:cNvGrpSpPr/>
          <p:nvPr/>
        </p:nvGrpSpPr>
        <p:grpSpPr bwMode="auto">
          <a:xfrm>
            <a:off x="2275205" y="3001645"/>
            <a:ext cx="5970277" cy="3540696"/>
            <a:chOff x="864" y="1310"/>
            <a:chExt cx="4029" cy="2354"/>
          </a:xfrm>
        </p:grpSpPr>
        <p:sp>
          <p:nvSpPr>
            <p:cNvPr id="163872" name="Oval 4"/>
            <p:cNvSpPr>
              <a:spLocks noChangeArrowheads="1"/>
            </p:cNvSpPr>
            <p:nvPr/>
          </p:nvSpPr>
          <p:spPr bwMode="gray">
            <a:xfrm>
              <a:off x="1389" y="2829"/>
              <a:ext cx="3504" cy="835"/>
            </a:xfrm>
            <a:prstGeom prst="ellipse">
              <a:avLst/>
            </a:prstGeom>
            <a:gradFill rotWithShape="1">
              <a:gsLst>
                <a:gs pos="0">
                  <a:schemeClr val="bg1">
                    <a:lumMod val="95000"/>
                  </a:schemeClr>
                </a:gs>
                <a:gs pos="100000">
                  <a:schemeClr val="bg1"/>
                </a:gs>
              </a:gsLst>
              <a:lin ang="2700000" scaled="1"/>
            </a:gradFill>
            <a:ln>
              <a:noFill/>
            </a:ln>
            <a:extLst>
              <a:ext uri="{91240B29-F687-4F45-9708-019B960494DF}">
                <a14:hiddenLine xmlns:a14="http://schemas.microsoft.com/office/drawing/2010/main" w="3175">
                  <a:solidFill>
                    <a:srgbClr val="000000"/>
                  </a:solidFill>
                  <a:round/>
                  <a:tailEnd type="none" w="sm" len="sm"/>
                </a14:hiddenLine>
              </a:ext>
            </a:extLst>
          </p:spPr>
          <p:txBody>
            <a:bodyPr vert="eaVert" wrap="none" lIns="92075" tIns="46038" rIns="92075" bIns="46038" anchor="ctr"/>
            <a:lstStyle/>
            <a:p>
              <a:endParaRPr lang="zh-CN" altLang="en-US"/>
            </a:p>
          </p:txBody>
        </p:sp>
        <p:sp>
          <p:nvSpPr>
            <p:cNvPr id="163873" name="Oval 5"/>
            <p:cNvSpPr>
              <a:spLocks noChangeArrowheads="1"/>
            </p:cNvSpPr>
            <p:nvPr/>
          </p:nvSpPr>
          <p:spPr bwMode="gray">
            <a:xfrm rot="-998297">
              <a:off x="890" y="1482"/>
              <a:ext cx="3630" cy="1900"/>
            </a:xfrm>
            <a:prstGeom prst="ellipse">
              <a:avLst/>
            </a:prstGeom>
            <a:gradFill rotWithShape="0">
              <a:gsLst>
                <a:gs pos="0">
                  <a:srgbClr val="808080"/>
                </a:gs>
                <a:gs pos="50000">
                  <a:srgbClr val="AEAEAE"/>
                </a:gs>
                <a:gs pos="100000">
                  <a:srgbClr val="808080"/>
                </a:gs>
              </a:gsLst>
              <a:lin ang="0" scaled="1"/>
            </a:gra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p>
              <a:endParaRPr lang="zh-CN" altLang="en-US"/>
            </a:p>
          </p:txBody>
        </p:sp>
        <p:sp>
          <p:nvSpPr>
            <p:cNvPr id="163874" name="Oval 6"/>
            <p:cNvSpPr>
              <a:spLocks noChangeArrowheads="1"/>
            </p:cNvSpPr>
            <p:nvPr/>
          </p:nvSpPr>
          <p:spPr bwMode="gray">
            <a:xfrm rot="-998297">
              <a:off x="926" y="1380"/>
              <a:ext cx="3504" cy="1841"/>
            </a:xfrm>
            <a:prstGeom prst="ellipse">
              <a:avLst/>
            </a:prstGeom>
            <a:gradFill rotWithShape="1">
              <a:gsLst>
                <a:gs pos="0">
                  <a:srgbClr val="2791BB"/>
                </a:gs>
                <a:gs pos="100000">
                  <a:srgbClr val="000000"/>
                </a:gs>
              </a:gsLst>
              <a:lin ang="2700000" scaled="1"/>
            </a:gra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p>
              <a:endParaRPr lang="zh-CN" altLang="en-US"/>
            </a:p>
          </p:txBody>
        </p:sp>
        <p:sp>
          <p:nvSpPr>
            <p:cNvPr id="318471" name="Arc 7"/>
            <p:cNvSpPr/>
            <p:nvPr/>
          </p:nvSpPr>
          <p:spPr bwMode="gray">
            <a:xfrm rot="-998297">
              <a:off x="2600" y="1310"/>
              <a:ext cx="1795" cy="1239"/>
            </a:xfrm>
            <a:custGeom>
              <a:avLst/>
              <a:gdLst>
                <a:gd name="G0" fmla="+- 0 0 0"/>
                <a:gd name="G1" fmla="+- 17105 0 0"/>
                <a:gd name="G2" fmla="+- 21600 0 0"/>
                <a:gd name="T0" fmla="*/ 13190 w 21600"/>
                <a:gd name="T1" fmla="*/ 0 h 29046"/>
                <a:gd name="T2" fmla="*/ 17999 w 21600"/>
                <a:gd name="T3" fmla="*/ 29046 h 29046"/>
                <a:gd name="T4" fmla="*/ 0 w 21600"/>
                <a:gd name="T5" fmla="*/ 17105 h 29046"/>
              </a:gdLst>
              <a:ahLst/>
              <a:cxnLst>
                <a:cxn ang="0">
                  <a:pos x="T0" y="T1"/>
                </a:cxn>
                <a:cxn ang="0">
                  <a:pos x="T2" y="T3"/>
                </a:cxn>
                <a:cxn ang="0">
                  <a:pos x="T4" y="T5"/>
                </a:cxn>
              </a:cxnLst>
              <a:rect l="0" t="0" r="r" b="b"/>
              <a:pathLst>
                <a:path w="21600" h="29046" fill="none" extrusionOk="0">
                  <a:moveTo>
                    <a:pt x="13190" y="-1"/>
                  </a:moveTo>
                  <a:cubicBezTo>
                    <a:pt x="18493" y="4089"/>
                    <a:pt x="21600" y="10407"/>
                    <a:pt x="21600" y="17105"/>
                  </a:cubicBezTo>
                  <a:cubicBezTo>
                    <a:pt x="21600" y="21352"/>
                    <a:pt x="20347" y="25506"/>
                    <a:pt x="17999" y="29046"/>
                  </a:cubicBezTo>
                </a:path>
                <a:path w="21600" h="29046" stroke="0" extrusionOk="0">
                  <a:moveTo>
                    <a:pt x="13190" y="-1"/>
                  </a:moveTo>
                  <a:cubicBezTo>
                    <a:pt x="18493" y="4089"/>
                    <a:pt x="21600" y="10407"/>
                    <a:pt x="21600" y="17105"/>
                  </a:cubicBezTo>
                  <a:cubicBezTo>
                    <a:pt x="21600" y="21352"/>
                    <a:pt x="20347" y="25506"/>
                    <a:pt x="17999" y="29046"/>
                  </a:cubicBezTo>
                  <a:lnTo>
                    <a:pt x="0" y="17105"/>
                  </a:lnTo>
                  <a:close/>
                </a:path>
              </a:pathLst>
            </a:custGeom>
            <a:gradFill rotWithShape="1">
              <a:gsLst>
                <a:gs pos="0">
                  <a:schemeClr val="accent3"/>
                </a:gs>
                <a:gs pos="100000">
                  <a:schemeClr val="accent3">
                    <a:lumMod val="60000"/>
                    <a:lumOff val="40000"/>
                  </a:schemeClr>
                </a:gs>
              </a:gsLst>
              <a:lin ang="5400000" scaled="1"/>
            </a:gradFill>
            <a:ln w="12700">
              <a:noFill/>
              <a:round/>
              <a:headEnd type="none" w="sm" len="sm"/>
              <a:tailEnd type="none" w="sm" len="sm"/>
            </a:ln>
            <a:effectLst/>
          </p:spPr>
          <p:txBody>
            <a:bodyPr wrap="none" anchor="ctr"/>
            <a:lstStyle/>
            <a:p>
              <a:pPr>
                <a:defRPr/>
              </a:pPr>
              <a:endParaRPr lang="zh-CN" altLang="en-US"/>
            </a:p>
          </p:txBody>
        </p:sp>
        <p:sp>
          <p:nvSpPr>
            <p:cNvPr id="318472" name="Arc 8"/>
            <p:cNvSpPr/>
            <p:nvPr/>
          </p:nvSpPr>
          <p:spPr bwMode="gray">
            <a:xfrm rot="20601703" flipH="1">
              <a:off x="1080" y="2492"/>
              <a:ext cx="2067" cy="930"/>
            </a:xfrm>
            <a:custGeom>
              <a:avLst/>
              <a:gdLst>
                <a:gd name="G0" fmla="+- 3659 0 0"/>
                <a:gd name="G1" fmla="+- 0 0 0"/>
                <a:gd name="G2" fmla="+- 21600 0 0"/>
                <a:gd name="T0" fmla="*/ 25114 w 25114"/>
                <a:gd name="T1" fmla="*/ 2497 h 21600"/>
                <a:gd name="T2" fmla="*/ 0 w 25114"/>
                <a:gd name="T3" fmla="*/ 21288 h 21600"/>
                <a:gd name="T4" fmla="*/ 3659 w 25114"/>
                <a:gd name="T5" fmla="*/ 0 h 21600"/>
              </a:gdLst>
              <a:ahLst/>
              <a:cxnLst>
                <a:cxn ang="0">
                  <a:pos x="T0" y="T1"/>
                </a:cxn>
                <a:cxn ang="0">
                  <a:pos x="T2" y="T3"/>
                </a:cxn>
                <a:cxn ang="0">
                  <a:pos x="T4" y="T5"/>
                </a:cxn>
              </a:cxnLst>
              <a:rect l="0" t="0" r="r" b="b"/>
              <a:pathLst>
                <a:path w="25114" h="21600" fill="none" extrusionOk="0">
                  <a:moveTo>
                    <a:pt x="25114" y="2497"/>
                  </a:moveTo>
                  <a:cubicBezTo>
                    <a:pt x="23846" y="13386"/>
                    <a:pt x="14622" y="21599"/>
                    <a:pt x="3659" y="21600"/>
                  </a:cubicBezTo>
                  <a:cubicBezTo>
                    <a:pt x="2432" y="21600"/>
                    <a:pt x="1208" y="21495"/>
                    <a:pt x="0" y="21287"/>
                  </a:cubicBezTo>
                </a:path>
                <a:path w="25114" h="21600" stroke="0" extrusionOk="0">
                  <a:moveTo>
                    <a:pt x="25114" y="2497"/>
                  </a:moveTo>
                  <a:cubicBezTo>
                    <a:pt x="23846" y="13386"/>
                    <a:pt x="14622" y="21599"/>
                    <a:pt x="3659" y="21600"/>
                  </a:cubicBezTo>
                  <a:cubicBezTo>
                    <a:pt x="2432" y="21600"/>
                    <a:pt x="1208" y="21495"/>
                    <a:pt x="0" y="21287"/>
                  </a:cubicBezTo>
                  <a:lnTo>
                    <a:pt x="3659" y="0"/>
                  </a:lnTo>
                  <a:close/>
                </a:path>
              </a:pathLst>
            </a:custGeom>
            <a:gradFill rotWithShape="1">
              <a:gsLst>
                <a:gs pos="0">
                  <a:schemeClr val="accent5"/>
                </a:gs>
                <a:gs pos="100000">
                  <a:schemeClr val="accent5">
                    <a:lumMod val="60000"/>
                    <a:lumOff val="40000"/>
                  </a:schemeClr>
                </a:gs>
              </a:gsLst>
              <a:lin ang="2700000" scaled="1"/>
            </a:gradFill>
            <a:ln w="12700">
              <a:noFill/>
              <a:round/>
              <a:headEnd type="none" w="sm" len="sm"/>
              <a:tailEnd type="none" w="sm" len="sm"/>
            </a:ln>
            <a:effectLst/>
          </p:spPr>
          <p:txBody>
            <a:bodyPr wrap="none" anchor="ctr"/>
            <a:lstStyle/>
            <a:p>
              <a:pPr>
                <a:defRPr/>
              </a:pPr>
              <a:endParaRPr lang="zh-CN" altLang="en-US"/>
            </a:p>
          </p:txBody>
        </p:sp>
        <p:sp>
          <p:nvSpPr>
            <p:cNvPr id="318473" name="Arc 9"/>
            <p:cNvSpPr/>
            <p:nvPr/>
          </p:nvSpPr>
          <p:spPr bwMode="gray">
            <a:xfrm rot="20601703">
              <a:off x="1715" y="1338"/>
              <a:ext cx="2034" cy="894"/>
            </a:xfrm>
            <a:custGeom>
              <a:avLst/>
              <a:gdLst>
                <a:gd name="G0" fmla="+- 9843 0 0"/>
                <a:gd name="G1" fmla="+- 21600 0 0"/>
                <a:gd name="G2" fmla="+- 21600 0 0"/>
                <a:gd name="T0" fmla="*/ 0 w 24549"/>
                <a:gd name="T1" fmla="*/ 2373 h 21600"/>
                <a:gd name="T2" fmla="*/ 24549 w 24549"/>
                <a:gd name="T3" fmla="*/ 5780 h 21600"/>
                <a:gd name="T4" fmla="*/ 9843 w 24549"/>
                <a:gd name="T5" fmla="*/ 21600 h 21600"/>
              </a:gdLst>
              <a:ahLst/>
              <a:cxnLst>
                <a:cxn ang="0">
                  <a:pos x="T0" y="T1"/>
                </a:cxn>
                <a:cxn ang="0">
                  <a:pos x="T2" y="T3"/>
                </a:cxn>
                <a:cxn ang="0">
                  <a:pos x="T4" y="T5"/>
                </a:cxn>
              </a:cxnLst>
              <a:rect l="0" t="0" r="r" b="b"/>
              <a:pathLst>
                <a:path w="24549" h="21600" fill="none" extrusionOk="0">
                  <a:moveTo>
                    <a:pt x="0" y="2373"/>
                  </a:moveTo>
                  <a:cubicBezTo>
                    <a:pt x="3046" y="813"/>
                    <a:pt x="6420" y="-1"/>
                    <a:pt x="9843" y="0"/>
                  </a:cubicBezTo>
                  <a:cubicBezTo>
                    <a:pt x="15299" y="0"/>
                    <a:pt x="20553" y="2064"/>
                    <a:pt x="24549" y="5779"/>
                  </a:cubicBezTo>
                </a:path>
                <a:path w="24549" h="21600" stroke="0" extrusionOk="0">
                  <a:moveTo>
                    <a:pt x="0" y="2373"/>
                  </a:moveTo>
                  <a:cubicBezTo>
                    <a:pt x="3046" y="813"/>
                    <a:pt x="6420" y="-1"/>
                    <a:pt x="9843" y="0"/>
                  </a:cubicBezTo>
                  <a:cubicBezTo>
                    <a:pt x="15299" y="0"/>
                    <a:pt x="20553" y="2064"/>
                    <a:pt x="24549" y="5779"/>
                  </a:cubicBezTo>
                  <a:lnTo>
                    <a:pt x="9843" y="21600"/>
                  </a:lnTo>
                  <a:close/>
                </a:path>
              </a:pathLst>
            </a:custGeom>
            <a:gradFill rotWithShape="1">
              <a:gsLst>
                <a:gs pos="0">
                  <a:schemeClr val="accent2"/>
                </a:gs>
                <a:gs pos="100000">
                  <a:schemeClr val="accent2">
                    <a:gamma/>
                    <a:shade val="46275"/>
                    <a:invGamma/>
                  </a:schemeClr>
                </a:gs>
              </a:gsLst>
              <a:lin ang="2700000" scaled="1"/>
            </a:gradFill>
            <a:ln w="12700">
              <a:noFill/>
              <a:round/>
              <a:headEnd type="none" w="sm" len="sm"/>
              <a:tailEnd type="none" w="sm" len="sm"/>
            </a:ln>
            <a:effectLst/>
          </p:spPr>
          <p:txBody>
            <a:bodyPr wrap="none" anchor="ctr"/>
            <a:lstStyle/>
            <a:p>
              <a:endParaRPr lang="zh-CN" altLang="en-US"/>
            </a:p>
          </p:txBody>
        </p:sp>
        <p:sp>
          <p:nvSpPr>
            <p:cNvPr id="318474" name="Arc 10"/>
            <p:cNvSpPr/>
            <p:nvPr/>
          </p:nvSpPr>
          <p:spPr bwMode="gray">
            <a:xfrm rot="20601703" flipH="1">
              <a:off x="864" y="1713"/>
              <a:ext cx="1796" cy="1302"/>
            </a:xfrm>
            <a:custGeom>
              <a:avLst/>
              <a:gdLst>
                <a:gd name="G0" fmla="+- 0 0 0"/>
                <a:gd name="G1" fmla="+- 19945 0 0"/>
                <a:gd name="G2" fmla="+- 21600 0 0"/>
                <a:gd name="T0" fmla="*/ 8292 w 21600"/>
                <a:gd name="T1" fmla="*/ 0 h 30468"/>
                <a:gd name="T2" fmla="*/ 18863 w 21600"/>
                <a:gd name="T3" fmla="*/ 30468 h 30468"/>
                <a:gd name="T4" fmla="*/ 0 w 21600"/>
                <a:gd name="T5" fmla="*/ 19945 h 30468"/>
              </a:gdLst>
              <a:ahLst/>
              <a:cxnLst>
                <a:cxn ang="0">
                  <a:pos x="T0" y="T1"/>
                </a:cxn>
                <a:cxn ang="0">
                  <a:pos x="T2" y="T3"/>
                </a:cxn>
                <a:cxn ang="0">
                  <a:pos x="T4" y="T5"/>
                </a:cxn>
              </a:cxnLst>
              <a:rect l="0" t="0" r="r" b="b"/>
              <a:pathLst>
                <a:path w="21600" h="30468" fill="none" extrusionOk="0">
                  <a:moveTo>
                    <a:pt x="8291" y="0"/>
                  </a:moveTo>
                  <a:cubicBezTo>
                    <a:pt x="16349" y="3349"/>
                    <a:pt x="21600" y="11218"/>
                    <a:pt x="21600" y="19945"/>
                  </a:cubicBezTo>
                  <a:cubicBezTo>
                    <a:pt x="21600" y="23628"/>
                    <a:pt x="20657" y="27251"/>
                    <a:pt x="18863" y="30468"/>
                  </a:cubicBezTo>
                </a:path>
                <a:path w="21600" h="30468" stroke="0" extrusionOk="0">
                  <a:moveTo>
                    <a:pt x="8291" y="0"/>
                  </a:moveTo>
                  <a:cubicBezTo>
                    <a:pt x="16349" y="3349"/>
                    <a:pt x="21600" y="11218"/>
                    <a:pt x="21600" y="19945"/>
                  </a:cubicBezTo>
                  <a:cubicBezTo>
                    <a:pt x="21600" y="23628"/>
                    <a:pt x="20657" y="27251"/>
                    <a:pt x="18863" y="30468"/>
                  </a:cubicBezTo>
                  <a:lnTo>
                    <a:pt x="0" y="19945"/>
                  </a:lnTo>
                  <a:close/>
                </a:path>
              </a:pathLst>
            </a:custGeom>
            <a:gradFill rotWithShape="1">
              <a:gsLst>
                <a:gs pos="0">
                  <a:schemeClr val="accent1">
                    <a:gamma/>
                    <a:shade val="69804"/>
                    <a:invGamma/>
                  </a:schemeClr>
                </a:gs>
                <a:gs pos="100000">
                  <a:schemeClr val="accent1"/>
                </a:gs>
              </a:gsLst>
              <a:lin ang="2700000" scaled="1"/>
            </a:gradFill>
            <a:ln w="12700">
              <a:noFill/>
              <a:round/>
              <a:headEnd type="none" w="sm" len="sm"/>
              <a:tailEnd type="none" w="sm" len="sm"/>
            </a:ln>
            <a:effectLst/>
          </p:spPr>
          <p:txBody>
            <a:bodyPr wrap="none" anchor="ctr"/>
            <a:lstStyle/>
            <a:p>
              <a:endParaRPr lang="zh-CN" altLang="en-US"/>
            </a:p>
          </p:txBody>
        </p:sp>
        <p:sp>
          <p:nvSpPr>
            <p:cNvPr id="318475" name="Freeform 11"/>
            <p:cNvSpPr/>
            <p:nvPr/>
          </p:nvSpPr>
          <p:spPr bwMode="gray">
            <a:xfrm>
              <a:off x="3442" y="2282"/>
              <a:ext cx="1105" cy="333"/>
            </a:xfrm>
            <a:custGeom>
              <a:avLst/>
              <a:gdLst/>
              <a:ahLst/>
              <a:cxnLst>
                <a:cxn ang="0">
                  <a:pos x="9" y="888"/>
                </a:cxn>
                <a:cxn ang="0">
                  <a:pos x="1105" y="0"/>
                </a:cxn>
                <a:cxn ang="0">
                  <a:pos x="1081" y="256"/>
                </a:cxn>
                <a:cxn ang="0">
                  <a:pos x="705" y="704"/>
                </a:cxn>
                <a:cxn ang="0">
                  <a:pos x="17" y="1120"/>
                </a:cxn>
                <a:cxn ang="0">
                  <a:pos x="9" y="888"/>
                </a:cxn>
              </a:cxnLst>
              <a:rect l="0" t="0" r="r" b="b"/>
              <a:pathLst>
                <a:path w="1105" h="1120">
                  <a:moveTo>
                    <a:pt x="9" y="888"/>
                  </a:moveTo>
                  <a:lnTo>
                    <a:pt x="1105" y="0"/>
                  </a:lnTo>
                  <a:lnTo>
                    <a:pt x="1081" y="256"/>
                  </a:lnTo>
                  <a:cubicBezTo>
                    <a:pt x="1014" y="373"/>
                    <a:pt x="882" y="560"/>
                    <a:pt x="705" y="704"/>
                  </a:cubicBezTo>
                  <a:cubicBezTo>
                    <a:pt x="528" y="848"/>
                    <a:pt x="133" y="1089"/>
                    <a:pt x="17" y="1120"/>
                  </a:cubicBezTo>
                  <a:cubicBezTo>
                    <a:pt x="0" y="1038"/>
                    <a:pt x="9" y="888"/>
                    <a:pt x="9" y="888"/>
                  </a:cubicBezTo>
                  <a:close/>
                </a:path>
              </a:pathLst>
            </a:custGeom>
            <a:gradFill rotWithShape="0">
              <a:gsLst>
                <a:gs pos="0">
                  <a:schemeClr val="accent4">
                    <a:lumMod val="60000"/>
                    <a:lumOff val="40000"/>
                  </a:schemeClr>
                </a:gs>
                <a:gs pos="100000">
                  <a:schemeClr val="accent4"/>
                </a:gs>
              </a:gsLst>
              <a:lin ang="0" scaled="1"/>
            </a:gradFill>
            <a:ln w="9525" cap="flat" cmpd="sng">
              <a:noFill/>
              <a:prstDash val="solid"/>
              <a:round/>
            </a:ln>
            <a:effectLst/>
          </p:spPr>
          <p:txBody>
            <a:bodyPr>
              <a:spAutoFit/>
            </a:bodyPr>
            <a:lstStyle/>
            <a:p>
              <a:pPr>
                <a:defRPr/>
              </a:pPr>
              <a:endParaRPr lang="zh-CN" altLang="en-US"/>
            </a:p>
          </p:txBody>
        </p:sp>
        <p:sp>
          <p:nvSpPr>
            <p:cNvPr id="318476" name="Arc 12"/>
            <p:cNvSpPr/>
            <p:nvPr/>
          </p:nvSpPr>
          <p:spPr bwMode="gray">
            <a:xfrm rot="20539205">
              <a:off x="2841" y="1896"/>
              <a:ext cx="1718" cy="1171"/>
            </a:xfrm>
            <a:custGeom>
              <a:avLst/>
              <a:gdLst>
                <a:gd name="G0" fmla="+- 0 0 0"/>
                <a:gd name="G1" fmla="+- 0 0 0"/>
                <a:gd name="G2" fmla="+- 21600 0 0"/>
                <a:gd name="T0" fmla="*/ 18016 w 18016"/>
                <a:gd name="T1" fmla="*/ 11915 h 21282"/>
                <a:gd name="T2" fmla="*/ 3695 w 18016"/>
                <a:gd name="T3" fmla="*/ 21282 h 21282"/>
                <a:gd name="T4" fmla="*/ 0 w 18016"/>
                <a:gd name="T5" fmla="*/ 0 h 21282"/>
              </a:gdLst>
              <a:ahLst/>
              <a:cxnLst>
                <a:cxn ang="0">
                  <a:pos x="T0" y="T1"/>
                </a:cxn>
                <a:cxn ang="0">
                  <a:pos x="T2" y="T3"/>
                </a:cxn>
                <a:cxn ang="0">
                  <a:pos x="T4" y="T5"/>
                </a:cxn>
              </a:cxnLst>
              <a:rect l="0" t="0" r="r" b="b"/>
              <a:pathLst>
                <a:path w="18016" h="21282" fill="none" extrusionOk="0">
                  <a:moveTo>
                    <a:pt x="18016" y="11915"/>
                  </a:moveTo>
                  <a:cubicBezTo>
                    <a:pt x="14735" y="16875"/>
                    <a:pt x="9554" y="20264"/>
                    <a:pt x="3694" y="21281"/>
                  </a:cubicBezTo>
                </a:path>
                <a:path w="18016" h="21282" stroke="0" extrusionOk="0">
                  <a:moveTo>
                    <a:pt x="18016" y="11915"/>
                  </a:moveTo>
                  <a:cubicBezTo>
                    <a:pt x="14735" y="16875"/>
                    <a:pt x="9554" y="20264"/>
                    <a:pt x="3694" y="21281"/>
                  </a:cubicBezTo>
                  <a:lnTo>
                    <a:pt x="0" y="0"/>
                  </a:lnTo>
                  <a:close/>
                </a:path>
              </a:pathLst>
            </a:custGeom>
            <a:gradFill rotWithShape="1">
              <a:gsLst>
                <a:gs pos="0">
                  <a:schemeClr val="accent4"/>
                </a:gs>
                <a:gs pos="100000">
                  <a:schemeClr val="accent4">
                    <a:lumMod val="60000"/>
                    <a:lumOff val="40000"/>
                  </a:schemeClr>
                </a:gs>
              </a:gsLst>
              <a:lin ang="2700000" scaled="1"/>
            </a:gradFill>
            <a:ln w="12700">
              <a:noFill/>
              <a:round/>
              <a:headEnd type="none" w="sm" len="sm"/>
              <a:tailEnd type="none" w="sm" len="sm"/>
            </a:ln>
            <a:effectLst/>
          </p:spPr>
          <p:txBody>
            <a:bodyPr wrap="none" anchor="ctr"/>
            <a:lstStyle/>
            <a:p>
              <a:pPr>
                <a:defRPr/>
              </a:pPr>
              <a:endParaRPr lang="zh-CN" altLang="en-US"/>
            </a:p>
          </p:txBody>
        </p:sp>
        <p:sp>
          <p:nvSpPr>
            <p:cNvPr id="318477" name="Freeform 13"/>
            <p:cNvSpPr/>
            <p:nvPr/>
          </p:nvSpPr>
          <p:spPr bwMode="gray">
            <a:xfrm>
              <a:off x="2818" y="2496"/>
              <a:ext cx="647" cy="333"/>
            </a:xfrm>
            <a:custGeom>
              <a:avLst/>
              <a:gdLst/>
              <a:ahLst/>
              <a:cxnLst>
                <a:cxn ang="0">
                  <a:pos x="648" y="632"/>
                </a:cxn>
                <a:cxn ang="0">
                  <a:pos x="648" y="928"/>
                </a:cxn>
                <a:cxn ang="0">
                  <a:pos x="0" y="64"/>
                </a:cxn>
                <a:cxn ang="0">
                  <a:pos x="96" y="0"/>
                </a:cxn>
                <a:cxn ang="0">
                  <a:pos x="648" y="632"/>
                </a:cxn>
              </a:cxnLst>
              <a:rect l="0" t="0" r="r" b="b"/>
              <a:pathLst>
                <a:path w="648" h="928">
                  <a:moveTo>
                    <a:pt x="648" y="632"/>
                  </a:moveTo>
                  <a:lnTo>
                    <a:pt x="648" y="928"/>
                  </a:lnTo>
                  <a:lnTo>
                    <a:pt x="0" y="64"/>
                  </a:lnTo>
                  <a:lnTo>
                    <a:pt x="96" y="0"/>
                  </a:lnTo>
                  <a:lnTo>
                    <a:pt x="648" y="632"/>
                  </a:lnTo>
                  <a:close/>
                </a:path>
              </a:pathLst>
            </a:custGeom>
            <a:gradFill rotWithShape="1">
              <a:gsLst>
                <a:gs pos="0">
                  <a:schemeClr val="accent4">
                    <a:lumMod val="60000"/>
                    <a:lumOff val="40000"/>
                  </a:schemeClr>
                </a:gs>
                <a:gs pos="100000">
                  <a:schemeClr val="accent4"/>
                </a:gs>
              </a:gsLst>
              <a:lin ang="2700000" scaled="1"/>
            </a:gradFill>
            <a:ln w="9525" cap="flat" cmpd="sng">
              <a:noFill/>
              <a:prstDash val="solid"/>
              <a:round/>
            </a:ln>
            <a:effectLst/>
          </p:spPr>
          <p:txBody>
            <a:bodyPr>
              <a:spAutoFit/>
            </a:bodyPr>
            <a:lstStyle/>
            <a:p>
              <a:pPr>
                <a:defRPr/>
              </a:pPr>
              <a:endParaRPr lang="zh-CN" altLang="en-US"/>
            </a:p>
          </p:txBody>
        </p:sp>
        <p:sp>
          <p:nvSpPr>
            <p:cNvPr id="163882" name="Oval 14"/>
            <p:cNvSpPr>
              <a:spLocks noChangeArrowheads="1"/>
            </p:cNvSpPr>
            <p:nvPr/>
          </p:nvSpPr>
          <p:spPr bwMode="gray">
            <a:xfrm rot="-998297">
              <a:off x="1846" y="1830"/>
              <a:ext cx="1698" cy="844"/>
            </a:xfrm>
            <a:prstGeom prst="ellipse">
              <a:avLst/>
            </a:prstGeom>
            <a:gradFill rotWithShape="0">
              <a:gsLst>
                <a:gs pos="0">
                  <a:srgbClr val="000000"/>
                </a:gs>
                <a:gs pos="50000">
                  <a:srgbClr val="C1C1C1"/>
                </a:gs>
                <a:gs pos="100000">
                  <a:srgbClr val="000000"/>
                </a:gs>
              </a:gsLst>
              <a:lin ang="0" scaled="1"/>
            </a:gra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p>
              <a:endParaRPr lang="zh-CN" altLang="en-US"/>
            </a:p>
          </p:txBody>
        </p:sp>
        <p:sp>
          <p:nvSpPr>
            <p:cNvPr id="163883" name="Text Box 15"/>
            <p:cNvSpPr txBox="1">
              <a:spLocks noChangeArrowheads="1"/>
            </p:cNvSpPr>
            <p:nvPr/>
          </p:nvSpPr>
          <p:spPr bwMode="gray">
            <a:xfrm>
              <a:off x="945" y="2304"/>
              <a:ext cx="990"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b="1">
                  <a:solidFill>
                    <a:srgbClr val="FFFFFF"/>
                  </a:solidFill>
                  <a:latin typeface="Verdana" panose="020B0604030504040204" pitchFamily="34" charset="0"/>
                </a:rPr>
                <a:t>1.Dataset</a:t>
              </a:r>
              <a:endParaRPr lang="en-US" altLang="zh-CN" sz="1600" b="1">
                <a:solidFill>
                  <a:srgbClr val="FFFFFF"/>
                </a:solidFill>
                <a:latin typeface="Verdana" panose="020B0604030504040204" pitchFamily="34" charset="0"/>
              </a:endParaRPr>
            </a:p>
            <a:p>
              <a:pPr algn="ctr"/>
              <a:r>
                <a:rPr lang="en-US" altLang="zh-CN" sz="1600" b="1">
                  <a:solidFill>
                    <a:srgbClr val="FFFFFF"/>
                  </a:solidFill>
                  <a:latin typeface="Verdana" panose="020B0604030504040204" pitchFamily="34" charset="0"/>
                </a:rPr>
                <a:t>Creation</a:t>
              </a:r>
              <a:r>
                <a:rPr lang="en-US" altLang="zh-CN" sz="1600">
                  <a:solidFill>
                    <a:srgbClr val="FFFFFF"/>
                  </a:solidFill>
                  <a:latin typeface="Verdana" panose="020B0604030504040204" pitchFamily="34" charset="0"/>
                </a:rPr>
                <a:t> </a:t>
              </a:r>
              <a:endParaRPr lang="en-US" altLang="zh-CN" sz="1600">
                <a:solidFill>
                  <a:srgbClr val="FFFFFF"/>
                </a:solidFill>
                <a:latin typeface="Verdana" panose="020B0604030504040204" pitchFamily="34" charset="0"/>
              </a:endParaRPr>
            </a:p>
          </p:txBody>
        </p:sp>
        <p:sp>
          <p:nvSpPr>
            <p:cNvPr id="163884" name="Text Box 16"/>
            <p:cNvSpPr txBox="1">
              <a:spLocks noChangeArrowheads="1"/>
            </p:cNvSpPr>
            <p:nvPr/>
          </p:nvSpPr>
          <p:spPr bwMode="gray">
            <a:xfrm rot="20880000">
              <a:off x="2157" y="1385"/>
              <a:ext cx="1042"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b="1">
                  <a:solidFill>
                    <a:srgbClr val="FFFFFF"/>
                  </a:solidFill>
                  <a:latin typeface="Verdana" panose="020B0604030504040204" pitchFamily="34" charset="0"/>
                </a:rPr>
                <a:t>2. Distance Calculation</a:t>
              </a:r>
              <a:endParaRPr lang="en-US" altLang="zh-CN" sz="1600" b="1">
                <a:solidFill>
                  <a:srgbClr val="FFFFFF"/>
                </a:solidFill>
                <a:latin typeface="Verdana" panose="020B0604030504040204" pitchFamily="34" charset="0"/>
              </a:endParaRPr>
            </a:p>
          </p:txBody>
        </p:sp>
        <p:sp>
          <p:nvSpPr>
            <p:cNvPr id="163885" name="Text Box 17"/>
            <p:cNvSpPr txBox="1">
              <a:spLocks noChangeArrowheads="1"/>
            </p:cNvSpPr>
            <p:nvPr/>
          </p:nvSpPr>
          <p:spPr bwMode="gray">
            <a:xfrm>
              <a:off x="3465" y="1667"/>
              <a:ext cx="847"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b="1">
                  <a:solidFill>
                    <a:srgbClr val="FFFFFF"/>
                  </a:solidFill>
                  <a:latin typeface="Verdana" panose="020B0604030504040204" pitchFamily="34" charset="0"/>
                </a:rPr>
                <a:t>3. K Decision </a:t>
              </a:r>
              <a:endParaRPr lang="en-US" altLang="zh-CN" sz="1600" b="1">
                <a:solidFill>
                  <a:srgbClr val="FFFFFF"/>
                </a:solidFill>
                <a:latin typeface="Verdana" panose="020B0604030504040204" pitchFamily="34" charset="0"/>
              </a:endParaRPr>
            </a:p>
          </p:txBody>
        </p:sp>
        <p:sp>
          <p:nvSpPr>
            <p:cNvPr id="163886" name="Text Box 18"/>
            <p:cNvSpPr txBox="1">
              <a:spLocks noChangeArrowheads="1"/>
            </p:cNvSpPr>
            <p:nvPr/>
          </p:nvSpPr>
          <p:spPr bwMode="gray">
            <a:xfrm>
              <a:off x="2997" y="2468"/>
              <a:ext cx="1232"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b="1">
                  <a:solidFill>
                    <a:schemeClr val="bg1"/>
                  </a:solidFill>
                  <a:latin typeface="Verdana" panose="020B0604030504040204" pitchFamily="34" charset="0"/>
                </a:rPr>
                <a:t>4. Response Generation</a:t>
              </a:r>
              <a:endParaRPr lang="en-US" altLang="zh-CN" sz="1600" b="1">
                <a:solidFill>
                  <a:schemeClr val="bg1"/>
                </a:solidFill>
                <a:latin typeface="Verdana" panose="020B0604030504040204" pitchFamily="34" charset="0"/>
              </a:endParaRPr>
            </a:p>
          </p:txBody>
        </p:sp>
        <p:sp>
          <p:nvSpPr>
            <p:cNvPr id="163887" name="Text Box 19"/>
            <p:cNvSpPr txBox="1">
              <a:spLocks noChangeArrowheads="1"/>
            </p:cNvSpPr>
            <p:nvPr/>
          </p:nvSpPr>
          <p:spPr bwMode="gray">
            <a:xfrm>
              <a:off x="1782" y="2856"/>
              <a:ext cx="1083"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b="1">
                  <a:solidFill>
                    <a:schemeClr val="bg1"/>
                  </a:solidFill>
                  <a:latin typeface="Verdana" panose="020B0604030504040204" pitchFamily="34" charset="0"/>
                </a:rPr>
                <a:t>5. Accuracy </a:t>
              </a:r>
              <a:endParaRPr lang="en-US" altLang="zh-CN" sz="1600" b="1">
                <a:solidFill>
                  <a:schemeClr val="bg1"/>
                </a:solidFill>
                <a:latin typeface="Verdana" panose="020B0604030504040204" pitchFamily="34" charset="0"/>
              </a:endParaRPr>
            </a:p>
            <a:p>
              <a:pPr algn="ctr"/>
              <a:r>
                <a:rPr lang="en-US" altLang="zh-CN" sz="1600" b="1">
                  <a:solidFill>
                    <a:schemeClr val="bg1"/>
                  </a:solidFill>
                  <a:latin typeface="Verdana" panose="020B0604030504040204" pitchFamily="34" charset="0"/>
                </a:rPr>
                <a:t>test</a:t>
              </a:r>
              <a:endParaRPr lang="en-US" altLang="zh-CN" sz="1600" b="1">
                <a:solidFill>
                  <a:schemeClr val="bg1"/>
                </a:solidFill>
                <a:latin typeface="Verdana" panose="020B0604030504040204" pitchFamily="34" charset="0"/>
              </a:endParaRPr>
            </a:p>
          </p:txBody>
        </p:sp>
        <p:sp>
          <p:nvSpPr>
            <p:cNvPr id="163888" name="Freeform 20"/>
            <p:cNvSpPr/>
            <p:nvPr/>
          </p:nvSpPr>
          <p:spPr bwMode="gray">
            <a:xfrm>
              <a:off x="2768" y="2632"/>
              <a:ext cx="544" cy="680"/>
            </a:xfrm>
            <a:custGeom>
              <a:avLst/>
              <a:gdLst>
                <a:gd name="T0" fmla="*/ 0 w 544"/>
                <a:gd name="T1" fmla="*/ 16 h 680"/>
                <a:gd name="T2" fmla="*/ 256 w 544"/>
                <a:gd name="T3" fmla="*/ 528 h 680"/>
                <a:gd name="T4" fmla="*/ 264 w 544"/>
                <a:gd name="T5" fmla="*/ 680 h 680"/>
                <a:gd name="T6" fmla="*/ 448 w 544"/>
                <a:gd name="T7" fmla="*/ 624 h 680"/>
                <a:gd name="T8" fmla="*/ 544 w 544"/>
                <a:gd name="T9" fmla="*/ 576 h 680"/>
                <a:gd name="T10" fmla="*/ 112 w 544"/>
                <a:gd name="T11" fmla="*/ 0 h 680"/>
                <a:gd name="T12" fmla="*/ 0 w 544"/>
                <a:gd name="T13" fmla="*/ 16 h 680"/>
                <a:gd name="T14" fmla="*/ 0 60000 65536"/>
                <a:gd name="T15" fmla="*/ 0 60000 65536"/>
                <a:gd name="T16" fmla="*/ 0 60000 65536"/>
                <a:gd name="T17" fmla="*/ 0 60000 65536"/>
                <a:gd name="T18" fmla="*/ 0 60000 65536"/>
                <a:gd name="T19" fmla="*/ 0 60000 65536"/>
                <a:gd name="T20" fmla="*/ 0 60000 65536"/>
                <a:gd name="T21" fmla="*/ 0 w 544"/>
                <a:gd name="T22" fmla="*/ 0 h 680"/>
                <a:gd name="T23" fmla="*/ 544 w 544"/>
                <a:gd name="T24" fmla="*/ 680 h 6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44" h="680">
                  <a:moveTo>
                    <a:pt x="0" y="16"/>
                  </a:moveTo>
                  <a:lnTo>
                    <a:pt x="256" y="528"/>
                  </a:lnTo>
                  <a:lnTo>
                    <a:pt x="264" y="680"/>
                  </a:lnTo>
                  <a:lnTo>
                    <a:pt x="448" y="624"/>
                  </a:lnTo>
                  <a:lnTo>
                    <a:pt x="544" y="576"/>
                  </a:lnTo>
                  <a:lnTo>
                    <a:pt x="112" y="0"/>
                  </a:lnTo>
                  <a:lnTo>
                    <a:pt x="0" y="16"/>
                  </a:lnTo>
                  <a:close/>
                </a:path>
              </a:pathLst>
            </a:custGeom>
            <a:solidFill>
              <a:schemeClr val="accent2">
                <a:alpha val="50000"/>
              </a:scheme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63889" name="Oval 21"/>
            <p:cNvSpPr>
              <a:spLocks noChangeArrowheads="1"/>
            </p:cNvSpPr>
            <p:nvPr/>
          </p:nvSpPr>
          <p:spPr bwMode="gray">
            <a:xfrm rot="-998297">
              <a:off x="1910" y="1989"/>
              <a:ext cx="1629" cy="687"/>
            </a:xfrm>
            <a:prstGeom prst="ellipse">
              <a:avLst/>
            </a:prstGeom>
            <a:solidFill>
              <a:srgbClr val="FFFFFF"/>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p>
              <a:endParaRPr lang="zh-CN" altLang="en-US"/>
            </a:p>
          </p:txBody>
        </p:sp>
      </p:grpSp>
      <p:sp>
        <p:nvSpPr>
          <p:cNvPr id="163845" name="Text Box 22"/>
          <p:cNvSpPr txBox="1">
            <a:spLocks noChangeArrowheads="1"/>
          </p:cNvSpPr>
          <p:nvPr/>
        </p:nvSpPr>
        <p:spPr bwMode="auto">
          <a:xfrm>
            <a:off x="7042150" y="2101850"/>
            <a:ext cx="2322830" cy="1086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901" tIns="50950" rIns="101901" bIns="509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solidFill>
                  <a:srgbClr val="333333"/>
                </a:solidFill>
                <a:latin typeface="Times New Roman" panose="02020603050405020304" pitchFamily="18" charset="0"/>
                <a:cs typeface="Times New Roman" panose="02020603050405020304" pitchFamily="18" charset="0"/>
              </a:rPr>
              <a:t>Locate k most similar data instances in the training set with the similarity measures</a:t>
            </a:r>
            <a:endParaRPr lang="en-US" altLang="zh-CN" sz="1600">
              <a:solidFill>
                <a:srgbClr val="333333"/>
              </a:solidFill>
              <a:latin typeface="Times New Roman" panose="02020603050405020304" pitchFamily="18" charset="0"/>
              <a:cs typeface="Times New Roman" panose="02020603050405020304" pitchFamily="18" charset="0"/>
            </a:endParaRPr>
          </a:p>
        </p:txBody>
      </p:sp>
      <p:sp>
        <p:nvSpPr>
          <p:cNvPr id="163847" name="Text Box 24"/>
          <p:cNvSpPr txBox="1">
            <a:spLocks noChangeArrowheads="1"/>
          </p:cNvSpPr>
          <p:nvPr/>
        </p:nvSpPr>
        <p:spPr bwMode="auto">
          <a:xfrm>
            <a:off x="243205" y="3254375"/>
            <a:ext cx="2216150" cy="1332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901" tIns="50950" rIns="101901" bIns="509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solidFill>
                  <a:srgbClr val="333333"/>
                </a:solidFill>
                <a:latin typeface="Times New Roman" panose="02020603050405020304" pitchFamily="18" charset="0"/>
                <a:cs typeface="Times New Roman" panose="02020603050405020304" pitchFamily="18" charset="0"/>
              </a:rPr>
              <a:t>Split the data into a training set (to make predictions) and a test set (to evaluate model accuracy)</a:t>
            </a:r>
            <a:endParaRPr lang="en-US" altLang="zh-CN" sz="1600">
              <a:solidFill>
                <a:srgbClr val="333333"/>
              </a:solidFill>
              <a:latin typeface="Times New Roman" panose="02020603050405020304" pitchFamily="18" charset="0"/>
              <a:cs typeface="Times New Roman" panose="02020603050405020304" pitchFamily="18" charset="0"/>
            </a:endParaRPr>
          </a:p>
        </p:txBody>
      </p:sp>
      <p:sp>
        <p:nvSpPr>
          <p:cNvPr id="163849" name="Text Box 26"/>
          <p:cNvSpPr txBox="1">
            <a:spLocks noChangeArrowheads="1"/>
          </p:cNvSpPr>
          <p:nvPr/>
        </p:nvSpPr>
        <p:spPr bwMode="auto">
          <a:xfrm>
            <a:off x="1886585" y="1745615"/>
            <a:ext cx="3354070" cy="840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901" tIns="50950" rIns="101901" bIns="509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solidFill>
                  <a:srgbClr val="333333"/>
                </a:solidFill>
                <a:latin typeface="Times New Roman" panose="02020603050405020304" pitchFamily="18" charset="0"/>
                <a:cs typeface="Times New Roman" panose="02020603050405020304" pitchFamily="18" charset="0"/>
              </a:rPr>
              <a:t>Calculate the distance between two data instances within the training set, using Euclidean distance measure</a:t>
            </a:r>
            <a:endParaRPr lang="en-US" altLang="zh-CN" sz="1600">
              <a:solidFill>
                <a:srgbClr val="333333"/>
              </a:solidFill>
              <a:latin typeface="Times New Roman" panose="02020603050405020304" pitchFamily="18" charset="0"/>
              <a:cs typeface="Times New Roman" panose="02020603050405020304" pitchFamily="18" charset="0"/>
            </a:endParaRPr>
          </a:p>
        </p:txBody>
      </p:sp>
      <p:sp>
        <p:nvSpPr>
          <p:cNvPr id="163851" name="Text Box 28"/>
          <p:cNvSpPr txBox="1">
            <a:spLocks noChangeArrowheads="1"/>
          </p:cNvSpPr>
          <p:nvPr/>
        </p:nvSpPr>
        <p:spPr bwMode="auto">
          <a:xfrm>
            <a:off x="7042150" y="5125085"/>
            <a:ext cx="2607310" cy="1332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901" tIns="50950" rIns="101901" bIns="509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solidFill>
                  <a:srgbClr val="333333"/>
                </a:solidFill>
                <a:latin typeface="Times New Roman" panose="02020603050405020304" pitchFamily="18" charset="0"/>
                <a:cs typeface="Times New Roman" panose="02020603050405020304" pitchFamily="18" charset="0"/>
              </a:rPr>
              <a:t>For the most similar neighbors of a test instance given by k most similar data instances in the training set, we can generate a response</a:t>
            </a:r>
            <a:endParaRPr lang="en-US" altLang="zh-CN" sz="1600">
              <a:solidFill>
                <a:srgbClr val="333333"/>
              </a:solidFill>
              <a:latin typeface="Times New Roman" panose="02020603050405020304" pitchFamily="18" charset="0"/>
              <a:cs typeface="Times New Roman" panose="02020603050405020304" pitchFamily="18" charset="0"/>
            </a:endParaRPr>
          </a:p>
        </p:txBody>
      </p:sp>
      <p:sp>
        <p:nvSpPr>
          <p:cNvPr id="163853" name="Text Box 30"/>
          <p:cNvSpPr txBox="1">
            <a:spLocks noChangeArrowheads="1"/>
          </p:cNvSpPr>
          <p:nvPr/>
        </p:nvSpPr>
        <p:spPr bwMode="auto">
          <a:xfrm>
            <a:off x="2866390" y="6345555"/>
            <a:ext cx="3228975" cy="347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901" tIns="50950" rIns="101901" bIns="509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a:solidFill>
                  <a:srgbClr val="333333"/>
                </a:solidFill>
                <a:latin typeface="Times New Roman" panose="02020603050405020304" pitchFamily="18" charset="0"/>
                <a:cs typeface="Times New Roman" panose="02020603050405020304" pitchFamily="18" charset="0"/>
              </a:rPr>
              <a:t>Test the accuracy of predictions</a:t>
            </a:r>
            <a:endParaRPr lang="en-US" altLang="zh-CN" sz="1600">
              <a:solidFill>
                <a:srgbClr val="333333"/>
              </a:solidFill>
              <a:latin typeface="Times New Roman" panose="02020603050405020304" pitchFamily="18" charset="0"/>
              <a:cs typeface="Times New Roman" panose="02020603050405020304" pitchFamily="18" charset="0"/>
            </a:endParaRPr>
          </a:p>
        </p:txBody>
      </p:sp>
      <p:sp>
        <p:nvSpPr>
          <p:cNvPr id="8" name="文本框 7"/>
          <p:cNvSpPr txBox="1"/>
          <p:nvPr/>
        </p:nvSpPr>
        <p:spPr>
          <a:xfrm rot="20220000">
            <a:off x="4573905" y="4021455"/>
            <a:ext cx="1659890" cy="1525905"/>
          </a:xfrm>
          <a:prstGeom prst="rect">
            <a:avLst/>
          </a:prstGeom>
          <a:noFill/>
        </p:spPr>
        <p:txBody>
          <a:bodyPr wrap="square" lIns="72000" tIns="18000" rIns="72000" bIns="18000" rtlCol="0">
            <a:noAutofit/>
          </a:bodyPr>
          <a:lstStyle/>
          <a:p>
            <a:r>
              <a:rPr lang="en-US" altLang="zh-CN" b="1" dirty="0">
                <a:latin typeface="Times New Roman" panose="02020603050405020304" pitchFamily="18" charset="0"/>
                <a:cs typeface="Times New Roman" panose="02020603050405020304" pitchFamily="18" charset="0"/>
              </a:rPr>
              <a:t>   KNN</a:t>
            </a:r>
            <a:r>
              <a:rPr lang="zh-CN" altLang="en-US" b="1" dirty="0">
                <a:latin typeface="Times New Roman" panose="02020603050405020304" pitchFamily="18" charset="0"/>
                <a:cs typeface="Times New Roman" panose="02020603050405020304" pitchFamily="18" charset="0"/>
              </a:rPr>
              <a:t> </a:t>
            </a:r>
            <a:endParaRPr lang="zh-CN" altLang="en-US" b="1" dirty="0">
              <a:latin typeface="Times New Roman" panose="02020603050405020304" pitchFamily="18" charset="0"/>
              <a:cs typeface="Times New Roman" panose="02020603050405020304" pitchFamily="18" charset="0"/>
            </a:endParaRPr>
          </a:p>
          <a:p>
            <a:r>
              <a:rPr lang="en-US" altLang="zh-CN" b="1" dirty="0">
                <a:latin typeface="Times New Roman" panose="02020603050405020304" pitchFamily="18" charset="0"/>
                <a:cs typeface="Times New Roman" panose="02020603050405020304" pitchFamily="18" charset="0"/>
              </a:rPr>
              <a:t>A</a:t>
            </a:r>
            <a:r>
              <a:rPr lang="zh-CN" altLang="en-US" b="1" dirty="0">
                <a:latin typeface="Times New Roman" panose="02020603050405020304" pitchFamily="18" charset="0"/>
                <a:cs typeface="Times New Roman" panose="02020603050405020304" pitchFamily="18" charset="0"/>
              </a:rPr>
              <a:t>lgorithm</a:t>
            </a:r>
            <a:endParaRPr lang="zh-CN" altLang="en-US" b="1" dirty="0">
              <a:latin typeface="Times New Roman" panose="02020603050405020304" pitchFamily="18" charset="0"/>
              <a:cs typeface="Times New Roman" panose="02020603050405020304" pitchFamily="18" charset="0"/>
            </a:endParaRPr>
          </a:p>
        </p:txBody>
      </p:sp>
      <p:cxnSp>
        <p:nvCxnSpPr>
          <p:cNvPr id="17" name="直接连接符 16"/>
          <p:cNvCxnSpPr/>
          <p:nvPr/>
        </p:nvCxnSpPr>
        <p:spPr>
          <a:xfrm>
            <a:off x="87630" y="4586605"/>
            <a:ext cx="2415540" cy="0"/>
          </a:xfrm>
          <a:prstGeom prst="line">
            <a:avLst/>
          </a:prstGeom>
          <a:ln w="53975" cmpd="sng">
            <a:gradFill>
              <a:gsLst>
                <a:gs pos="0">
                  <a:schemeClr val="accent1">
                    <a:lumMod val="5000"/>
                    <a:lumOff val="95000"/>
                  </a:schemeClr>
                </a:gs>
                <a:gs pos="9000">
                  <a:schemeClr val="accent1">
                    <a:lumMod val="45000"/>
                    <a:lumOff val="55000"/>
                  </a:schemeClr>
                </a:gs>
                <a:gs pos="13000">
                  <a:schemeClr val="accent1">
                    <a:lumMod val="45000"/>
                    <a:lumOff val="55000"/>
                  </a:schemeClr>
                </a:gs>
                <a:gs pos="100000">
                  <a:schemeClr val="accent6">
                    <a:lumMod val="50000"/>
                  </a:schemeClr>
                </a:gs>
              </a:gsLst>
              <a:lin ang="21300000" scaled="1"/>
            </a:gradFill>
            <a:prstDash val="solid"/>
          </a:ln>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flipV="1">
            <a:off x="1925320" y="2806700"/>
            <a:ext cx="3115310" cy="25400"/>
          </a:xfrm>
          <a:prstGeom prst="line">
            <a:avLst/>
          </a:prstGeom>
          <a:ln w="53975">
            <a:gradFill>
              <a:gsLst>
                <a:gs pos="0">
                  <a:schemeClr val="accent1">
                    <a:lumMod val="5000"/>
                    <a:lumOff val="95000"/>
                  </a:schemeClr>
                </a:gs>
                <a:gs pos="0">
                  <a:schemeClr val="bg1"/>
                </a:gs>
                <a:gs pos="4000">
                  <a:schemeClr val="bg1"/>
                </a:gs>
                <a:gs pos="100000">
                  <a:schemeClr val="bg1">
                    <a:lumMod val="50000"/>
                  </a:schemeClr>
                </a:gs>
              </a:gsLst>
              <a:lin ang="21300000" scaled="1"/>
            </a:gradFill>
          </a:ln>
        </p:spPr>
        <p:style>
          <a:lnRef idx="1">
            <a:schemeClr val="dk1"/>
          </a:lnRef>
          <a:fillRef idx="0">
            <a:schemeClr val="dk1"/>
          </a:fillRef>
          <a:effectRef idx="0">
            <a:schemeClr val="dk1"/>
          </a:effectRef>
          <a:fontRef idx="minor">
            <a:schemeClr val="tx1"/>
          </a:fontRef>
        </p:style>
      </p:cxnSp>
      <p:cxnSp>
        <p:nvCxnSpPr>
          <p:cNvPr id="19" name="直接连接符 18"/>
          <p:cNvCxnSpPr/>
          <p:nvPr/>
        </p:nvCxnSpPr>
        <p:spPr>
          <a:xfrm>
            <a:off x="5040630" y="2782570"/>
            <a:ext cx="0" cy="287020"/>
          </a:xfrm>
          <a:prstGeom prst="line">
            <a:avLst/>
          </a:prstGeom>
          <a:ln w="53975">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20" name="直接连接符 19"/>
          <p:cNvCxnSpPr/>
          <p:nvPr/>
        </p:nvCxnSpPr>
        <p:spPr>
          <a:xfrm>
            <a:off x="6949440" y="3175635"/>
            <a:ext cx="2415540" cy="0"/>
          </a:xfrm>
          <a:prstGeom prst="line">
            <a:avLst/>
          </a:prstGeom>
          <a:ln w="53975" cmpd="sng">
            <a:gradFill>
              <a:gsLst>
                <a:gs pos="0">
                  <a:schemeClr val="accent3">
                    <a:lumMod val="75000"/>
                  </a:schemeClr>
                </a:gs>
                <a:gs pos="96000">
                  <a:schemeClr val="accent1">
                    <a:lumMod val="45000"/>
                    <a:lumOff val="55000"/>
                  </a:schemeClr>
                </a:gs>
                <a:gs pos="100000">
                  <a:schemeClr val="accent1">
                    <a:lumMod val="45000"/>
                    <a:lumOff val="55000"/>
                  </a:schemeClr>
                </a:gs>
                <a:gs pos="100000">
                  <a:schemeClr val="accent6">
                    <a:lumMod val="50000"/>
                  </a:schemeClr>
                </a:gs>
              </a:gsLst>
              <a:lin ang="21300000" scaled="1"/>
            </a:gradFill>
            <a:prstDash val="solid"/>
          </a:ln>
        </p:spPr>
        <p:style>
          <a:lnRef idx="1">
            <a:schemeClr val="dk1"/>
          </a:lnRef>
          <a:fillRef idx="0">
            <a:schemeClr val="dk1"/>
          </a:fillRef>
          <a:effectRef idx="0">
            <a:schemeClr val="dk1"/>
          </a:effectRef>
          <a:fontRef idx="minor">
            <a:schemeClr val="tx1"/>
          </a:fontRef>
        </p:style>
      </p:cxnSp>
      <p:cxnSp>
        <p:nvCxnSpPr>
          <p:cNvPr id="21" name="直接连接符 20"/>
          <p:cNvCxnSpPr/>
          <p:nvPr/>
        </p:nvCxnSpPr>
        <p:spPr>
          <a:xfrm flipV="1">
            <a:off x="7169785" y="5059680"/>
            <a:ext cx="2479675" cy="20320"/>
          </a:xfrm>
          <a:prstGeom prst="line">
            <a:avLst/>
          </a:prstGeom>
          <a:ln w="53975">
            <a:gradFill>
              <a:gsLst>
                <a:gs pos="0">
                  <a:schemeClr val="bg1">
                    <a:lumMod val="50000"/>
                  </a:schemeClr>
                </a:gs>
                <a:gs pos="100000">
                  <a:schemeClr val="bg1"/>
                </a:gs>
                <a:gs pos="95000">
                  <a:schemeClr val="bg1"/>
                </a:gs>
                <a:gs pos="100000">
                  <a:schemeClr val="bg1">
                    <a:lumMod val="50000"/>
                  </a:schemeClr>
                </a:gs>
              </a:gsLst>
              <a:lin ang="21300000" scaled="1"/>
            </a:gradFill>
          </a:ln>
        </p:spPr>
        <p:style>
          <a:lnRef idx="1">
            <a:schemeClr val="dk1"/>
          </a:lnRef>
          <a:fillRef idx="0">
            <a:schemeClr val="dk1"/>
          </a:fillRef>
          <a:effectRef idx="0">
            <a:schemeClr val="dk1"/>
          </a:effectRef>
          <a:fontRef idx="minor">
            <a:schemeClr val="tx1"/>
          </a:fontRef>
        </p:style>
      </p:cxnSp>
      <p:sp>
        <p:nvSpPr>
          <p:cNvPr id="4" name="文本框 3"/>
          <p:cNvSpPr txBox="1"/>
          <p:nvPr/>
        </p:nvSpPr>
        <p:spPr>
          <a:xfrm>
            <a:off x="554355" y="6685915"/>
            <a:ext cx="8973820" cy="431165"/>
          </a:xfrm>
          <a:prstGeom prst="rect">
            <a:avLst/>
          </a:prstGeom>
          <a:gradFill>
            <a:gsLst>
              <a:gs pos="100000">
                <a:srgbClr val="9B3519"/>
              </a:gs>
              <a:gs pos="65000">
                <a:schemeClr val="accent3">
                  <a:lumMod val="75000"/>
                </a:schemeClr>
              </a:gs>
              <a:gs pos="1000">
                <a:srgbClr val="9B3519"/>
              </a:gs>
            </a:gsLst>
            <a:lin ang="10740000" scaled="0"/>
          </a:gradFill>
          <a:effectLst>
            <a:softEdge rad="50800"/>
          </a:effectLst>
        </p:spPr>
        <p:txBody>
          <a:bodyPr wrap="square" lIns="72000" tIns="18000" rIns="72000" bIns="18000" rtlCol="0">
            <a:noAutofit/>
          </a:bodyPr>
          <a:lstStyle/>
          <a:p>
            <a:endParaRPr lang="zh-CN" altLang="en-US" sz="1400" dirty="0">
              <a:latin typeface="Arial" panose="020B0604020202020204" pitchFamily="34" charset="0"/>
              <a:cs typeface="Arial" panose="020B0604020202020204" pitchFamily="34" charset="0"/>
            </a:endParaRPr>
          </a:p>
        </p:txBody>
      </p:sp>
      <p:sp>
        <p:nvSpPr>
          <p:cNvPr id="5" name="文本框 4"/>
          <p:cNvSpPr txBox="1"/>
          <p:nvPr/>
        </p:nvSpPr>
        <p:spPr>
          <a:xfrm>
            <a:off x="697230" y="6752590"/>
            <a:ext cx="9354185" cy="1280160"/>
          </a:xfrm>
          <a:prstGeom prst="rect">
            <a:avLst/>
          </a:prstGeom>
          <a:noFill/>
        </p:spPr>
        <p:txBody>
          <a:bodyPr wrap="square" lIns="72000" tIns="18000" rIns="72000" bIns="18000" rtlCol="0">
            <a:noAutofit/>
          </a:bodyPr>
          <a:lstStyle/>
          <a:p>
            <a:r>
              <a:rPr lang="en-US" altLang="zh-CN" sz="18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KNN method has to run every data in the dataset, so it is very time consuming.</a:t>
            </a:r>
            <a:endParaRPr lang="en-US" altLang="zh-CN" sz="18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sym typeface="+mn-ea"/>
              </a:rPr>
              <a:t>3.Algorithm</a:t>
            </a:r>
            <a:endParaRPr lang="en-US" altLang="zh-CN" dirty="0">
              <a:sym typeface="+mn-ea"/>
            </a:endParaRPr>
          </a:p>
        </p:txBody>
      </p:sp>
      <p:sp>
        <p:nvSpPr>
          <p:cNvPr id="3" name="副标题 2"/>
          <p:cNvSpPr>
            <a:spLocks noGrp="1"/>
          </p:cNvSpPr>
          <p:nvPr>
            <p:ph type="subTitle" idx="1"/>
          </p:nvPr>
        </p:nvSpPr>
        <p:spPr/>
        <p:txBody>
          <a:bodyPr>
            <a:normAutofit/>
          </a:bodyPr>
          <a:lstStyle/>
          <a:p>
            <a:r>
              <a:rPr lang="en-US" altLang="zh-CN" dirty="0">
                <a:sym typeface="+mn-ea"/>
              </a:rPr>
              <a:t>(1).</a:t>
            </a:r>
            <a:r>
              <a:rPr lang="en-US" kern="0" dirty="0">
                <a:solidFill>
                  <a:sysClr val="windowText" lastClr="000000"/>
                </a:solidFill>
                <a:latin typeface="Arial" panose="020B0604020202020204"/>
                <a:ea typeface="楷体_GB2312"/>
                <a:sym typeface="+mn-ea"/>
              </a:rPr>
              <a:t>K-nearest neighbors algorithm</a:t>
            </a:r>
            <a:endParaRPr lang="en-US" kern="0" dirty="0">
              <a:solidFill>
                <a:sysClr val="windowText" lastClr="000000"/>
              </a:solidFill>
              <a:latin typeface="Arial" panose="020B0604020202020204"/>
              <a:ea typeface="楷体_GB2312"/>
              <a:sym typeface="+mn-ea"/>
            </a:endParaRPr>
          </a:p>
        </p:txBody>
      </p:sp>
      <p:sp>
        <p:nvSpPr>
          <p:cNvPr id="6" name="文本框 5"/>
          <p:cNvSpPr txBox="1"/>
          <p:nvPr/>
        </p:nvSpPr>
        <p:spPr>
          <a:xfrm>
            <a:off x="6499860" y="1636395"/>
            <a:ext cx="3261995" cy="1631315"/>
          </a:xfrm>
          <a:prstGeom prst="rect">
            <a:avLst/>
          </a:prstGeom>
          <a:noFill/>
        </p:spPr>
        <p:txBody>
          <a:bodyPr wrap="square" lIns="72000" tIns="18000" rIns="72000" bIns="18000" rtlCol="0">
            <a:noAutofit/>
          </a:bodyPr>
          <a:lstStyle/>
          <a:p>
            <a:r>
              <a:rPr lang="en-US" altLang="zh-CN" sz="1800" b="1" dirty="0">
                <a:solidFill>
                  <a:schemeClr val="bg1"/>
                </a:solidFill>
                <a:latin typeface="Arial" panose="020B0604020202020204" pitchFamily="34" charset="0"/>
                <a:cs typeface="Arial" panose="020B0604020202020204" pitchFamily="34" charset="0"/>
              </a:rPr>
              <a:t>Companies</a:t>
            </a:r>
            <a:endParaRPr lang="en-US" altLang="zh-CN" sz="1800" b="1" dirty="0">
              <a:solidFill>
                <a:schemeClr val="bg1"/>
              </a:solidFill>
              <a:latin typeface="Arial" panose="020B0604020202020204" pitchFamily="34" charset="0"/>
              <a:cs typeface="Arial" panose="020B0604020202020204" pitchFamily="34" charset="0"/>
            </a:endParaRPr>
          </a:p>
        </p:txBody>
      </p:sp>
      <p:pic>
        <p:nvPicPr>
          <p:cNvPr id="10" name="图片 9"/>
          <p:cNvPicPr>
            <a:picLocks noChangeAspect="1"/>
          </p:cNvPicPr>
          <p:nvPr/>
        </p:nvPicPr>
        <p:blipFill>
          <a:blip r:embed="rId1"/>
          <a:stretch>
            <a:fillRect/>
          </a:stretch>
        </p:blipFill>
        <p:spPr>
          <a:xfrm>
            <a:off x="482600" y="1212850"/>
            <a:ext cx="6403975" cy="1931670"/>
          </a:xfrm>
          <a:prstGeom prst="rect">
            <a:avLst/>
          </a:prstGeom>
        </p:spPr>
      </p:pic>
      <p:grpSp>
        <p:nvGrpSpPr>
          <p:cNvPr id="13" name="组合 12"/>
          <p:cNvGrpSpPr/>
          <p:nvPr/>
        </p:nvGrpSpPr>
        <p:grpSpPr>
          <a:xfrm>
            <a:off x="3973830" y="4309745"/>
            <a:ext cx="5285740" cy="1568450"/>
            <a:chOff x="2980" y="5623"/>
            <a:chExt cx="8324" cy="2470"/>
          </a:xfrm>
        </p:grpSpPr>
        <p:pic>
          <p:nvPicPr>
            <p:cNvPr id="11" name="图片 10"/>
            <p:cNvPicPr>
              <a:picLocks noChangeAspect="1"/>
            </p:cNvPicPr>
            <p:nvPr/>
          </p:nvPicPr>
          <p:blipFill>
            <a:blip r:embed="rId2"/>
            <a:stretch>
              <a:fillRect/>
            </a:stretch>
          </p:blipFill>
          <p:spPr>
            <a:xfrm>
              <a:off x="4429" y="5623"/>
              <a:ext cx="6566" cy="2167"/>
            </a:xfrm>
            <a:prstGeom prst="rect">
              <a:avLst/>
            </a:prstGeom>
          </p:spPr>
        </p:pic>
        <p:pic>
          <p:nvPicPr>
            <p:cNvPr id="12" name="图片 11"/>
            <p:cNvPicPr>
              <a:picLocks noChangeAspect="1"/>
            </p:cNvPicPr>
            <p:nvPr/>
          </p:nvPicPr>
          <p:blipFill>
            <a:blip r:embed="rId3"/>
            <a:stretch>
              <a:fillRect/>
            </a:stretch>
          </p:blipFill>
          <p:spPr>
            <a:xfrm>
              <a:off x="2980" y="7857"/>
              <a:ext cx="8324" cy="236"/>
            </a:xfrm>
            <a:prstGeom prst="rect">
              <a:avLst/>
            </a:prstGeom>
          </p:spPr>
        </p:pic>
      </p:grpSp>
      <p:sp>
        <p:nvSpPr>
          <p:cNvPr id="34" name="右箭头 33"/>
          <p:cNvSpPr/>
          <p:nvPr/>
        </p:nvSpPr>
        <p:spPr>
          <a:xfrm>
            <a:off x="7065645" y="1880235"/>
            <a:ext cx="284480" cy="800735"/>
          </a:xfrm>
          <a:prstGeom prst="rightArrow">
            <a:avLst>
              <a:gd name="adj1" fmla="val 50000"/>
              <a:gd name="adj2" fmla="val 54464"/>
            </a:avLst>
          </a:prstGeom>
          <a:gradFill>
            <a:gsLst>
              <a:gs pos="21000">
                <a:schemeClr val="accent3">
                  <a:lumMod val="75000"/>
                </a:schemeClr>
              </a:gs>
              <a:gs pos="100000">
                <a:srgbClr val="DECEA6"/>
              </a:gs>
            </a:gsLst>
            <a:lin ang="10740000" scaled="0"/>
          </a:gradFill>
          <a:ln w="12700">
            <a:solidFill>
              <a:srgbClr val="9B3519"/>
            </a:solidFill>
          </a:ln>
        </p:spPr>
        <p:style>
          <a:lnRef idx="2">
            <a:schemeClr val="accent6"/>
          </a:lnRef>
          <a:fillRef idx="1">
            <a:schemeClr val="lt1"/>
          </a:fillRef>
          <a:effectRef idx="0">
            <a:schemeClr val="accent6"/>
          </a:effectRef>
          <a:fontRef idx="minor">
            <a:schemeClr val="dk1"/>
          </a:fontRef>
        </p:style>
        <p:txBody>
          <a:bodyPr rot="0" vertOverflow="overflow" horzOverflow="overflow" vert="horz" wrap="square" lIns="91440" tIns="45720" rIns="91440" bIns="45720" numCol="1" spcCol="0" rtlCol="0" fromWordArt="0" anchor="ctr" anchorCtr="0" forceAA="0" compatLnSpc="1">
            <a:noAutofit/>
          </a:bodyPr>
          <a:lstStyle/>
          <a:p>
            <a:pPr algn="ctr"/>
            <a:endParaRPr lang="zh-CN" altLang="en-US" sz="1400" dirty="0" err="1"/>
          </a:p>
        </p:txBody>
      </p:sp>
      <p:sp>
        <p:nvSpPr>
          <p:cNvPr id="36" name="文本框 35"/>
          <p:cNvSpPr txBox="1"/>
          <p:nvPr/>
        </p:nvSpPr>
        <p:spPr>
          <a:xfrm>
            <a:off x="7421880" y="1313815"/>
            <a:ext cx="2197735" cy="1892300"/>
          </a:xfrm>
          <a:prstGeom prst="rect">
            <a:avLst/>
          </a:prstGeom>
          <a:gradFill>
            <a:gsLst>
              <a:gs pos="42000">
                <a:schemeClr val="accent3">
                  <a:lumMod val="75000"/>
                </a:schemeClr>
              </a:gs>
              <a:gs pos="100000">
                <a:schemeClr val="accent3">
                  <a:lumMod val="40000"/>
                  <a:lumOff val="60000"/>
                </a:schemeClr>
              </a:gs>
            </a:gsLst>
            <a:lin ang="0" scaled="0"/>
          </a:gradFill>
          <a:effectLst>
            <a:softEdge rad="31750"/>
          </a:effectLst>
        </p:spPr>
        <p:txBody>
          <a:bodyPr wrap="square" lIns="72000" tIns="18000" rIns="72000" bIns="18000" rtlCol="0">
            <a:noAutofit/>
          </a:bodyPr>
          <a:lstStyle/>
          <a:p>
            <a:pPr algn="l"/>
            <a:r>
              <a:rPr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Take the response of the two nearest points for each predictor and compare it with the test set</a:t>
            </a:r>
            <a:r>
              <a:rPr lang="en-US"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右箭头 7"/>
          <p:cNvSpPr/>
          <p:nvPr/>
        </p:nvSpPr>
        <p:spPr>
          <a:xfrm rot="5400000">
            <a:off x="8293100" y="2853690"/>
            <a:ext cx="455295" cy="1282700"/>
          </a:xfrm>
          <a:prstGeom prst="rightArrow">
            <a:avLst>
              <a:gd name="adj1" fmla="val 50000"/>
              <a:gd name="adj2" fmla="val 54464"/>
            </a:avLst>
          </a:prstGeom>
          <a:gradFill>
            <a:gsLst>
              <a:gs pos="21000">
                <a:schemeClr val="accent3">
                  <a:lumMod val="75000"/>
                </a:schemeClr>
              </a:gs>
              <a:gs pos="100000">
                <a:srgbClr val="DECEA6"/>
              </a:gs>
            </a:gsLst>
            <a:lin ang="10740000" scaled="0"/>
          </a:gradFill>
          <a:ln w="12700">
            <a:solidFill>
              <a:srgbClr val="9B3519"/>
            </a:solidFill>
          </a:ln>
        </p:spPr>
        <p:style>
          <a:lnRef idx="2">
            <a:schemeClr val="accent6"/>
          </a:lnRef>
          <a:fillRef idx="1">
            <a:schemeClr val="lt1"/>
          </a:fillRef>
          <a:effectRef idx="0">
            <a:schemeClr val="accent6"/>
          </a:effectRef>
          <a:fontRef idx="minor">
            <a:schemeClr val="dk1"/>
          </a:fontRef>
        </p:style>
        <p:txBody>
          <a:bodyPr rot="0" vertOverflow="overflow" horzOverflow="overflow" vert="horz" wrap="square" lIns="91440" tIns="45720" rIns="91440" bIns="45720" numCol="1" spcCol="0" rtlCol="0" fromWordArt="0" anchor="ctr" anchorCtr="0" forceAA="0" compatLnSpc="1">
            <a:noAutofit/>
          </a:bodyPr>
          <a:lstStyle/>
          <a:p>
            <a:pPr algn="ctr"/>
            <a:endParaRPr lang="zh-CN" altLang="en-US" sz="1400" dirty="0" err="1"/>
          </a:p>
        </p:txBody>
      </p:sp>
      <p:sp>
        <p:nvSpPr>
          <p:cNvPr id="9" name="文本框 8"/>
          <p:cNvSpPr txBox="1"/>
          <p:nvPr/>
        </p:nvSpPr>
        <p:spPr>
          <a:xfrm>
            <a:off x="7628255" y="3747135"/>
            <a:ext cx="1861185" cy="354965"/>
          </a:xfrm>
          <a:prstGeom prst="rect">
            <a:avLst/>
          </a:prstGeom>
          <a:noFill/>
        </p:spPr>
        <p:txBody>
          <a:bodyPr wrap="square" lIns="72000" tIns="18000" rIns="72000" bIns="18000" rtlCol="0">
            <a:noAutofit/>
          </a:bodyPr>
          <a:lstStyle/>
          <a:p>
            <a:r>
              <a:rPr lang="en-US" altLang="zh-CN" sz="1600" b="1" dirty="0">
                <a:latin typeface="Times New Roman" panose="02020603050405020304" pitchFamily="18" charset="0"/>
                <a:cs typeface="Times New Roman" panose="02020603050405020304" pitchFamily="18" charset="0"/>
              </a:rPr>
              <a:t>Output Result</a:t>
            </a:r>
            <a:endParaRPr lang="en-US" altLang="zh-CN" sz="1600" b="1" dirty="0">
              <a:latin typeface="Times New Roman" panose="02020603050405020304" pitchFamily="18" charset="0"/>
              <a:cs typeface="Times New Roman" panose="02020603050405020304" pitchFamily="18" charset="0"/>
            </a:endParaRPr>
          </a:p>
        </p:txBody>
      </p:sp>
      <p:sp>
        <p:nvSpPr>
          <p:cNvPr id="14" name="右箭头 13"/>
          <p:cNvSpPr/>
          <p:nvPr/>
        </p:nvSpPr>
        <p:spPr>
          <a:xfrm rot="10800000">
            <a:off x="3525520" y="4690110"/>
            <a:ext cx="284480" cy="800735"/>
          </a:xfrm>
          <a:prstGeom prst="rightArrow">
            <a:avLst>
              <a:gd name="adj1" fmla="val 50000"/>
              <a:gd name="adj2" fmla="val 54464"/>
            </a:avLst>
          </a:prstGeom>
          <a:gradFill>
            <a:gsLst>
              <a:gs pos="21000">
                <a:schemeClr val="accent3">
                  <a:lumMod val="75000"/>
                </a:schemeClr>
              </a:gs>
              <a:gs pos="100000">
                <a:srgbClr val="DECEA6"/>
              </a:gs>
            </a:gsLst>
            <a:lin ang="10740000" scaled="0"/>
          </a:gradFill>
          <a:ln w="12700">
            <a:solidFill>
              <a:srgbClr val="9B3519"/>
            </a:solidFill>
          </a:ln>
        </p:spPr>
        <p:style>
          <a:lnRef idx="2">
            <a:schemeClr val="accent6"/>
          </a:lnRef>
          <a:fillRef idx="1">
            <a:schemeClr val="lt1"/>
          </a:fillRef>
          <a:effectRef idx="0">
            <a:schemeClr val="accent6"/>
          </a:effectRef>
          <a:fontRef idx="minor">
            <a:schemeClr val="dk1"/>
          </a:fontRef>
        </p:style>
        <p:txBody>
          <a:bodyPr rot="0" vertOverflow="overflow" horzOverflow="overflow" vert="horz" wrap="square" lIns="91440" tIns="45720" rIns="91440" bIns="45720" numCol="1" spcCol="0" rtlCol="0" fromWordArt="0" anchor="ctr" anchorCtr="0" forceAA="0" compatLnSpc="1">
            <a:noAutofit/>
          </a:bodyPr>
          <a:lstStyle/>
          <a:p>
            <a:pPr algn="ctr"/>
            <a:endParaRPr lang="zh-CN" altLang="en-US" sz="1400" dirty="0" err="1"/>
          </a:p>
        </p:txBody>
      </p:sp>
      <p:sp>
        <p:nvSpPr>
          <p:cNvPr id="15" name="文本框 14"/>
          <p:cNvSpPr txBox="1"/>
          <p:nvPr/>
        </p:nvSpPr>
        <p:spPr>
          <a:xfrm>
            <a:off x="858520" y="4144010"/>
            <a:ext cx="2197735" cy="1892300"/>
          </a:xfrm>
          <a:prstGeom prst="rect">
            <a:avLst/>
          </a:prstGeom>
          <a:gradFill>
            <a:gsLst>
              <a:gs pos="63000">
                <a:schemeClr val="accent3">
                  <a:lumMod val="75000"/>
                </a:schemeClr>
              </a:gs>
              <a:gs pos="100000">
                <a:schemeClr val="accent3">
                  <a:lumMod val="40000"/>
                  <a:lumOff val="60000"/>
                </a:schemeClr>
              </a:gs>
            </a:gsLst>
            <a:lin ang="10380000" scaled="0"/>
          </a:gradFill>
          <a:effectLst>
            <a:softEdge rad="31750"/>
          </a:effectLst>
        </p:spPr>
        <p:txBody>
          <a:bodyPr wrap="square" lIns="72000" tIns="18000" rIns="72000" bIns="18000" rtlCol="0">
            <a:noAutofit/>
          </a:bodyPr>
          <a:lstStyle/>
          <a:p>
            <a:pPr algn="l"/>
            <a:endParaRPr sz="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l"/>
            <a:r>
              <a:rPr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When the KNN model is applied to the test set, the average precision is only 28%.</a:t>
            </a:r>
            <a:endParaRPr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6" name="圆角矩形 15"/>
          <p:cNvSpPr/>
          <p:nvPr/>
        </p:nvSpPr>
        <p:spPr>
          <a:xfrm>
            <a:off x="5678170" y="5676900"/>
            <a:ext cx="532765" cy="215900"/>
          </a:xfrm>
          <a:prstGeom prst="roundRect">
            <a:avLst/>
          </a:prstGeom>
          <a:noFill/>
          <a:ln>
            <a:solidFill>
              <a:srgbClr val="9B3519"/>
            </a:solidFill>
          </a:ln>
          <a:extLst>
            <a:ext uri="{909E8E84-426E-40DD-AFC4-6F175D3DCCD1}">
              <a14:hiddenFill xmlns:a14="http://schemas.microsoft.com/office/drawing/2010/main">
                <a:solidFill>
                  <a:schemeClr val="bg1"/>
                </a:solidFill>
              </a14:hiddenFill>
            </a:ext>
          </a:extLst>
        </p:spPr>
        <p:style>
          <a:lnRef idx="2">
            <a:schemeClr val="accent3"/>
          </a:lnRef>
          <a:fillRef idx="1">
            <a:schemeClr val="lt1"/>
          </a:fillRef>
          <a:effectRef idx="0">
            <a:schemeClr val="accent3"/>
          </a:effectRef>
          <a:fontRef idx="minor">
            <a:schemeClr val="dk1"/>
          </a:fontRef>
        </p:style>
        <p:txBody>
          <a:bodyPr rot="0" vertOverflow="overflow" horzOverflow="overflow" vert="horz" wrap="square" lIns="91440" tIns="45720" rIns="91440" bIns="45720" numCol="1" spcCol="0" rtlCol="0" fromWordArt="0" anchor="ctr" anchorCtr="0" forceAA="0" compatLnSpc="1">
            <a:noAutofit/>
          </a:bodyPr>
          <a:lstStyle/>
          <a:p>
            <a:pPr algn="ctr"/>
            <a:endParaRPr lang="zh-CN" altLang="en-US" sz="1400" dirty="0" err="1"/>
          </a:p>
        </p:txBody>
      </p:sp>
      <p:sp>
        <p:nvSpPr>
          <p:cNvPr id="17" name="文本框 16"/>
          <p:cNvSpPr txBox="1"/>
          <p:nvPr/>
        </p:nvSpPr>
        <p:spPr>
          <a:xfrm>
            <a:off x="554355" y="6215380"/>
            <a:ext cx="8973820" cy="872490"/>
          </a:xfrm>
          <a:prstGeom prst="rect">
            <a:avLst/>
          </a:prstGeom>
          <a:gradFill>
            <a:gsLst>
              <a:gs pos="100000">
                <a:srgbClr val="9B3519"/>
              </a:gs>
              <a:gs pos="65000">
                <a:schemeClr val="accent3">
                  <a:lumMod val="75000"/>
                </a:schemeClr>
              </a:gs>
              <a:gs pos="1000">
                <a:srgbClr val="9B3519"/>
              </a:gs>
            </a:gsLst>
            <a:lin ang="10740000" scaled="0"/>
          </a:gradFill>
          <a:effectLst>
            <a:softEdge rad="50800"/>
          </a:effectLst>
        </p:spPr>
        <p:txBody>
          <a:bodyPr wrap="square" lIns="72000" tIns="18000" rIns="72000" bIns="18000" rtlCol="0">
            <a:noAutofit/>
          </a:bodyPr>
          <a:lstStyle/>
          <a:p>
            <a:endParaRPr lang="zh-CN" altLang="en-US" sz="1400" dirty="0">
              <a:latin typeface="Arial" panose="020B0604020202020204" pitchFamily="34" charset="0"/>
              <a:cs typeface="Arial" panose="020B0604020202020204" pitchFamily="34" charset="0"/>
            </a:endParaRPr>
          </a:p>
        </p:txBody>
      </p:sp>
      <p:sp>
        <p:nvSpPr>
          <p:cNvPr id="18" name="文本框 17"/>
          <p:cNvSpPr txBox="1"/>
          <p:nvPr/>
        </p:nvSpPr>
        <p:spPr>
          <a:xfrm>
            <a:off x="554355" y="6239510"/>
            <a:ext cx="9354185" cy="1280160"/>
          </a:xfrm>
          <a:prstGeom prst="rect">
            <a:avLst/>
          </a:prstGeom>
          <a:noFill/>
        </p:spPr>
        <p:txBody>
          <a:bodyPr wrap="square" lIns="72000" tIns="18000" rIns="72000" bIns="18000" rtlCol="0">
            <a:noAutofit/>
          </a:bodyPr>
          <a:lstStyle/>
          <a:p>
            <a:r>
              <a:rPr lang="en-US" altLang="zh-CN" sz="24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The relevance between features is not high, resulting in poor adaptability of KNN and 28% average precision.</a:t>
            </a:r>
            <a:endParaRPr lang="en-US" altLang="zh-CN" sz="24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82365" y="315322"/>
            <a:ext cx="3869999" cy="432000"/>
          </a:xfrm>
        </p:spPr>
        <p:txBody>
          <a:bodyPr/>
          <a:lstStyle/>
          <a:p>
            <a:r>
              <a:rPr lang="en-US" altLang="zh-CN" dirty="0">
                <a:sym typeface="+mn-ea"/>
              </a:rPr>
              <a:t>3.Algorithm</a:t>
            </a:r>
            <a:endParaRPr lang="en-US" altLang="zh-CN" dirty="0"/>
          </a:p>
        </p:txBody>
      </p:sp>
      <p:sp>
        <p:nvSpPr>
          <p:cNvPr id="3" name="副标题 2"/>
          <p:cNvSpPr>
            <a:spLocks noGrp="1"/>
          </p:cNvSpPr>
          <p:nvPr>
            <p:ph type="subTitle" idx="1"/>
          </p:nvPr>
        </p:nvSpPr>
        <p:spPr>
          <a:xfrm>
            <a:off x="786130" y="842645"/>
            <a:ext cx="7711440" cy="370205"/>
          </a:xfrm>
        </p:spPr>
        <p:txBody>
          <a:bodyPr/>
          <a:lstStyle/>
          <a:p>
            <a:r>
              <a:rPr lang="en-US" altLang="zh-CN" dirty="0">
                <a:sym typeface="+mn-ea"/>
              </a:rPr>
              <a:t>(2). Balltree</a:t>
            </a:r>
            <a:endParaRPr lang="en-US" altLang="zh-CN" dirty="0"/>
          </a:p>
        </p:txBody>
      </p:sp>
      <p:sp>
        <p:nvSpPr>
          <p:cNvPr id="9" name="文本框 8"/>
          <p:cNvSpPr txBox="1"/>
          <p:nvPr/>
        </p:nvSpPr>
        <p:spPr>
          <a:xfrm>
            <a:off x="6674485" y="4470400"/>
            <a:ext cx="3261995" cy="1631315"/>
          </a:xfrm>
          <a:prstGeom prst="rect">
            <a:avLst/>
          </a:prstGeom>
          <a:noFill/>
        </p:spPr>
        <p:txBody>
          <a:bodyPr wrap="square" lIns="72000" tIns="18000" rIns="72000" bIns="18000" rtlCol="0">
            <a:noAutofit/>
          </a:bodyPr>
          <a:lstStyle/>
          <a:p>
            <a:r>
              <a:rPr lang="en-US" altLang="zh-CN" sz="1800" b="1" dirty="0">
                <a:solidFill>
                  <a:schemeClr val="bg1"/>
                </a:solidFill>
                <a:latin typeface="Arial" panose="020B0604020202020204" pitchFamily="34" charset="0"/>
                <a:cs typeface="Arial" panose="020B0604020202020204" pitchFamily="34" charset="0"/>
              </a:rPr>
              <a:t>Customers</a:t>
            </a:r>
            <a:endParaRPr lang="en-US" altLang="zh-CN" sz="1800" b="1" dirty="0">
              <a:solidFill>
                <a:schemeClr val="bg1"/>
              </a:solidFill>
              <a:latin typeface="Arial" panose="020B0604020202020204" pitchFamily="34" charset="0"/>
              <a:cs typeface="Arial" panose="020B0604020202020204" pitchFamily="34" charset="0"/>
            </a:endParaRPr>
          </a:p>
        </p:txBody>
      </p:sp>
      <p:sp>
        <p:nvSpPr>
          <p:cNvPr id="14" name="Oval 21"/>
          <p:cNvSpPr>
            <a:spLocks noChangeArrowheads="1"/>
          </p:cNvSpPr>
          <p:nvPr/>
        </p:nvSpPr>
        <p:spPr bwMode="gray">
          <a:xfrm>
            <a:off x="2190750" y="3601085"/>
            <a:ext cx="2614930" cy="1137920"/>
          </a:xfrm>
          <a:prstGeom prst="ellipse">
            <a:avLst/>
          </a:prstGeom>
          <a:solidFill>
            <a:srgbClr val="9B3519"/>
          </a:solidFill>
          <a:ln>
            <a:noFill/>
          </a:ln>
          <a:effectLst/>
          <a:extLst>
            <a:ext uri="{91240B29-F687-4F45-9708-019B960494DF}">
              <a14:hiddenLine xmlns:a14="http://schemas.microsoft.com/office/drawing/2010/main" w="38100">
                <a:solidFill>
                  <a:srgbClr val="FFFFFF"/>
                </a:solidFill>
                <a:rou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69824" tIns="34912" rIns="69824" bIns="34912"/>
          <a:lstStyle/>
          <a:p>
            <a:pPr defTabSz="698500" eaLnBrk="0" hangingPunct="0">
              <a:lnSpc>
                <a:spcPct val="50000"/>
              </a:lnSpc>
              <a:spcBef>
                <a:spcPct val="0"/>
              </a:spcBef>
            </a:pPr>
            <a:endParaRPr lang="zh-CN" altLang="zh-CN" sz="1200">
              <a:latin typeface="Arial" panose="020B0604020202020204"/>
              <a:ea typeface="楷体_GB2312"/>
              <a:sym typeface="Arial" panose="020B0604020202020204"/>
            </a:endParaRPr>
          </a:p>
        </p:txBody>
      </p:sp>
      <p:sp>
        <p:nvSpPr>
          <p:cNvPr id="15" name="Freeform 22"/>
          <p:cNvSpPr/>
          <p:nvPr/>
        </p:nvSpPr>
        <p:spPr bwMode="gray">
          <a:xfrm rot="-28766061">
            <a:off x="4950460" y="2319020"/>
            <a:ext cx="488950" cy="2359660"/>
          </a:xfrm>
          <a:custGeom>
            <a:avLst/>
            <a:gdLst>
              <a:gd name="T0" fmla="*/ 198 w 198"/>
              <a:gd name="T1" fmla="*/ 123 h 915"/>
              <a:gd name="T2" fmla="*/ 198 w 198"/>
              <a:gd name="T3" fmla="*/ 0 h 915"/>
              <a:gd name="T4" fmla="*/ 0 w 198"/>
              <a:gd name="T5" fmla="*/ 462 h 915"/>
              <a:gd name="T6" fmla="*/ 195 w 198"/>
              <a:gd name="T7" fmla="*/ 915 h 915"/>
              <a:gd name="T8" fmla="*/ 195 w 198"/>
              <a:gd name="T9" fmla="*/ 780 h 915"/>
            </a:gdLst>
            <a:ahLst/>
            <a:cxnLst>
              <a:cxn ang="0">
                <a:pos x="T0" y="T1"/>
              </a:cxn>
              <a:cxn ang="0">
                <a:pos x="T2" y="T3"/>
              </a:cxn>
              <a:cxn ang="0">
                <a:pos x="T4" y="T5"/>
              </a:cxn>
              <a:cxn ang="0">
                <a:pos x="T6" y="T7"/>
              </a:cxn>
              <a:cxn ang="0">
                <a:pos x="T8" y="T9"/>
              </a:cxn>
            </a:cxnLst>
            <a:rect l="0" t="0" r="r" b="b"/>
            <a:pathLst>
              <a:path w="198" h="915">
                <a:moveTo>
                  <a:pt x="198" y="123"/>
                </a:moveTo>
                <a:lnTo>
                  <a:pt x="198" y="0"/>
                </a:lnTo>
                <a:lnTo>
                  <a:pt x="0" y="462"/>
                </a:lnTo>
                <a:lnTo>
                  <a:pt x="195" y="915"/>
                </a:lnTo>
                <a:lnTo>
                  <a:pt x="195" y="780"/>
                </a:lnTo>
              </a:path>
            </a:pathLst>
          </a:custGeom>
          <a:solidFill>
            <a:srgbClr val="B1B5C3"/>
          </a:solidFill>
          <a:ln>
            <a:noFill/>
          </a:ln>
          <a:effectLst/>
          <a:extLst>
            <a:ext uri="{91240B29-F687-4F45-9708-019B960494DF}">
              <a14:hiddenLine xmlns:a14="http://schemas.microsoft.com/office/drawing/2010/main" w="38100">
                <a:solidFill>
                  <a:srgbClr val="FFFFFF"/>
                </a:solidFill>
                <a:prstDash val="solid"/>
                <a:round/>
                <a:headEnd type="none" w="med" len="med"/>
                <a:tailEnd type="none" w="med" len="me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69824" tIns="34912" rIns="69824" bIns="34912" anchor="ctr"/>
          <a:lstStyle/>
          <a:p>
            <a:endParaRPr lang="zh-CN" altLang="en-US">
              <a:latin typeface="Arial" panose="020B0604020202020204"/>
              <a:ea typeface="楷体_GB2312"/>
              <a:sym typeface="Arial" panose="020B0604020202020204"/>
            </a:endParaRPr>
          </a:p>
        </p:txBody>
      </p:sp>
      <p:sp>
        <p:nvSpPr>
          <p:cNvPr id="16" name="Freeform 23"/>
          <p:cNvSpPr/>
          <p:nvPr/>
        </p:nvSpPr>
        <p:spPr bwMode="gray">
          <a:xfrm rot="-25264457">
            <a:off x="4770755" y="3959225"/>
            <a:ext cx="488950" cy="2358390"/>
          </a:xfrm>
          <a:custGeom>
            <a:avLst/>
            <a:gdLst>
              <a:gd name="T0" fmla="*/ 198 w 198"/>
              <a:gd name="T1" fmla="*/ 123 h 915"/>
              <a:gd name="T2" fmla="*/ 198 w 198"/>
              <a:gd name="T3" fmla="*/ 0 h 915"/>
              <a:gd name="T4" fmla="*/ 0 w 198"/>
              <a:gd name="T5" fmla="*/ 462 h 915"/>
              <a:gd name="T6" fmla="*/ 195 w 198"/>
              <a:gd name="T7" fmla="*/ 915 h 915"/>
              <a:gd name="T8" fmla="*/ 195 w 198"/>
              <a:gd name="T9" fmla="*/ 780 h 915"/>
            </a:gdLst>
            <a:ahLst/>
            <a:cxnLst>
              <a:cxn ang="0">
                <a:pos x="T0" y="T1"/>
              </a:cxn>
              <a:cxn ang="0">
                <a:pos x="T2" y="T3"/>
              </a:cxn>
              <a:cxn ang="0">
                <a:pos x="T4" y="T5"/>
              </a:cxn>
              <a:cxn ang="0">
                <a:pos x="T6" y="T7"/>
              </a:cxn>
              <a:cxn ang="0">
                <a:pos x="T8" y="T9"/>
              </a:cxn>
            </a:cxnLst>
            <a:rect l="0" t="0" r="r" b="b"/>
            <a:pathLst>
              <a:path w="198" h="915">
                <a:moveTo>
                  <a:pt x="198" y="123"/>
                </a:moveTo>
                <a:lnTo>
                  <a:pt x="198" y="0"/>
                </a:lnTo>
                <a:lnTo>
                  <a:pt x="0" y="462"/>
                </a:lnTo>
                <a:lnTo>
                  <a:pt x="195" y="915"/>
                </a:lnTo>
                <a:lnTo>
                  <a:pt x="195" y="780"/>
                </a:lnTo>
              </a:path>
            </a:pathLst>
          </a:custGeom>
          <a:solidFill>
            <a:srgbClr val="CBAA7B"/>
          </a:solidFill>
          <a:ln>
            <a:noFill/>
          </a:ln>
          <a:effectLst/>
          <a:extLst>
            <a:ext uri="{91240B29-F687-4F45-9708-019B960494DF}">
              <a14:hiddenLine xmlns:a14="http://schemas.microsoft.com/office/drawing/2010/main" w="38100">
                <a:solidFill>
                  <a:srgbClr val="FFFFFF"/>
                </a:solidFill>
                <a:prstDash val="solid"/>
                <a:round/>
                <a:headEnd type="none" w="med" len="med"/>
                <a:tailEnd type="none" w="med" len="me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69824" tIns="34912" rIns="69824" bIns="34912" anchor="ctr"/>
          <a:lstStyle/>
          <a:p>
            <a:endParaRPr lang="zh-CN" altLang="en-US" sz="2800" b="1">
              <a:latin typeface="Arial" panose="020B0604020202020204"/>
              <a:ea typeface="楷体_GB2312"/>
              <a:sym typeface="Arial" panose="020B0604020202020204"/>
            </a:endParaRPr>
          </a:p>
        </p:txBody>
      </p:sp>
      <p:sp>
        <p:nvSpPr>
          <p:cNvPr id="17" name="Freeform 24"/>
          <p:cNvSpPr/>
          <p:nvPr/>
        </p:nvSpPr>
        <p:spPr bwMode="gray">
          <a:xfrm rot="-21737335">
            <a:off x="3085465" y="4718685"/>
            <a:ext cx="508000" cy="2264410"/>
          </a:xfrm>
          <a:custGeom>
            <a:avLst/>
            <a:gdLst>
              <a:gd name="T0" fmla="*/ 198 w 198"/>
              <a:gd name="T1" fmla="*/ 123 h 915"/>
              <a:gd name="T2" fmla="*/ 198 w 198"/>
              <a:gd name="T3" fmla="*/ 0 h 915"/>
              <a:gd name="T4" fmla="*/ 0 w 198"/>
              <a:gd name="T5" fmla="*/ 462 h 915"/>
              <a:gd name="T6" fmla="*/ 195 w 198"/>
              <a:gd name="T7" fmla="*/ 915 h 915"/>
              <a:gd name="T8" fmla="*/ 195 w 198"/>
              <a:gd name="T9" fmla="*/ 780 h 915"/>
            </a:gdLst>
            <a:ahLst/>
            <a:cxnLst>
              <a:cxn ang="0">
                <a:pos x="T0" y="T1"/>
              </a:cxn>
              <a:cxn ang="0">
                <a:pos x="T2" y="T3"/>
              </a:cxn>
              <a:cxn ang="0">
                <a:pos x="T4" y="T5"/>
              </a:cxn>
              <a:cxn ang="0">
                <a:pos x="T6" y="T7"/>
              </a:cxn>
              <a:cxn ang="0">
                <a:pos x="T8" y="T9"/>
              </a:cxn>
            </a:cxnLst>
            <a:rect l="0" t="0" r="r" b="b"/>
            <a:pathLst>
              <a:path w="198" h="915">
                <a:moveTo>
                  <a:pt x="198" y="123"/>
                </a:moveTo>
                <a:lnTo>
                  <a:pt x="198" y="0"/>
                </a:lnTo>
                <a:lnTo>
                  <a:pt x="0" y="462"/>
                </a:lnTo>
                <a:lnTo>
                  <a:pt x="195" y="915"/>
                </a:lnTo>
                <a:lnTo>
                  <a:pt x="195" y="780"/>
                </a:lnTo>
              </a:path>
            </a:pathLst>
          </a:custGeom>
          <a:solidFill>
            <a:srgbClr val="BEC0C2"/>
          </a:solidFill>
          <a:ln>
            <a:noFill/>
          </a:ln>
          <a:effectLst/>
          <a:extLst>
            <a:ext uri="{91240B29-F687-4F45-9708-019B960494DF}">
              <a14:hiddenLine xmlns:a14="http://schemas.microsoft.com/office/drawing/2010/main" w="38100">
                <a:solidFill>
                  <a:srgbClr val="FFFFFF"/>
                </a:solidFill>
                <a:prstDash val="solid"/>
                <a:round/>
                <a:headEnd type="none" w="med" len="med"/>
                <a:tailEnd type="none" w="med" len="me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69824" tIns="34912" rIns="69824" bIns="34912" anchor="ctr"/>
          <a:lstStyle/>
          <a:p>
            <a:endParaRPr lang="zh-CN" altLang="en-US">
              <a:latin typeface="Arial" panose="020B0604020202020204"/>
              <a:ea typeface="楷体_GB2312"/>
              <a:sym typeface="Arial" panose="020B0604020202020204"/>
            </a:endParaRPr>
          </a:p>
        </p:txBody>
      </p:sp>
      <p:sp>
        <p:nvSpPr>
          <p:cNvPr id="18" name="Freeform 25"/>
          <p:cNvSpPr/>
          <p:nvPr/>
        </p:nvSpPr>
        <p:spPr bwMode="gray">
          <a:xfrm rot="14464457" flipH="1">
            <a:off x="1576705" y="3678555"/>
            <a:ext cx="488950" cy="2358390"/>
          </a:xfrm>
          <a:custGeom>
            <a:avLst/>
            <a:gdLst>
              <a:gd name="T0" fmla="*/ 198 w 198"/>
              <a:gd name="T1" fmla="*/ 123 h 915"/>
              <a:gd name="T2" fmla="*/ 198 w 198"/>
              <a:gd name="T3" fmla="*/ 0 h 915"/>
              <a:gd name="T4" fmla="*/ 0 w 198"/>
              <a:gd name="T5" fmla="*/ 462 h 915"/>
              <a:gd name="T6" fmla="*/ 195 w 198"/>
              <a:gd name="T7" fmla="*/ 915 h 915"/>
              <a:gd name="T8" fmla="*/ 195 w 198"/>
              <a:gd name="T9" fmla="*/ 780 h 915"/>
            </a:gdLst>
            <a:ahLst/>
            <a:cxnLst>
              <a:cxn ang="0">
                <a:pos x="T0" y="T1"/>
              </a:cxn>
              <a:cxn ang="0">
                <a:pos x="T2" y="T3"/>
              </a:cxn>
              <a:cxn ang="0">
                <a:pos x="T4" y="T5"/>
              </a:cxn>
              <a:cxn ang="0">
                <a:pos x="T6" y="T7"/>
              </a:cxn>
              <a:cxn ang="0">
                <a:pos x="T8" y="T9"/>
              </a:cxn>
            </a:cxnLst>
            <a:rect l="0" t="0" r="r" b="b"/>
            <a:pathLst>
              <a:path w="198" h="915">
                <a:moveTo>
                  <a:pt x="198" y="123"/>
                </a:moveTo>
                <a:lnTo>
                  <a:pt x="198" y="0"/>
                </a:lnTo>
                <a:lnTo>
                  <a:pt x="0" y="462"/>
                </a:lnTo>
                <a:lnTo>
                  <a:pt x="195" y="915"/>
                </a:lnTo>
                <a:lnTo>
                  <a:pt x="195" y="780"/>
                </a:lnTo>
              </a:path>
            </a:pathLst>
          </a:custGeom>
          <a:solidFill>
            <a:srgbClr val="C7674B"/>
          </a:solidFill>
          <a:ln>
            <a:noFill/>
          </a:ln>
          <a:effectLst/>
          <a:extLst>
            <a:ext uri="{91240B29-F687-4F45-9708-019B960494DF}">
              <a14:hiddenLine xmlns:a14="http://schemas.microsoft.com/office/drawing/2010/main" w="38100">
                <a:solidFill>
                  <a:srgbClr val="FFFFFF"/>
                </a:solidFill>
                <a:prstDash val="solid"/>
                <a:round/>
                <a:headEnd type="none" w="med" len="med"/>
                <a:tailEnd type="none" w="med" len="me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69824" tIns="34912" rIns="69824" bIns="34912" anchor="ctr"/>
          <a:lstStyle/>
          <a:p>
            <a:endParaRPr lang="zh-CN" altLang="en-US" sz="2800" b="1">
              <a:latin typeface="Arial" panose="020B0604020202020204"/>
              <a:ea typeface="楷体_GB2312"/>
              <a:sym typeface="Arial" panose="020B0604020202020204"/>
            </a:endParaRPr>
          </a:p>
        </p:txBody>
      </p:sp>
      <p:sp>
        <p:nvSpPr>
          <p:cNvPr id="424986" name="Freeform 26"/>
          <p:cNvSpPr/>
          <p:nvPr/>
        </p:nvSpPr>
        <p:spPr bwMode="gray">
          <a:xfrm rot="-32446388">
            <a:off x="3436620" y="1378585"/>
            <a:ext cx="511810" cy="2261870"/>
          </a:xfrm>
          <a:custGeom>
            <a:avLst/>
            <a:gdLst>
              <a:gd name="T0" fmla="*/ 198 w 198"/>
              <a:gd name="T1" fmla="*/ 123 h 915"/>
              <a:gd name="T2" fmla="*/ 198 w 198"/>
              <a:gd name="T3" fmla="*/ 0 h 915"/>
              <a:gd name="T4" fmla="*/ 0 w 198"/>
              <a:gd name="T5" fmla="*/ 462 h 915"/>
              <a:gd name="T6" fmla="*/ 195 w 198"/>
              <a:gd name="T7" fmla="*/ 915 h 915"/>
              <a:gd name="T8" fmla="*/ 195 w 198"/>
              <a:gd name="T9" fmla="*/ 780 h 915"/>
            </a:gdLst>
            <a:ahLst/>
            <a:cxnLst>
              <a:cxn ang="0">
                <a:pos x="T0" y="T1"/>
              </a:cxn>
              <a:cxn ang="0">
                <a:pos x="T2" y="T3"/>
              </a:cxn>
              <a:cxn ang="0">
                <a:pos x="T4" y="T5"/>
              </a:cxn>
              <a:cxn ang="0">
                <a:pos x="T6" y="T7"/>
              </a:cxn>
              <a:cxn ang="0">
                <a:pos x="T8" y="T9"/>
              </a:cxn>
            </a:cxnLst>
            <a:rect l="0" t="0" r="r" b="b"/>
            <a:pathLst>
              <a:path w="198" h="915">
                <a:moveTo>
                  <a:pt x="198" y="123"/>
                </a:moveTo>
                <a:lnTo>
                  <a:pt x="198" y="0"/>
                </a:lnTo>
                <a:lnTo>
                  <a:pt x="0" y="462"/>
                </a:lnTo>
                <a:lnTo>
                  <a:pt x="195" y="915"/>
                </a:lnTo>
                <a:lnTo>
                  <a:pt x="195" y="780"/>
                </a:lnTo>
              </a:path>
            </a:pathLst>
          </a:custGeom>
          <a:solidFill>
            <a:srgbClr val="DF9753"/>
          </a:solidFill>
          <a:ln>
            <a:noFill/>
          </a:ln>
          <a:effectLst/>
          <a:extLst>
            <a:ext uri="{91240B29-F687-4F45-9708-019B960494DF}">
              <a14:hiddenLine xmlns:a14="http://schemas.microsoft.com/office/drawing/2010/main" w="38100">
                <a:solidFill>
                  <a:srgbClr val="FFFFFF"/>
                </a:solidFill>
                <a:prstDash val="solid"/>
                <a:rou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69824" tIns="34912" rIns="69824" bIns="34912" anchor="ctr"/>
          <a:lstStyle/>
          <a:p>
            <a:endParaRPr lang="zh-CN" altLang="en-US" sz="2800" b="1">
              <a:latin typeface="Arial" panose="020B0604020202020204"/>
              <a:ea typeface="楷体_GB2312"/>
              <a:sym typeface="Arial" panose="020B0604020202020204"/>
            </a:endParaRPr>
          </a:p>
        </p:txBody>
      </p:sp>
      <p:sp>
        <p:nvSpPr>
          <p:cNvPr id="19" name="Freeform 27"/>
          <p:cNvSpPr/>
          <p:nvPr/>
        </p:nvSpPr>
        <p:spPr bwMode="gray">
          <a:xfrm rot="17966061" flipH="1">
            <a:off x="1762125" y="2035810"/>
            <a:ext cx="490220" cy="2359660"/>
          </a:xfrm>
          <a:custGeom>
            <a:avLst/>
            <a:gdLst>
              <a:gd name="T0" fmla="*/ 198 w 198"/>
              <a:gd name="T1" fmla="*/ 123 h 915"/>
              <a:gd name="T2" fmla="*/ 198 w 198"/>
              <a:gd name="T3" fmla="*/ 0 h 915"/>
              <a:gd name="T4" fmla="*/ 0 w 198"/>
              <a:gd name="T5" fmla="*/ 462 h 915"/>
              <a:gd name="T6" fmla="*/ 195 w 198"/>
              <a:gd name="T7" fmla="*/ 915 h 915"/>
              <a:gd name="T8" fmla="*/ 195 w 198"/>
              <a:gd name="T9" fmla="*/ 780 h 915"/>
            </a:gdLst>
            <a:ahLst/>
            <a:cxnLst>
              <a:cxn ang="0">
                <a:pos x="T0" y="T1"/>
              </a:cxn>
              <a:cxn ang="0">
                <a:pos x="T2" y="T3"/>
              </a:cxn>
              <a:cxn ang="0">
                <a:pos x="T4" y="T5"/>
              </a:cxn>
              <a:cxn ang="0">
                <a:pos x="T6" y="T7"/>
              </a:cxn>
              <a:cxn ang="0">
                <a:pos x="T8" y="T9"/>
              </a:cxn>
            </a:cxnLst>
            <a:rect l="0" t="0" r="r" b="b"/>
            <a:pathLst>
              <a:path w="198" h="915">
                <a:moveTo>
                  <a:pt x="198" y="123"/>
                </a:moveTo>
                <a:lnTo>
                  <a:pt x="198" y="0"/>
                </a:lnTo>
                <a:lnTo>
                  <a:pt x="0" y="462"/>
                </a:lnTo>
                <a:lnTo>
                  <a:pt x="195" y="915"/>
                </a:lnTo>
                <a:lnTo>
                  <a:pt x="195" y="780"/>
                </a:lnTo>
              </a:path>
            </a:pathLst>
          </a:custGeom>
          <a:solidFill>
            <a:srgbClr val="8A90A5"/>
          </a:solidFill>
          <a:ln>
            <a:noFill/>
          </a:ln>
          <a:effectLst/>
          <a:extLst>
            <a:ext uri="{91240B29-F687-4F45-9708-019B960494DF}">
              <a14:hiddenLine xmlns:a14="http://schemas.microsoft.com/office/drawing/2010/main" w="38100">
                <a:solidFill>
                  <a:srgbClr val="FFFFFF"/>
                </a:solidFill>
                <a:prstDash val="solid"/>
                <a:round/>
                <a:headEnd type="none" w="med" len="med"/>
                <a:tailEnd type="none" w="med" len="me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69824" tIns="34912" rIns="69824" bIns="34912" anchor="ctr"/>
          <a:lstStyle/>
          <a:p>
            <a:endParaRPr lang="zh-CN" altLang="en-US">
              <a:latin typeface="Arial" panose="020B0604020202020204"/>
              <a:ea typeface="楷体_GB2312"/>
              <a:sym typeface="Arial" panose="020B0604020202020204"/>
            </a:endParaRPr>
          </a:p>
        </p:txBody>
      </p:sp>
      <p:sp>
        <p:nvSpPr>
          <p:cNvPr id="20" name="Text Box 28"/>
          <p:cNvSpPr txBox="1">
            <a:spLocks noChangeArrowheads="1"/>
          </p:cNvSpPr>
          <p:nvPr/>
        </p:nvSpPr>
        <p:spPr bwMode="auto">
          <a:xfrm>
            <a:off x="2457450" y="3954146"/>
            <a:ext cx="2078990" cy="4305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p>
            <a:pPr algn="ctr" eaLnBrk="0" hangingPunct="0">
              <a:spcBef>
                <a:spcPct val="0"/>
              </a:spcBef>
            </a:pPr>
            <a:r>
              <a:rPr lang="en-US" altLang="zh-CN" sz="2800" b="1" dirty="0">
                <a:solidFill>
                  <a:schemeClr val="bg1"/>
                </a:solidFill>
                <a:latin typeface="Times New Roman" panose="02020603050405020304" pitchFamily="18" charset="0"/>
                <a:cs typeface="Times New Roman" panose="02020603050405020304" pitchFamily="18" charset="0"/>
                <a:sym typeface="+mn-ea"/>
              </a:rPr>
              <a:t>Balltree</a:t>
            </a:r>
            <a:endParaRPr lang="en-US" altLang="zh-CN" sz="2800" b="1" dirty="0">
              <a:solidFill>
                <a:schemeClr val="bg1"/>
              </a:solidFill>
              <a:latin typeface="Times New Roman" panose="02020603050405020304" pitchFamily="18" charset="0"/>
              <a:ea typeface="楷体_GB2312"/>
              <a:cs typeface="Times New Roman" panose="02020603050405020304" pitchFamily="18" charset="0"/>
              <a:sym typeface="+mn-ea"/>
            </a:endParaRPr>
          </a:p>
        </p:txBody>
      </p:sp>
      <p:sp>
        <p:nvSpPr>
          <p:cNvPr id="22" name="Text Box 30"/>
          <p:cNvSpPr txBox="1">
            <a:spLocks noChangeArrowheads="1"/>
          </p:cNvSpPr>
          <p:nvPr/>
        </p:nvSpPr>
        <p:spPr bwMode="auto">
          <a:xfrm>
            <a:off x="1562735" y="1979613"/>
            <a:ext cx="1828800" cy="12617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p>
            <a:pPr eaLnBrk="0" hangingPunct="0">
              <a:spcBef>
                <a:spcPct val="0"/>
              </a:spcBef>
            </a:pPr>
            <a:endParaRPr kumimoji="1" lang="zh-CN" altLang="en-US" sz="1600">
              <a:latin typeface="Arial" panose="020B0604020202020204"/>
              <a:ea typeface="楷体_GB2312"/>
              <a:sym typeface="Arial" panose="020B0604020202020204"/>
            </a:endParaRPr>
          </a:p>
          <a:p>
            <a:pPr eaLnBrk="0" hangingPunct="0">
              <a:spcBef>
                <a:spcPct val="0"/>
              </a:spcBef>
            </a:pPr>
            <a:r>
              <a:rPr kumimoji="1" lang="zh-CN" altLang="en-US" sz="1800" b="1">
                <a:latin typeface="Arial" panose="020B0604020202020204"/>
                <a:ea typeface="楷体_GB2312"/>
                <a:sym typeface="Arial" panose="020B0604020202020204"/>
              </a:rPr>
              <a:t>Generate/Select </a:t>
            </a:r>
            <a:r>
              <a:rPr kumimoji="1" lang="zh-CN" altLang="en-US" sz="1600">
                <a:latin typeface="Arial" panose="020B0604020202020204"/>
                <a:ea typeface="楷体_GB2312"/>
                <a:sym typeface="Arial" panose="020B0604020202020204"/>
              </a:rPr>
              <a:t>a random point p in the hyperspace</a:t>
            </a:r>
            <a:endParaRPr kumimoji="1" lang="zh-CN" altLang="en-US" sz="1600">
              <a:latin typeface="Arial" panose="020B0604020202020204"/>
              <a:ea typeface="楷体_GB2312"/>
              <a:sym typeface="Arial" panose="020B0604020202020204"/>
            </a:endParaRPr>
          </a:p>
          <a:p>
            <a:pPr eaLnBrk="0" hangingPunct="0">
              <a:spcBef>
                <a:spcPct val="0"/>
              </a:spcBef>
            </a:pPr>
            <a:endParaRPr kumimoji="1" lang="zh-CN" altLang="en-US" sz="1600">
              <a:latin typeface="Arial" panose="020B0604020202020204"/>
              <a:ea typeface="楷体_GB2312"/>
              <a:sym typeface="Arial" panose="020B0604020202020204"/>
            </a:endParaRPr>
          </a:p>
        </p:txBody>
      </p:sp>
      <p:sp>
        <p:nvSpPr>
          <p:cNvPr id="23" name="Text Box 31"/>
          <p:cNvSpPr txBox="1">
            <a:spLocks noChangeArrowheads="1"/>
          </p:cNvSpPr>
          <p:nvPr/>
        </p:nvSpPr>
        <p:spPr bwMode="auto">
          <a:xfrm>
            <a:off x="4875530" y="3678873"/>
            <a:ext cx="2149475" cy="12617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p>
            <a:pPr eaLnBrk="0" hangingPunct="0">
              <a:spcBef>
                <a:spcPct val="0"/>
              </a:spcBef>
            </a:pPr>
            <a:r>
              <a:rPr kumimoji="1" lang="zh-CN" altLang="en-US" sz="1800" b="1">
                <a:latin typeface="Arial" panose="020B0604020202020204"/>
                <a:ea typeface="楷体_GB2312"/>
                <a:sym typeface="Arial" panose="020B0604020202020204"/>
              </a:rPr>
              <a:t>Calculate</a:t>
            </a:r>
            <a:r>
              <a:rPr kumimoji="1" lang="zh-CN" altLang="en-US" sz="1600">
                <a:latin typeface="Arial" panose="020B0604020202020204"/>
                <a:ea typeface="楷体_GB2312"/>
                <a:sym typeface="Arial" panose="020B0604020202020204"/>
              </a:rPr>
              <a:t> distances between all other points and p1, then select the largest one marked as p2.</a:t>
            </a:r>
            <a:endParaRPr kumimoji="1" lang="zh-CN" altLang="en-US" sz="1600">
              <a:latin typeface="Arial" panose="020B0604020202020204"/>
              <a:ea typeface="楷体_GB2312"/>
              <a:sym typeface="Arial" panose="020B0604020202020204"/>
            </a:endParaRPr>
          </a:p>
        </p:txBody>
      </p:sp>
      <p:sp>
        <p:nvSpPr>
          <p:cNvPr id="24" name="Text Box 32"/>
          <p:cNvSpPr txBox="1">
            <a:spLocks noChangeArrowheads="1"/>
          </p:cNvSpPr>
          <p:nvPr/>
        </p:nvSpPr>
        <p:spPr bwMode="auto">
          <a:xfrm>
            <a:off x="3694430" y="5451158"/>
            <a:ext cx="2286000" cy="17538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p>
            <a:pPr eaLnBrk="0" hangingPunct="0">
              <a:spcBef>
                <a:spcPct val="0"/>
              </a:spcBef>
            </a:pPr>
            <a:r>
              <a:rPr kumimoji="1" lang="zh-CN" altLang="en-US" sz="1800" b="1">
                <a:latin typeface="Arial" panose="020B0604020202020204"/>
                <a:ea typeface="楷体_GB2312"/>
                <a:sym typeface="Arial" panose="020B0604020202020204"/>
              </a:rPr>
              <a:t>Compare </a:t>
            </a:r>
            <a:r>
              <a:rPr kumimoji="1" lang="en-US" altLang="zh-CN" sz="1600">
                <a:latin typeface="Arial" panose="020B0604020202020204"/>
                <a:ea typeface="楷体_GB2312"/>
                <a:sym typeface="Arial" panose="020B0604020202020204"/>
              </a:rPr>
              <a:t>the distance of point to p1 and p2</a:t>
            </a:r>
            <a:r>
              <a:rPr kumimoji="1" lang="en-US" sz="1600">
                <a:latin typeface="Arial" panose="020B0604020202020204"/>
                <a:ea typeface="楷体_GB2312"/>
                <a:sym typeface="Arial" panose="020B0604020202020204"/>
              </a:rPr>
              <a:t>.</a:t>
            </a:r>
            <a:r>
              <a:rPr kumimoji="1" lang="zh-CN" altLang="en-US" sz="1600">
                <a:latin typeface="Arial" panose="020B0604020202020204"/>
                <a:ea typeface="楷体_GB2312"/>
                <a:sym typeface="Arial" panose="020B0604020202020204"/>
              </a:rPr>
              <a:t>If a point is closer to p1, we can put it into subset1, otherwise put it into subset2.</a:t>
            </a:r>
            <a:endParaRPr kumimoji="1" lang="zh-CN" altLang="en-US" sz="1600">
              <a:latin typeface="Arial" panose="020B0604020202020204"/>
              <a:ea typeface="楷体_GB2312"/>
              <a:sym typeface="Arial" panose="020B0604020202020204"/>
            </a:endParaRPr>
          </a:p>
          <a:p>
            <a:pPr eaLnBrk="0" hangingPunct="0">
              <a:spcBef>
                <a:spcPct val="0"/>
              </a:spcBef>
            </a:pPr>
            <a:endParaRPr kumimoji="1" lang="zh-CN" altLang="en-US" sz="1600">
              <a:latin typeface="Arial" panose="020B0604020202020204"/>
              <a:ea typeface="楷体_GB2312"/>
              <a:sym typeface="Arial" panose="020B0604020202020204"/>
            </a:endParaRPr>
          </a:p>
        </p:txBody>
      </p:sp>
      <p:sp>
        <p:nvSpPr>
          <p:cNvPr id="25" name="Text Box 33"/>
          <p:cNvSpPr txBox="1">
            <a:spLocks noChangeArrowheads="1"/>
          </p:cNvSpPr>
          <p:nvPr/>
        </p:nvSpPr>
        <p:spPr bwMode="auto">
          <a:xfrm>
            <a:off x="1019175" y="5474018"/>
            <a:ext cx="1934845" cy="2000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p>
            <a:pPr eaLnBrk="0" hangingPunct="0">
              <a:spcBef>
                <a:spcPct val="0"/>
              </a:spcBef>
            </a:pPr>
            <a:r>
              <a:rPr kumimoji="1" lang="zh-CN" altLang="en-US" sz="1800" b="1">
                <a:latin typeface="Arial" panose="020B0604020202020204"/>
                <a:ea typeface="楷体_GB2312"/>
                <a:sym typeface="Arial" panose="020B0604020202020204"/>
              </a:rPr>
              <a:t>Calculate</a:t>
            </a:r>
            <a:r>
              <a:rPr kumimoji="1" lang="zh-CN" altLang="en-US" sz="1600">
                <a:latin typeface="Arial" panose="020B0604020202020204"/>
                <a:ea typeface="楷体_GB2312"/>
                <a:sym typeface="Arial" panose="020B0604020202020204"/>
              </a:rPr>
              <a:t> distances between all other points in subset1 and p1, select the largest one denoted as r1.  </a:t>
            </a:r>
            <a:r>
              <a:rPr kumimoji="1" lang="en-US" altLang="zh-CN" sz="1600">
                <a:latin typeface="Arial" panose="020B0604020202020204"/>
                <a:ea typeface="楷体_GB2312"/>
                <a:sym typeface="Arial" panose="020B0604020202020204"/>
              </a:rPr>
              <a:t>Repeated in subset 2 and p2.</a:t>
            </a:r>
            <a:endParaRPr kumimoji="1" lang="zh-CN" altLang="en-US" sz="1600">
              <a:latin typeface="Arial" panose="020B0604020202020204"/>
              <a:ea typeface="楷体_GB2312"/>
              <a:sym typeface="Arial" panose="020B0604020202020204"/>
            </a:endParaRPr>
          </a:p>
          <a:p>
            <a:pPr eaLnBrk="0" hangingPunct="0">
              <a:spcBef>
                <a:spcPct val="0"/>
              </a:spcBef>
            </a:pPr>
            <a:endParaRPr kumimoji="1" lang="zh-CN" altLang="en-US" sz="1600">
              <a:latin typeface="Arial" panose="020B0604020202020204"/>
              <a:ea typeface="楷体_GB2312"/>
              <a:sym typeface="Arial" panose="020B0604020202020204"/>
            </a:endParaRPr>
          </a:p>
        </p:txBody>
      </p:sp>
      <p:sp>
        <p:nvSpPr>
          <p:cNvPr id="26" name="Text Box 34"/>
          <p:cNvSpPr txBox="1">
            <a:spLocks noChangeArrowheads="1"/>
          </p:cNvSpPr>
          <p:nvPr/>
        </p:nvSpPr>
        <p:spPr bwMode="auto">
          <a:xfrm>
            <a:off x="440690" y="3661728"/>
            <a:ext cx="1861820" cy="1015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p>
            <a:pPr eaLnBrk="0" hangingPunct="0">
              <a:spcBef>
                <a:spcPct val="0"/>
              </a:spcBef>
            </a:pPr>
            <a:r>
              <a:rPr kumimoji="1" lang="zh-CN" altLang="en-US" sz="1800" b="1">
                <a:latin typeface="Arial" panose="020B0604020202020204"/>
                <a:ea typeface="楷体_GB2312"/>
                <a:sym typeface="Arial" panose="020B0604020202020204"/>
              </a:rPr>
              <a:t>Repeat </a:t>
            </a:r>
            <a:r>
              <a:rPr kumimoji="1" lang="zh-CN" altLang="en-US" sz="1600">
                <a:latin typeface="Arial" panose="020B0604020202020204"/>
                <a:ea typeface="楷体_GB2312"/>
                <a:sym typeface="Arial" panose="020B0604020202020204"/>
              </a:rPr>
              <a:t>step 2-5 until there are less than k points in subset n. </a:t>
            </a:r>
            <a:endParaRPr kumimoji="1" lang="zh-CN" altLang="en-US" sz="1600">
              <a:latin typeface="Arial" panose="020B0604020202020204"/>
              <a:ea typeface="楷体_GB2312"/>
              <a:sym typeface="Arial" panose="020B0604020202020204"/>
            </a:endParaRPr>
          </a:p>
        </p:txBody>
      </p:sp>
      <p:sp>
        <p:nvSpPr>
          <p:cNvPr id="27" name="Text Box 35"/>
          <p:cNvSpPr txBox="1">
            <a:spLocks noChangeArrowheads="1"/>
          </p:cNvSpPr>
          <p:nvPr/>
        </p:nvSpPr>
        <p:spPr bwMode="auto">
          <a:xfrm>
            <a:off x="3964305" y="1654175"/>
            <a:ext cx="2016760" cy="12617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p>
            <a:pPr eaLnBrk="0" hangingPunct="0">
              <a:spcBef>
                <a:spcPct val="0"/>
              </a:spcBef>
            </a:pPr>
            <a:r>
              <a:rPr kumimoji="1" lang="zh-CN" altLang="en-US" sz="1800" b="1">
                <a:latin typeface="Arial" panose="020B0604020202020204"/>
                <a:ea typeface="楷体_GB2312"/>
                <a:sym typeface="Arial" panose="020B0604020202020204"/>
              </a:rPr>
              <a:t>Calculate</a:t>
            </a:r>
            <a:r>
              <a:rPr kumimoji="1" lang="zh-CN" altLang="en-US" sz="1600">
                <a:latin typeface="Arial" panose="020B0604020202020204"/>
                <a:ea typeface="楷体_GB2312"/>
                <a:sym typeface="Arial" panose="020B0604020202020204"/>
              </a:rPr>
              <a:t> distances between all other points and p, then select the largest one marked as p1.</a:t>
            </a:r>
            <a:endParaRPr kumimoji="1" lang="zh-CN" altLang="en-US" sz="1600">
              <a:latin typeface="Arial" panose="020B0604020202020204"/>
              <a:ea typeface="楷体_GB2312"/>
              <a:sym typeface="Arial" panose="020B0604020202020204"/>
            </a:endParaRPr>
          </a:p>
        </p:txBody>
      </p:sp>
      <p:sp>
        <p:nvSpPr>
          <p:cNvPr id="28" name="Oval 36"/>
          <p:cNvSpPr>
            <a:spLocks noChangeArrowheads="1"/>
          </p:cNvSpPr>
          <p:nvPr/>
        </p:nvSpPr>
        <p:spPr bwMode="auto">
          <a:xfrm>
            <a:off x="1797685" y="2998104"/>
            <a:ext cx="450850" cy="460471"/>
          </a:xfrm>
          <a:prstGeom prst="ellipse">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2700">
                <a:solidFill>
                  <a:srgbClr val="FFFF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rIns="90000" anchor="ctr">
            <a:spAutoFit/>
          </a:bodyPr>
          <a:lstStyle/>
          <a:p>
            <a:pPr marL="174625" indent="-174625" eaLnBrk="0" hangingPunct="0">
              <a:spcBef>
                <a:spcPct val="100000"/>
              </a:spcBef>
              <a:spcAft>
                <a:spcPct val="100000"/>
              </a:spcAft>
            </a:pPr>
            <a:r>
              <a:rPr lang="en-US" altLang="zh-CN" sz="1600" b="1">
                <a:latin typeface="Arial" panose="020B0604020202020204"/>
                <a:ea typeface="楷体_GB2312"/>
                <a:sym typeface="Arial" panose="020B0604020202020204"/>
              </a:rPr>
              <a:t>1</a:t>
            </a:r>
            <a:endParaRPr lang="en-US" altLang="zh-CN" sz="1600" b="1">
              <a:latin typeface="Arial" panose="020B0604020202020204"/>
              <a:ea typeface="楷体_GB2312"/>
              <a:sym typeface="Arial" panose="020B0604020202020204"/>
            </a:endParaRPr>
          </a:p>
        </p:txBody>
      </p:sp>
      <p:sp>
        <p:nvSpPr>
          <p:cNvPr id="29" name="Oval 37"/>
          <p:cNvSpPr>
            <a:spLocks noChangeArrowheads="1"/>
          </p:cNvSpPr>
          <p:nvPr/>
        </p:nvSpPr>
        <p:spPr bwMode="auto">
          <a:xfrm>
            <a:off x="3470910" y="2258330"/>
            <a:ext cx="450850" cy="460471"/>
          </a:xfrm>
          <a:prstGeom prst="ellipse">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2700">
                <a:solidFill>
                  <a:srgbClr val="FFFF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rIns="90000" anchor="ctr">
            <a:spAutoFit/>
          </a:bodyPr>
          <a:lstStyle/>
          <a:p>
            <a:pPr marL="174625" indent="-174625" eaLnBrk="0" hangingPunct="0">
              <a:spcBef>
                <a:spcPct val="100000"/>
              </a:spcBef>
              <a:spcAft>
                <a:spcPct val="100000"/>
              </a:spcAft>
            </a:pPr>
            <a:r>
              <a:rPr lang="en-US" altLang="zh-CN" sz="1600" b="1">
                <a:latin typeface="Arial" panose="020B0604020202020204"/>
                <a:ea typeface="楷体_GB2312"/>
                <a:sym typeface="Arial" panose="020B0604020202020204"/>
              </a:rPr>
              <a:t>2</a:t>
            </a:r>
            <a:endParaRPr lang="en-US" altLang="zh-CN" sz="1600" b="1">
              <a:latin typeface="Arial" panose="020B0604020202020204"/>
              <a:ea typeface="楷体_GB2312"/>
              <a:sym typeface="Arial" panose="020B0604020202020204"/>
            </a:endParaRPr>
          </a:p>
        </p:txBody>
      </p:sp>
      <p:sp>
        <p:nvSpPr>
          <p:cNvPr id="30" name="Oval 38"/>
          <p:cNvSpPr>
            <a:spLocks noChangeArrowheads="1"/>
          </p:cNvSpPr>
          <p:nvPr/>
        </p:nvSpPr>
        <p:spPr bwMode="auto">
          <a:xfrm>
            <a:off x="5071110" y="3207654"/>
            <a:ext cx="450850" cy="460471"/>
          </a:xfrm>
          <a:prstGeom prst="ellipse">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2700">
                <a:solidFill>
                  <a:srgbClr val="FFFF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rIns="90000" anchor="ctr">
            <a:spAutoFit/>
          </a:bodyPr>
          <a:lstStyle/>
          <a:p>
            <a:pPr marL="174625" indent="-174625" eaLnBrk="0" hangingPunct="0">
              <a:spcBef>
                <a:spcPct val="100000"/>
              </a:spcBef>
              <a:spcAft>
                <a:spcPct val="100000"/>
              </a:spcAft>
            </a:pPr>
            <a:r>
              <a:rPr lang="en-US" altLang="zh-CN" sz="1600" b="1">
                <a:latin typeface="Arial" panose="020B0604020202020204"/>
                <a:ea typeface="楷体_GB2312"/>
                <a:sym typeface="Arial" panose="020B0604020202020204"/>
              </a:rPr>
              <a:t>3</a:t>
            </a:r>
            <a:endParaRPr lang="en-US" altLang="zh-CN" sz="1600" b="1">
              <a:latin typeface="Arial" panose="020B0604020202020204"/>
              <a:ea typeface="楷体_GB2312"/>
              <a:sym typeface="Arial" panose="020B0604020202020204"/>
            </a:endParaRPr>
          </a:p>
        </p:txBody>
      </p:sp>
      <p:sp>
        <p:nvSpPr>
          <p:cNvPr id="31" name="Oval 39"/>
          <p:cNvSpPr>
            <a:spLocks noChangeArrowheads="1"/>
          </p:cNvSpPr>
          <p:nvPr/>
        </p:nvSpPr>
        <p:spPr bwMode="auto">
          <a:xfrm>
            <a:off x="4846955" y="4955810"/>
            <a:ext cx="450850" cy="460471"/>
          </a:xfrm>
          <a:prstGeom prst="ellipse">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2700">
                <a:solidFill>
                  <a:srgbClr val="FFFF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rIns="90000" anchor="ctr">
            <a:spAutoFit/>
          </a:bodyPr>
          <a:lstStyle/>
          <a:p>
            <a:pPr marL="174625" indent="-174625" eaLnBrk="0" hangingPunct="0">
              <a:spcBef>
                <a:spcPct val="100000"/>
              </a:spcBef>
              <a:spcAft>
                <a:spcPct val="100000"/>
              </a:spcAft>
            </a:pPr>
            <a:r>
              <a:rPr lang="en-US" altLang="zh-CN" sz="1600" b="1">
                <a:latin typeface="Arial" panose="020B0604020202020204"/>
                <a:ea typeface="楷体_GB2312"/>
                <a:sym typeface="Arial" panose="020B0604020202020204"/>
              </a:rPr>
              <a:t>4</a:t>
            </a:r>
            <a:endParaRPr lang="en-US" altLang="zh-CN" sz="1600" b="1">
              <a:latin typeface="Arial" panose="020B0604020202020204"/>
              <a:ea typeface="楷体_GB2312"/>
              <a:sym typeface="Arial" panose="020B0604020202020204"/>
            </a:endParaRPr>
          </a:p>
        </p:txBody>
      </p:sp>
      <p:sp>
        <p:nvSpPr>
          <p:cNvPr id="32" name="Oval 40"/>
          <p:cNvSpPr>
            <a:spLocks noChangeArrowheads="1"/>
          </p:cNvSpPr>
          <p:nvPr/>
        </p:nvSpPr>
        <p:spPr bwMode="auto">
          <a:xfrm>
            <a:off x="3170555" y="5641609"/>
            <a:ext cx="450850" cy="460471"/>
          </a:xfrm>
          <a:prstGeom prst="ellipse">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2700">
                <a:solidFill>
                  <a:srgbClr val="FFFF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rIns="90000" anchor="ctr">
            <a:spAutoFit/>
          </a:bodyPr>
          <a:lstStyle/>
          <a:p>
            <a:pPr marL="174625" indent="-174625" eaLnBrk="0" hangingPunct="0">
              <a:spcBef>
                <a:spcPct val="100000"/>
              </a:spcBef>
              <a:spcAft>
                <a:spcPct val="100000"/>
              </a:spcAft>
            </a:pPr>
            <a:r>
              <a:rPr lang="en-US" altLang="zh-CN" sz="1600" b="1">
                <a:latin typeface="Arial" panose="020B0604020202020204"/>
                <a:ea typeface="楷体_GB2312"/>
                <a:sym typeface="Arial" panose="020B0604020202020204"/>
              </a:rPr>
              <a:t>5</a:t>
            </a:r>
            <a:endParaRPr lang="en-US" altLang="zh-CN" sz="1600" b="1">
              <a:latin typeface="Arial" panose="020B0604020202020204"/>
              <a:ea typeface="楷体_GB2312"/>
              <a:sym typeface="Arial" panose="020B0604020202020204"/>
            </a:endParaRPr>
          </a:p>
        </p:txBody>
      </p:sp>
      <p:sp>
        <p:nvSpPr>
          <p:cNvPr id="33" name="Oval 41"/>
          <p:cNvSpPr>
            <a:spLocks noChangeArrowheads="1"/>
          </p:cNvSpPr>
          <p:nvPr/>
        </p:nvSpPr>
        <p:spPr bwMode="auto">
          <a:xfrm>
            <a:off x="1642110" y="4651010"/>
            <a:ext cx="450850" cy="460471"/>
          </a:xfrm>
          <a:prstGeom prst="ellipse">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2700">
                <a:solidFill>
                  <a:srgbClr val="FFFF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rIns="90000" anchor="ctr">
            <a:spAutoFit/>
          </a:bodyPr>
          <a:lstStyle/>
          <a:p>
            <a:pPr marL="174625" indent="-174625" eaLnBrk="0" hangingPunct="0">
              <a:spcBef>
                <a:spcPct val="100000"/>
              </a:spcBef>
              <a:spcAft>
                <a:spcPct val="100000"/>
              </a:spcAft>
            </a:pPr>
            <a:r>
              <a:rPr lang="en-US" altLang="zh-CN" sz="1600" b="1">
                <a:latin typeface="Arial" panose="020B0604020202020204"/>
                <a:ea typeface="楷体_GB2312"/>
                <a:sym typeface="Arial" panose="020B0604020202020204"/>
              </a:rPr>
              <a:t>6</a:t>
            </a:r>
            <a:endParaRPr lang="en-US" altLang="zh-CN" sz="1600" b="1">
              <a:latin typeface="Arial" panose="020B0604020202020204"/>
              <a:ea typeface="楷体_GB2312"/>
              <a:sym typeface="Arial" panose="020B0604020202020204"/>
            </a:endParaRPr>
          </a:p>
        </p:txBody>
      </p:sp>
      <p:sp>
        <p:nvSpPr>
          <p:cNvPr id="34" name="右箭头 33"/>
          <p:cNvSpPr/>
          <p:nvPr/>
        </p:nvSpPr>
        <p:spPr>
          <a:xfrm>
            <a:off x="6816725" y="5166995"/>
            <a:ext cx="284480" cy="800735"/>
          </a:xfrm>
          <a:prstGeom prst="rightArrow">
            <a:avLst>
              <a:gd name="adj1" fmla="val 50000"/>
              <a:gd name="adj2" fmla="val 54464"/>
            </a:avLst>
          </a:prstGeom>
          <a:gradFill>
            <a:gsLst>
              <a:gs pos="21000">
                <a:schemeClr val="accent3">
                  <a:lumMod val="75000"/>
                </a:schemeClr>
              </a:gs>
              <a:gs pos="100000">
                <a:srgbClr val="DECEA6"/>
              </a:gs>
            </a:gsLst>
            <a:lin ang="10740000" scaled="0"/>
          </a:gradFill>
          <a:ln w="12700">
            <a:solidFill>
              <a:srgbClr val="9B3519"/>
            </a:solidFill>
          </a:ln>
        </p:spPr>
        <p:style>
          <a:lnRef idx="2">
            <a:schemeClr val="accent6"/>
          </a:lnRef>
          <a:fillRef idx="1">
            <a:schemeClr val="lt1"/>
          </a:fillRef>
          <a:effectRef idx="0">
            <a:schemeClr val="accent6"/>
          </a:effectRef>
          <a:fontRef idx="minor">
            <a:schemeClr val="dk1"/>
          </a:fontRef>
        </p:style>
        <p:txBody>
          <a:bodyPr rot="0" vertOverflow="overflow" horzOverflow="overflow" vert="horz" wrap="square" lIns="91440" tIns="45720" rIns="91440" bIns="45720" numCol="1" spcCol="0" rtlCol="0" fromWordArt="0" anchor="ctr" anchorCtr="0" forceAA="0" compatLnSpc="1">
            <a:noAutofit/>
          </a:bodyPr>
          <a:lstStyle/>
          <a:p>
            <a:pPr algn="ctr"/>
            <a:endParaRPr lang="zh-CN" altLang="en-US" sz="1400" dirty="0" err="1"/>
          </a:p>
        </p:txBody>
      </p:sp>
      <p:sp>
        <p:nvSpPr>
          <p:cNvPr id="36" name="文本框 35"/>
          <p:cNvSpPr txBox="1"/>
          <p:nvPr/>
        </p:nvSpPr>
        <p:spPr>
          <a:xfrm>
            <a:off x="7206615" y="4686300"/>
            <a:ext cx="2197735" cy="1892300"/>
          </a:xfrm>
          <a:prstGeom prst="rect">
            <a:avLst/>
          </a:prstGeom>
          <a:gradFill>
            <a:gsLst>
              <a:gs pos="42000">
                <a:schemeClr val="accent3">
                  <a:lumMod val="75000"/>
                </a:schemeClr>
              </a:gs>
              <a:gs pos="100000">
                <a:schemeClr val="accent3">
                  <a:lumMod val="40000"/>
                  <a:lumOff val="60000"/>
                </a:schemeClr>
              </a:gs>
            </a:gsLst>
            <a:lin ang="0" scaled="0"/>
          </a:gradFill>
          <a:effectLst>
            <a:softEdge rad="31750"/>
          </a:effectLst>
        </p:spPr>
        <p:txBody>
          <a:bodyPr wrap="square" lIns="72000" tIns="18000" rIns="72000" bIns="18000" rtlCol="0">
            <a:noAutofit/>
          </a:bodyPr>
          <a:lstStyle/>
          <a:p>
            <a:r>
              <a:rPr lang="zh-CN" altLang="en-US" sz="24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Finally we will get a tree with many leaves </a:t>
            </a:r>
            <a:r>
              <a:rPr lang="en-US" altLang="zh-CN" sz="24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or </a:t>
            </a:r>
            <a:r>
              <a:rPr lang="zh-CN" altLang="en-US" sz="24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external nodes.</a:t>
            </a:r>
            <a:endParaRPr lang="zh-CN" altLang="en-US" sz="24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75812" name="Rectangle 4"/>
          <p:cNvSpPr>
            <a:spLocks noChangeArrowheads="1"/>
          </p:cNvSpPr>
          <p:nvPr/>
        </p:nvSpPr>
        <p:spPr bwMode="gray">
          <a:xfrm>
            <a:off x="7025005" y="1008380"/>
            <a:ext cx="2644140" cy="2983230"/>
          </a:xfrm>
          <a:prstGeom prst="rect">
            <a:avLst/>
          </a:prstGeom>
          <a:solidFill>
            <a:srgbClr val="DECEA6"/>
          </a:solidFill>
          <a:ln>
            <a:noFill/>
          </a:ln>
          <a:effectLst/>
          <a:extLst>
            <a:ext uri="{91240B29-F687-4F45-9708-019B960494DF}">
              <a14:hiddenLine xmlns:a14="http://schemas.microsoft.com/office/drawing/2010/main" w="2540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tIns="44450" rIns="45720" bIns="44450" anchor="ctr" anchorCtr="1"/>
          <a:lstStyle/>
          <a:p>
            <a:endParaRPr lang="zh-CN" altLang="en-US" sz="1400">
              <a:latin typeface="Arial" panose="020B0604020202020204"/>
              <a:ea typeface="楷体_GB2312"/>
              <a:sym typeface="Arial" panose="020B0604020202020204"/>
            </a:endParaRPr>
          </a:p>
        </p:txBody>
      </p:sp>
      <p:sp>
        <p:nvSpPr>
          <p:cNvPr id="375815" name="Rectangle 7"/>
          <p:cNvSpPr>
            <a:spLocks noChangeArrowheads="1"/>
          </p:cNvSpPr>
          <p:nvPr/>
        </p:nvSpPr>
        <p:spPr bwMode="auto">
          <a:xfrm>
            <a:off x="7101205" y="1133475"/>
            <a:ext cx="2490470" cy="274002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t"/>
          <a:lstStyle/>
          <a:p>
            <a:pPr indent="0">
              <a:spcBef>
                <a:spcPts val="800"/>
              </a:spcBef>
              <a:buSzPct val="80000"/>
              <a:buFont typeface="Wingdings" panose="05000000000000000000" pitchFamily="2" charset="2"/>
              <a:buNone/>
            </a:pPr>
            <a:endParaRPr lang="en-US" altLang="zh-CN" sz="1200" dirty="0">
              <a:solidFill>
                <a:srgbClr val="000000"/>
              </a:solidFill>
              <a:latin typeface="Arial" panose="020B0604020202020204" pitchFamily="34" charset="0"/>
              <a:ea typeface="楷体_GB2312" pitchFamily="49" charset="-122"/>
              <a:cs typeface="Arial" panose="020B0604020202020204" pitchFamily="34" charset="0"/>
            </a:endParaRPr>
          </a:p>
          <a:p>
            <a:pPr marL="180975" indent="-180975">
              <a:spcBef>
                <a:spcPts val="800"/>
              </a:spcBef>
              <a:buSzPct val="80000"/>
              <a:buFont typeface="Wingdings" panose="05000000000000000000" pitchFamily="2" charset="2"/>
              <a:buChar char="n"/>
            </a:pPr>
            <a:r>
              <a:rPr lang="en-US" altLang="zh-CN" sz="1800" dirty="0">
                <a:solidFill>
                  <a:srgbClr val="000000"/>
                </a:solidFill>
                <a:latin typeface="Times New Roman" panose="02020603050405020304" pitchFamily="18" charset="0"/>
                <a:ea typeface="楷体_GB2312" pitchFamily="49" charset="-122"/>
                <a:cs typeface="Times New Roman" panose="02020603050405020304" pitchFamily="18" charset="0"/>
              </a:rPr>
              <a:t>Advantage: Higher </a:t>
            </a:r>
            <a:endParaRPr lang="en-US" altLang="zh-CN" sz="1800" dirty="0">
              <a:solidFill>
                <a:srgbClr val="000000"/>
              </a:solidFill>
              <a:latin typeface="Times New Roman" panose="02020603050405020304" pitchFamily="18" charset="0"/>
              <a:ea typeface="楷体_GB2312" pitchFamily="49" charset="-122"/>
              <a:cs typeface="Times New Roman" panose="02020603050405020304" pitchFamily="18" charset="0"/>
            </a:endParaRPr>
          </a:p>
          <a:p>
            <a:pPr indent="0">
              <a:spcBef>
                <a:spcPts val="800"/>
              </a:spcBef>
              <a:buSzPct val="80000"/>
              <a:buFont typeface="Wingdings" panose="05000000000000000000" pitchFamily="2" charset="2"/>
              <a:buNone/>
            </a:pPr>
            <a:r>
              <a:rPr lang="en-US" altLang="zh-CN" sz="1800" dirty="0">
                <a:solidFill>
                  <a:srgbClr val="000000"/>
                </a:solidFill>
                <a:latin typeface="Times New Roman" panose="02020603050405020304" pitchFamily="18" charset="0"/>
                <a:ea typeface="楷体_GB2312" pitchFamily="49" charset="-122"/>
                <a:cs typeface="Times New Roman" panose="02020603050405020304" pitchFamily="18" charset="0"/>
              </a:rPr>
              <a:t>running spped than other </a:t>
            </a:r>
            <a:endParaRPr lang="en-US" altLang="zh-CN" sz="1800" dirty="0">
              <a:solidFill>
                <a:srgbClr val="000000"/>
              </a:solidFill>
              <a:latin typeface="Times New Roman" panose="02020603050405020304" pitchFamily="18" charset="0"/>
              <a:ea typeface="楷体_GB2312" pitchFamily="49" charset="-122"/>
              <a:cs typeface="Times New Roman" panose="02020603050405020304" pitchFamily="18" charset="0"/>
            </a:endParaRPr>
          </a:p>
          <a:p>
            <a:pPr indent="0">
              <a:spcBef>
                <a:spcPts val="800"/>
              </a:spcBef>
              <a:buSzPct val="80000"/>
              <a:buFont typeface="Wingdings" panose="05000000000000000000" pitchFamily="2" charset="2"/>
              <a:buNone/>
            </a:pPr>
            <a:r>
              <a:rPr lang="en-US" altLang="zh-CN" sz="1800" dirty="0">
                <a:solidFill>
                  <a:srgbClr val="000000"/>
                </a:solidFill>
                <a:latin typeface="Times New Roman" panose="02020603050405020304" pitchFamily="18" charset="0"/>
                <a:ea typeface="楷体_GB2312" pitchFamily="49" charset="-122"/>
                <a:cs typeface="Times New Roman" panose="02020603050405020304" pitchFamily="18" charset="0"/>
              </a:rPr>
              <a:t>algorithm</a:t>
            </a:r>
            <a:endParaRPr lang="en-US" altLang="zh-CN" sz="1800" dirty="0">
              <a:solidFill>
                <a:srgbClr val="000000"/>
              </a:solidFill>
              <a:latin typeface="Times New Roman" panose="02020603050405020304" pitchFamily="18" charset="0"/>
              <a:ea typeface="楷体_GB2312" pitchFamily="49" charset="-122"/>
              <a:cs typeface="Times New Roman" panose="02020603050405020304" pitchFamily="18" charset="0"/>
            </a:endParaRPr>
          </a:p>
          <a:p>
            <a:pPr marL="180975" indent="-180975">
              <a:spcBef>
                <a:spcPts val="800"/>
              </a:spcBef>
              <a:buSzPct val="80000"/>
              <a:buFont typeface="Wingdings" panose="05000000000000000000" pitchFamily="2" charset="2"/>
              <a:buChar char="n"/>
            </a:pPr>
            <a:r>
              <a:rPr lang="en-US" altLang="zh-CN" sz="1800" dirty="0">
                <a:solidFill>
                  <a:srgbClr val="000000"/>
                </a:solidFill>
                <a:latin typeface="Times New Roman" panose="02020603050405020304" pitchFamily="18" charset="0"/>
                <a:ea typeface="楷体_GB2312" pitchFamily="49" charset="-122"/>
                <a:cs typeface="Times New Roman" panose="02020603050405020304" pitchFamily="18" charset="0"/>
              </a:rPr>
              <a:t>Disadvantage: </a:t>
            </a:r>
            <a:endParaRPr lang="en-US" altLang="zh-CN" sz="1800" dirty="0">
              <a:solidFill>
                <a:srgbClr val="000000"/>
              </a:solidFill>
              <a:latin typeface="Times New Roman" panose="02020603050405020304" pitchFamily="18" charset="0"/>
              <a:ea typeface="楷体_GB2312" pitchFamily="49" charset="-122"/>
              <a:cs typeface="Times New Roman" panose="02020603050405020304" pitchFamily="18" charset="0"/>
            </a:endParaRPr>
          </a:p>
          <a:p>
            <a:pPr indent="0">
              <a:spcBef>
                <a:spcPts val="800"/>
              </a:spcBef>
              <a:buSzPct val="80000"/>
              <a:buFont typeface="Wingdings" panose="05000000000000000000" pitchFamily="2" charset="2"/>
              <a:buNone/>
            </a:pPr>
            <a:r>
              <a:rPr lang="en-US" altLang="zh-CN" sz="1800" dirty="0">
                <a:solidFill>
                  <a:srgbClr val="000000"/>
                </a:solidFill>
                <a:latin typeface="Times New Roman" panose="02020603050405020304" pitchFamily="18" charset="0"/>
                <a:ea typeface="楷体_GB2312" pitchFamily="49" charset="-122"/>
                <a:cs typeface="Times New Roman" panose="02020603050405020304" pitchFamily="18" charset="0"/>
              </a:rPr>
              <a:t>Calculating and </a:t>
            </a:r>
            <a:endParaRPr lang="en-US" altLang="zh-CN" sz="1800" dirty="0">
              <a:solidFill>
                <a:srgbClr val="000000"/>
              </a:solidFill>
              <a:latin typeface="Times New Roman" panose="02020603050405020304" pitchFamily="18" charset="0"/>
              <a:ea typeface="楷体_GB2312" pitchFamily="49" charset="-122"/>
              <a:cs typeface="Times New Roman" panose="02020603050405020304" pitchFamily="18" charset="0"/>
            </a:endParaRPr>
          </a:p>
          <a:p>
            <a:pPr indent="0">
              <a:spcBef>
                <a:spcPts val="800"/>
              </a:spcBef>
              <a:buSzPct val="80000"/>
              <a:buFont typeface="Wingdings" panose="05000000000000000000" pitchFamily="2" charset="2"/>
              <a:buNone/>
            </a:pPr>
            <a:r>
              <a:rPr lang="en-US" altLang="zh-CN" sz="1800" dirty="0">
                <a:solidFill>
                  <a:srgbClr val="000000"/>
                </a:solidFill>
                <a:latin typeface="Times New Roman" panose="02020603050405020304" pitchFamily="18" charset="0"/>
                <a:ea typeface="楷体_GB2312" pitchFamily="49" charset="-122"/>
                <a:cs typeface="Times New Roman" panose="02020603050405020304" pitchFamily="18" charset="0"/>
              </a:rPr>
              <a:t>understanding the </a:t>
            </a:r>
            <a:endParaRPr lang="en-US" altLang="zh-CN" sz="1800" dirty="0">
              <a:solidFill>
                <a:srgbClr val="000000"/>
              </a:solidFill>
              <a:latin typeface="Times New Roman" panose="02020603050405020304" pitchFamily="18" charset="0"/>
              <a:ea typeface="楷体_GB2312" pitchFamily="49" charset="-122"/>
              <a:cs typeface="Times New Roman" panose="02020603050405020304" pitchFamily="18" charset="0"/>
            </a:endParaRPr>
          </a:p>
          <a:p>
            <a:pPr indent="0">
              <a:spcBef>
                <a:spcPts val="800"/>
              </a:spcBef>
              <a:buSzPct val="80000"/>
              <a:buFont typeface="Wingdings" panose="05000000000000000000" pitchFamily="2" charset="2"/>
              <a:buNone/>
            </a:pPr>
            <a:r>
              <a:rPr lang="en-US" altLang="zh-CN" sz="1800" dirty="0">
                <a:solidFill>
                  <a:srgbClr val="000000"/>
                </a:solidFill>
                <a:latin typeface="Times New Roman" panose="02020603050405020304" pitchFamily="18" charset="0"/>
                <a:ea typeface="楷体_GB2312" pitchFamily="49" charset="-122"/>
                <a:cs typeface="Times New Roman" panose="02020603050405020304" pitchFamily="18" charset="0"/>
              </a:rPr>
              <a:t>meanning are not easy.</a:t>
            </a:r>
            <a:endParaRPr lang="en-US" altLang="zh-CN" sz="1800" dirty="0">
              <a:solidFill>
                <a:srgbClr val="000000"/>
              </a:solidFill>
              <a:latin typeface="Times New Roman" panose="02020603050405020304" pitchFamily="18" charset="0"/>
              <a:ea typeface="楷体_GB2312" pitchFamily="49" charset="-122"/>
              <a:cs typeface="Times New Roman" panose="02020603050405020304" pitchFamily="18" charset="0"/>
            </a:endParaRPr>
          </a:p>
        </p:txBody>
      </p:sp>
      <p:sp>
        <p:nvSpPr>
          <p:cNvPr id="5" name="Rectangle 4"/>
          <p:cNvSpPr>
            <a:spLocks noChangeArrowheads="1"/>
          </p:cNvSpPr>
          <p:nvPr/>
        </p:nvSpPr>
        <p:spPr bwMode="gray">
          <a:xfrm>
            <a:off x="7025005" y="970915"/>
            <a:ext cx="2644140" cy="2983230"/>
          </a:xfrm>
          <a:prstGeom prst="rect">
            <a:avLst/>
          </a:prstGeom>
          <a:solidFill>
            <a:srgbClr val="DECEA6"/>
          </a:solidFill>
          <a:ln>
            <a:noFill/>
          </a:ln>
          <a:effectLst/>
          <a:extLst>
            <a:ext uri="{91240B29-F687-4F45-9708-019B960494DF}">
              <a14:hiddenLine xmlns:a14="http://schemas.microsoft.com/office/drawing/2010/main" w="2540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tIns="44450" rIns="45720" bIns="44450" anchor="ctr" anchorCtr="1"/>
          <a:lstStyle/>
          <a:p>
            <a:endParaRPr lang="zh-CN" altLang="en-US" sz="1400">
              <a:latin typeface="Arial" panose="020B0604020202020204"/>
              <a:ea typeface="楷体_GB2312"/>
              <a:sym typeface="Arial" panose="020B0604020202020204"/>
            </a:endParaRPr>
          </a:p>
        </p:txBody>
      </p:sp>
      <p:sp>
        <p:nvSpPr>
          <p:cNvPr id="7" name="Rectangle 7"/>
          <p:cNvSpPr>
            <a:spLocks noChangeArrowheads="1"/>
          </p:cNvSpPr>
          <p:nvPr/>
        </p:nvSpPr>
        <p:spPr bwMode="auto">
          <a:xfrm>
            <a:off x="7101205" y="1132205"/>
            <a:ext cx="2490470" cy="267906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t"/>
          <a:lstStyle/>
          <a:p>
            <a:pPr marL="180975" indent="-180975">
              <a:spcBef>
                <a:spcPts val="800"/>
              </a:spcBef>
              <a:buSzPct val="80000"/>
              <a:buFont typeface="Wingdings" panose="05000000000000000000" pitchFamily="2" charset="2"/>
              <a:buChar char="n"/>
            </a:pPr>
            <a:r>
              <a:rPr lang="en-US" altLang="zh-CN" sz="1800" dirty="0">
                <a:solidFill>
                  <a:srgbClr val="000000"/>
                </a:solidFill>
                <a:latin typeface="Times New Roman" panose="02020603050405020304" pitchFamily="18" charset="0"/>
                <a:ea typeface="楷体_GB2312" pitchFamily="49" charset="-122"/>
                <a:cs typeface="Times New Roman" panose="02020603050405020304" pitchFamily="18" charset="0"/>
              </a:rPr>
              <a:t>Advantage: Higher </a:t>
            </a:r>
            <a:endParaRPr lang="en-US" altLang="zh-CN" sz="1800" dirty="0">
              <a:solidFill>
                <a:srgbClr val="000000"/>
              </a:solidFill>
              <a:latin typeface="Times New Roman" panose="02020603050405020304" pitchFamily="18" charset="0"/>
              <a:ea typeface="楷体_GB2312" pitchFamily="49" charset="-122"/>
              <a:cs typeface="Times New Roman" panose="02020603050405020304" pitchFamily="18" charset="0"/>
            </a:endParaRPr>
          </a:p>
          <a:p>
            <a:pPr indent="0">
              <a:spcBef>
                <a:spcPts val="800"/>
              </a:spcBef>
              <a:buSzPct val="80000"/>
              <a:buFont typeface="Wingdings" panose="05000000000000000000" pitchFamily="2" charset="2"/>
              <a:buNone/>
            </a:pPr>
            <a:r>
              <a:rPr lang="en-US" altLang="zh-CN" sz="1800" dirty="0">
                <a:solidFill>
                  <a:srgbClr val="000000"/>
                </a:solidFill>
                <a:latin typeface="Times New Roman" panose="02020603050405020304" pitchFamily="18" charset="0"/>
                <a:ea typeface="楷体_GB2312" pitchFamily="49" charset="-122"/>
                <a:cs typeface="Times New Roman" panose="02020603050405020304" pitchFamily="18" charset="0"/>
              </a:rPr>
              <a:t>running spped than other </a:t>
            </a:r>
            <a:endParaRPr lang="en-US" altLang="zh-CN" sz="1800" dirty="0">
              <a:solidFill>
                <a:srgbClr val="000000"/>
              </a:solidFill>
              <a:latin typeface="Times New Roman" panose="02020603050405020304" pitchFamily="18" charset="0"/>
              <a:ea typeface="楷体_GB2312" pitchFamily="49" charset="-122"/>
              <a:cs typeface="Times New Roman" panose="02020603050405020304" pitchFamily="18" charset="0"/>
            </a:endParaRPr>
          </a:p>
          <a:p>
            <a:pPr indent="0">
              <a:spcBef>
                <a:spcPts val="800"/>
              </a:spcBef>
              <a:buSzPct val="80000"/>
              <a:buFont typeface="Wingdings" panose="05000000000000000000" pitchFamily="2" charset="2"/>
              <a:buNone/>
            </a:pPr>
            <a:r>
              <a:rPr lang="en-US" altLang="zh-CN" sz="1800" dirty="0">
                <a:solidFill>
                  <a:srgbClr val="000000"/>
                </a:solidFill>
                <a:latin typeface="Times New Roman" panose="02020603050405020304" pitchFamily="18" charset="0"/>
                <a:ea typeface="楷体_GB2312" pitchFamily="49" charset="-122"/>
                <a:cs typeface="Times New Roman" panose="02020603050405020304" pitchFamily="18" charset="0"/>
              </a:rPr>
              <a:t>algorithm</a:t>
            </a:r>
            <a:endParaRPr lang="en-US" altLang="zh-CN" sz="1800" dirty="0">
              <a:solidFill>
                <a:srgbClr val="000000"/>
              </a:solidFill>
              <a:latin typeface="Times New Roman" panose="02020603050405020304" pitchFamily="18" charset="0"/>
              <a:ea typeface="楷体_GB2312" pitchFamily="49" charset="-122"/>
              <a:cs typeface="Times New Roman" panose="02020603050405020304" pitchFamily="18" charset="0"/>
            </a:endParaRPr>
          </a:p>
          <a:p>
            <a:pPr marL="180975" indent="-180975">
              <a:spcBef>
                <a:spcPts val="800"/>
              </a:spcBef>
              <a:buSzPct val="80000"/>
              <a:buFont typeface="Wingdings" panose="05000000000000000000" pitchFamily="2" charset="2"/>
              <a:buChar char="n"/>
            </a:pPr>
            <a:r>
              <a:rPr lang="en-US" altLang="zh-CN" sz="1800" dirty="0">
                <a:solidFill>
                  <a:srgbClr val="000000"/>
                </a:solidFill>
                <a:latin typeface="Times New Roman" panose="02020603050405020304" pitchFamily="18" charset="0"/>
                <a:ea typeface="楷体_GB2312" pitchFamily="49" charset="-122"/>
                <a:cs typeface="Times New Roman" panose="02020603050405020304" pitchFamily="18" charset="0"/>
              </a:rPr>
              <a:t>Disadvantage: </a:t>
            </a:r>
            <a:endParaRPr lang="en-US" altLang="zh-CN" sz="1800" dirty="0">
              <a:solidFill>
                <a:srgbClr val="000000"/>
              </a:solidFill>
              <a:latin typeface="Times New Roman" panose="02020603050405020304" pitchFamily="18" charset="0"/>
              <a:ea typeface="楷体_GB2312" pitchFamily="49" charset="-122"/>
              <a:cs typeface="Times New Roman" panose="02020603050405020304" pitchFamily="18" charset="0"/>
            </a:endParaRPr>
          </a:p>
          <a:p>
            <a:pPr indent="0">
              <a:spcBef>
                <a:spcPts val="800"/>
              </a:spcBef>
              <a:buSzPct val="80000"/>
              <a:buFont typeface="Wingdings" panose="05000000000000000000" pitchFamily="2" charset="2"/>
              <a:buNone/>
            </a:pPr>
            <a:r>
              <a:rPr lang="en-US" altLang="zh-CN" sz="1800" dirty="0">
                <a:solidFill>
                  <a:srgbClr val="000000"/>
                </a:solidFill>
                <a:latin typeface="Times New Roman" panose="02020603050405020304" pitchFamily="18" charset="0"/>
                <a:ea typeface="楷体_GB2312" pitchFamily="49" charset="-122"/>
                <a:cs typeface="Times New Roman" panose="02020603050405020304" pitchFamily="18" charset="0"/>
              </a:rPr>
              <a:t>Calculating and </a:t>
            </a:r>
            <a:endParaRPr lang="en-US" altLang="zh-CN" sz="1800" dirty="0">
              <a:solidFill>
                <a:srgbClr val="000000"/>
              </a:solidFill>
              <a:latin typeface="Times New Roman" panose="02020603050405020304" pitchFamily="18" charset="0"/>
              <a:ea typeface="楷体_GB2312" pitchFamily="49" charset="-122"/>
              <a:cs typeface="Times New Roman" panose="02020603050405020304" pitchFamily="18" charset="0"/>
            </a:endParaRPr>
          </a:p>
          <a:p>
            <a:pPr indent="0">
              <a:spcBef>
                <a:spcPts val="800"/>
              </a:spcBef>
              <a:buSzPct val="80000"/>
              <a:buFont typeface="Wingdings" panose="05000000000000000000" pitchFamily="2" charset="2"/>
              <a:buNone/>
            </a:pPr>
            <a:r>
              <a:rPr lang="en-US" altLang="zh-CN" sz="1800" dirty="0">
                <a:solidFill>
                  <a:srgbClr val="000000"/>
                </a:solidFill>
                <a:latin typeface="Times New Roman" panose="02020603050405020304" pitchFamily="18" charset="0"/>
                <a:ea typeface="楷体_GB2312" pitchFamily="49" charset="-122"/>
                <a:cs typeface="Times New Roman" panose="02020603050405020304" pitchFamily="18" charset="0"/>
              </a:rPr>
              <a:t>understanding the </a:t>
            </a:r>
            <a:endParaRPr lang="en-US" altLang="zh-CN" sz="1800" dirty="0">
              <a:solidFill>
                <a:srgbClr val="000000"/>
              </a:solidFill>
              <a:latin typeface="Times New Roman" panose="02020603050405020304" pitchFamily="18" charset="0"/>
              <a:ea typeface="楷体_GB2312" pitchFamily="49" charset="-122"/>
              <a:cs typeface="Times New Roman" panose="02020603050405020304" pitchFamily="18" charset="0"/>
            </a:endParaRPr>
          </a:p>
          <a:p>
            <a:pPr indent="0">
              <a:spcBef>
                <a:spcPts val="800"/>
              </a:spcBef>
              <a:buSzPct val="80000"/>
              <a:buFont typeface="Wingdings" panose="05000000000000000000" pitchFamily="2" charset="2"/>
              <a:buNone/>
            </a:pPr>
            <a:r>
              <a:rPr lang="en-US" altLang="zh-CN" sz="1800" dirty="0">
                <a:solidFill>
                  <a:srgbClr val="000000"/>
                </a:solidFill>
                <a:latin typeface="Times New Roman" panose="02020603050405020304" pitchFamily="18" charset="0"/>
                <a:ea typeface="楷体_GB2312" pitchFamily="49" charset="-122"/>
                <a:cs typeface="Times New Roman" panose="02020603050405020304" pitchFamily="18" charset="0"/>
              </a:rPr>
              <a:t>meanning are not easy.</a:t>
            </a:r>
            <a:endParaRPr lang="en-US" altLang="zh-CN" sz="1800" dirty="0">
              <a:solidFill>
                <a:srgbClr val="000000"/>
              </a:solidFill>
              <a:latin typeface="Times New Roman" panose="02020603050405020304" pitchFamily="18" charset="0"/>
              <a:ea typeface="楷体_GB2312" pitchFamily="49" charset="-122"/>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sym typeface="+mn-ea"/>
              </a:rPr>
              <a:t>Contents </a:t>
            </a:r>
            <a:endParaRPr lang="en-US" altLang="zh-CN" dirty="0">
              <a:sym typeface="+mn-ea"/>
            </a:endParaRPr>
          </a:p>
        </p:txBody>
      </p:sp>
      <p:sp>
        <p:nvSpPr>
          <p:cNvPr id="96" name="AutoShape 2"/>
          <p:cNvSpPr/>
          <p:nvPr/>
        </p:nvSpPr>
        <p:spPr bwMode="auto">
          <a:xfrm rot="5400000">
            <a:off x="-2581910" y="2576830"/>
            <a:ext cx="6026785" cy="297815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0 h 21600"/>
              <a:gd name="T10" fmla="*/ 2147483647 w 21600"/>
              <a:gd name="T11" fmla="*/ 2147483647 h 21600"/>
              <a:gd name="T12" fmla="*/ 2147483647 w 21600"/>
              <a:gd name="T13" fmla="*/ 2147483647 h 21600"/>
              <a:gd name="T14" fmla="*/ 0 60000 65536"/>
              <a:gd name="T15" fmla="*/ 0 60000 65536"/>
              <a:gd name="T16" fmla="*/ 0 60000 65536"/>
              <a:gd name="T17" fmla="*/ 0 60000 65536"/>
              <a:gd name="T18" fmla="*/ 0 60000 65536"/>
              <a:gd name="T19" fmla="*/ 0 60000 65536"/>
              <a:gd name="T20" fmla="*/ 0 60000 65536"/>
              <a:gd name="T21" fmla="*/ 28 w 21600"/>
              <a:gd name="T22" fmla="*/ 0 h 21600"/>
              <a:gd name="T23" fmla="*/ 21572 w 21600"/>
              <a:gd name="T24" fmla="*/ 10041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781" y="7357"/>
                </a:moveTo>
                <a:cubicBezTo>
                  <a:pt x="2251" y="3078"/>
                  <a:pt x="6276" y="205"/>
                  <a:pt x="10800" y="206"/>
                </a:cubicBezTo>
                <a:cubicBezTo>
                  <a:pt x="15323" y="206"/>
                  <a:pt x="19348" y="3078"/>
                  <a:pt x="20818" y="7357"/>
                </a:cubicBezTo>
                <a:lnTo>
                  <a:pt x="21013" y="7290"/>
                </a:lnTo>
                <a:cubicBezTo>
                  <a:pt x="19514" y="2928"/>
                  <a:pt x="15411" y="-1"/>
                  <a:pt x="10799" y="0"/>
                </a:cubicBezTo>
                <a:cubicBezTo>
                  <a:pt x="6188" y="0"/>
                  <a:pt x="2085" y="2928"/>
                  <a:pt x="586" y="7290"/>
                </a:cubicBezTo>
                <a:lnTo>
                  <a:pt x="781" y="7357"/>
                </a:lnTo>
                <a:close/>
              </a:path>
            </a:pathLst>
          </a:custGeom>
          <a:solidFill>
            <a:srgbClr val="9B3519"/>
          </a:solidFill>
          <a:ln w="9525" cmpd="sng">
            <a:noFill/>
            <a:round/>
          </a:ln>
        </p:spPr>
        <p:txBody>
          <a:bodyPr wrap="none" lIns="91351" tIns="45675" rIns="91351" bIns="45675" anchor="ctr"/>
          <a:lstStyle/>
          <a:p>
            <a:pPr defTabSz="1017905">
              <a:defRPr/>
            </a:pPr>
            <a:endParaRPr lang="zh-CN" altLang="en-US" sz="1400" kern="0">
              <a:solidFill>
                <a:srgbClr val="FFC000"/>
              </a:solidFill>
            </a:endParaRPr>
          </a:p>
        </p:txBody>
      </p:sp>
      <p:sp>
        <p:nvSpPr>
          <p:cNvPr id="29" name="AutoShape 7"/>
          <p:cNvSpPr>
            <a:spLocks noChangeArrowheads="1"/>
          </p:cNvSpPr>
          <p:nvPr/>
        </p:nvSpPr>
        <p:spPr bwMode="auto">
          <a:xfrm>
            <a:off x="1800225" y="1693545"/>
            <a:ext cx="7054850" cy="478790"/>
          </a:xfrm>
          <a:prstGeom prst="roundRect">
            <a:avLst>
              <a:gd name="adj" fmla="val 0"/>
            </a:avLst>
          </a:prstGeom>
          <a:gradFill>
            <a:gsLst>
              <a:gs pos="100000">
                <a:schemeClr val="bg1"/>
              </a:gs>
              <a:gs pos="53000">
                <a:srgbClr val="9B3519"/>
              </a:gs>
            </a:gsLst>
            <a:lin ang="240000" scaled="0"/>
          </a:gradFill>
          <a:ln>
            <a:noFill/>
          </a:ln>
        </p:spPr>
        <p:txBody>
          <a:bodyPr wrap="none" lIns="91379" tIns="45689" rIns="91379" bIns="45689" anchor="ctr"/>
          <a:lstStyle/>
          <a:p>
            <a:pPr algn="l"/>
            <a:r>
              <a:rPr lang="en-US" altLang="zh-CN" sz="2800" b="1" dirty="0">
                <a:solidFill>
                  <a:schemeClr val="bg1"/>
                </a:solidFill>
                <a:latin typeface="Arial" panose="020B0604020202020204" pitchFamily="34" charset="0"/>
                <a:cs typeface="Arial" panose="020B0604020202020204" pitchFamily="34" charset="0"/>
              </a:rPr>
              <a:t>Basic</a:t>
            </a:r>
            <a:r>
              <a:rPr lang="en-US" altLang="zh-CN" b="1" dirty="0">
                <a:solidFill>
                  <a:schemeClr val="bg1"/>
                </a:solidFill>
                <a:latin typeface="Arial" panose="020B0604020202020204" pitchFamily="34" charset="0"/>
                <a:cs typeface="Arial" panose="020B0604020202020204" pitchFamily="34" charset="0"/>
              </a:rPr>
              <a:t> </a:t>
            </a:r>
            <a:r>
              <a:rPr lang="en-US" altLang="zh-CN" sz="2800" b="1" dirty="0">
                <a:solidFill>
                  <a:schemeClr val="bg1"/>
                </a:solidFill>
                <a:latin typeface="Arial" panose="020B0604020202020204" pitchFamily="34" charset="0"/>
                <a:cs typeface="Arial" panose="020B0604020202020204" pitchFamily="34" charset="0"/>
              </a:rPr>
              <a:t>Introduction</a:t>
            </a:r>
            <a:endParaRPr lang="en-US" altLang="zh-CN" sz="2800" b="1" dirty="0">
              <a:solidFill>
                <a:schemeClr val="bg1"/>
              </a:solidFill>
              <a:latin typeface="Arial" panose="020B0604020202020204" pitchFamily="34" charset="0"/>
              <a:cs typeface="Arial" panose="020B0604020202020204" pitchFamily="34" charset="0"/>
            </a:endParaRPr>
          </a:p>
        </p:txBody>
      </p:sp>
      <p:sp>
        <p:nvSpPr>
          <p:cNvPr id="30" name="AutoShape 14"/>
          <p:cNvSpPr>
            <a:spLocks noChangeArrowheads="1"/>
          </p:cNvSpPr>
          <p:nvPr/>
        </p:nvSpPr>
        <p:spPr bwMode="auto">
          <a:xfrm>
            <a:off x="1272098" y="1752539"/>
            <a:ext cx="361172" cy="360000"/>
          </a:xfrm>
          <a:prstGeom prst="ellipse">
            <a:avLst/>
          </a:prstGeom>
          <a:solidFill>
            <a:srgbClr val="9B3519"/>
          </a:solidFill>
          <a:ln>
            <a:noFill/>
          </a:ln>
        </p:spPr>
        <p:txBody>
          <a:bodyPr wrap="none" lIns="91379" tIns="45689" rIns="91379" bIns="45689" anchor="ctr"/>
          <a:lstStyle/>
          <a:p>
            <a:pPr algn="ctr" defTabSz="1017905" latinLnBrk="1">
              <a:spcBef>
                <a:spcPct val="50000"/>
              </a:spcBef>
              <a:defRPr/>
            </a:pPr>
            <a:r>
              <a:rPr lang="en-US" altLang="zh-CN" sz="1400" b="1" kern="0" dirty="0">
                <a:solidFill>
                  <a:sysClr val="window" lastClr="FFFFFF"/>
                </a:solidFill>
                <a:ea typeface="Gulim" panose="020B0600000101010101" pitchFamily="34" charset="-127"/>
              </a:rPr>
              <a:t>1</a:t>
            </a:r>
            <a:endParaRPr lang="en-US" altLang="zh-CN" sz="1400" b="1" kern="0" dirty="0">
              <a:solidFill>
                <a:sysClr val="window" lastClr="FFFFFF"/>
              </a:solidFill>
              <a:ea typeface="Gulim" panose="020B0600000101010101" pitchFamily="34" charset="-127"/>
            </a:endParaRPr>
          </a:p>
        </p:txBody>
      </p:sp>
      <p:sp>
        <p:nvSpPr>
          <p:cNvPr id="31" name="AutoShape 7"/>
          <p:cNvSpPr>
            <a:spLocks noChangeArrowheads="1"/>
          </p:cNvSpPr>
          <p:nvPr/>
        </p:nvSpPr>
        <p:spPr bwMode="auto">
          <a:xfrm>
            <a:off x="2145030" y="3080385"/>
            <a:ext cx="6701155" cy="478790"/>
          </a:xfrm>
          <a:prstGeom prst="roundRect">
            <a:avLst>
              <a:gd name="adj" fmla="val 5000"/>
            </a:avLst>
          </a:prstGeom>
          <a:gradFill>
            <a:gsLst>
              <a:gs pos="31000">
                <a:srgbClr val="9B3519"/>
              </a:gs>
              <a:gs pos="2000">
                <a:srgbClr val="F2F2F2"/>
              </a:gs>
            </a:gsLst>
            <a:lin ang="10560000" scaled="0"/>
          </a:gradFill>
          <a:ln>
            <a:noFill/>
          </a:ln>
        </p:spPr>
        <p:txBody>
          <a:bodyPr wrap="none" lIns="91379" tIns="45689" rIns="91379" bIns="45689" anchor="ctr"/>
          <a:lstStyle/>
          <a:p>
            <a:pPr defTabSz="1339850"/>
            <a:r>
              <a:rPr lang="en-US" altLang="zh-CN" sz="2800" b="1" dirty="0">
                <a:solidFill>
                  <a:schemeClr val="bg1"/>
                </a:solidFill>
                <a:latin typeface="Arial" panose="020B0604020202020204" pitchFamily="34" charset="0"/>
                <a:cs typeface="Arial" panose="020B0604020202020204" pitchFamily="34" charset="0"/>
              </a:rPr>
              <a:t>Descriptive Statistics</a:t>
            </a:r>
            <a:endParaRPr lang="en-US" altLang="zh-CN" sz="2800" b="1" dirty="0">
              <a:solidFill>
                <a:schemeClr val="bg1"/>
              </a:solidFill>
              <a:latin typeface="Arial" panose="020B0604020202020204" pitchFamily="34" charset="0"/>
              <a:cs typeface="Arial" panose="020B0604020202020204" pitchFamily="34" charset="0"/>
            </a:endParaRPr>
          </a:p>
        </p:txBody>
      </p:sp>
      <p:sp>
        <p:nvSpPr>
          <p:cNvPr id="32" name="AutoShape 14"/>
          <p:cNvSpPr>
            <a:spLocks noChangeArrowheads="1"/>
          </p:cNvSpPr>
          <p:nvPr/>
        </p:nvSpPr>
        <p:spPr bwMode="auto">
          <a:xfrm>
            <a:off x="1707410" y="3140037"/>
            <a:ext cx="362312" cy="360000"/>
          </a:xfrm>
          <a:prstGeom prst="ellipse">
            <a:avLst/>
          </a:prstGeom>
          <a:solidFill>
            <a:srgbClr val="9B3519"/>
          </a:solidFill>
          <a:ln>
            <a:noFill/>
          </a:ln>
        </p:spPr>
        <p:txBody>
          <a:bodyPr wrap="none" lIns="91379" tIns="45689" rIns="91379" bIns="45689" anchor="ctr"/>
          <a:lstStyle/>
          <a:p>
            <a:pPr algn="ctr" defTabSz="1017905" latinLnBrk="1">
              <a:spcBef>
                <a:spcPct val="50000"/>
              </a:spcBef>
              <a:defRPr/>
            </a:pPr>
            <a:r>
              <a:rPr lang="en-US" altLang="zh-CN" sz="1400" b="1" kern="0" dirty="0">
                <a:solidFill>
                  <a:sysClr val="window" lastClr="FFFFFF"/>
                </a:solidFill>
                <a:ea typeface="Gulim" panose="020B0600000101010101" pitchFamily="34" charset="-127"/>
              </a:rPr>
              <a:t>2</a:t>
            </a:r>
            <a:endParaRPr lang="en-US" altLang="zh-CN" sz="1400" b="1" kern="0" dirty="0">
              <a:solidFill>
                <a:sysClr val="window" lastClr="FFFFFF"/>
              </a:solidFill>
              <a:ea typeface="Gulim" panose="020B0600000101010101" pitchFamily="34" charset="-127"/>
            </a:endParaRPr>
          </a:p>
        </p:txBody>
      </p:sp>
      <p:sp>
        <p:nvSpPr>
          <p:cNvPr id="33" name="AutoShape 7"/>
          <p:cNvSpPr>
            <a:spLocks noChangeArrowheads="1"/>
          </p:cNvSpPr>
          <p:nvPr/>
        </p:nvSpPr>
        <p:spPr bwMode="auto">
          <a:xfrm>
            <a:off x="1800225" y="5908675"/>
            <a:ext cx="7046595" cy="478790"/>
          </a:xfrm>
          <a:prstGeom prst="roundRect">
            <a:avLst>
              <a:gd name="adj" fmla="val 0"/>
            </a:avLst>
          </a:prstGeom>
          <a:gradFill>
            <a:gsLst>
              <a:gs pos="39000">
                <a:srgbClr val="9B3519"/>
              </a:gs>
              <a:gs pos="0">
                <a:schemeClr val="bg1"/>
              </a:gs>
              <a:gs pos="0">
                <a:schemeClr val="bg1"/>
              </a:gs>
            </a:gsLst>
            <a:lin ang="10740000" scaled="0"/>
          </a:gradFill>
          <a:ln>
            <a:noFill/>
          </a:ln>
        </p:spPr>
        <p:txBody>
          <a:bodyPr wrap="none" lIns="91379" tIns="45689" rIns="91379" bIns="45689" anchor="ctr"/>
          <a:lstStyle/>
          <a:p>
            <a:pPr algn="l"/>
            <a:r>
              <a:rPr lang="en-US" altLang="zh-CN" sz="2800" b="1" dirty="0">
                <a:solidFill>
                  <a:schemeClr val="bg1"/>
                </a:solidFill>
                <a:latin typeface="Arial" panose="020B0604020202020204" pitchFamily="34" charset="0"/>
                <a:cs typeface="Arial" panose="020B0604020202020204" pitchFamily="34" charset="0"/>
              </a:rPr>
              <a:t>Conclusion </a:t>
            </a:r>
            <a:endParaRPr lang="en-US" sz="2800" b="1" dirty="0">
              <a:latin typeface="Arial" panose="020B0604020202020204" pitchFamily="34" charset="0"/>
              <a:cs typeface="Arial" panose="020B0604020202020204" pitchFamily="34" charset="0"/>
            </a:endParaRPr>
          </a:p>
        </p:txBody>
      </p:sp>
      <p:sp>
        <p:nvSpPr>
          <p:cNvPr id="34" name="AutoShape 14"/>
          <p:cNvSpPr>
            <a:spLocks noChangeArrowheads="1"/>
          </p:cNvSpPr>
          <p:nvPr/>
        </p:nvSpPr>
        <p:spPr bwMode="auto">
          <a:xfrm>
            <a:off x="1347675" y="5967940"/>
            <a:ext cx="360000" cy="360000"/>
          </a:xfrm>
          <a:prstGeom prst="ellipse">
            <a:avLst/>
          </a:prstGeom>
          <a:solidFill>
            <a:srgbClr val="9B3519"/>
          </a:solidFill>
          <a:ln>
            <a:noFill/>
          </a:ln>
        </p:spPr>
        <p:txBody>
          <a:bodyPr wrap="none" lIns="91379" tIns="45689" rIns="91379" bIns="45689" anchor="ctr"/>
          <a:lstStyle/>
          <a:p>
            <a:pPr algn="ctr" defTabSz="1017905" latinLnBrk="1">
              <a:spcBef>
                <a:spcPct val="50000"/>
              </a:spcBef>
              <a:defRPr/>
            </a:pPr>
            <a:r>
              <a:rPr lang="en-US" altLang="zh-CN" sz="1400" b="1" kern="0" dirty="0">
                <a:solidFill>
                  <a:sysClr val="window" lastClr="FFFFFF"/>
                </a:solidFill>
                <a:ea typeface="Gulim" panose="020B0600000101010101" pitchFamily="34" charset="-127"/>
              </a:rPr>
              <a:t>4</a:t>
            </a:r>
            <a:endParaRPr lang="en-US" altLang="zh-CN" sz="1400" b="1" kern="0" dirty="0">
              <a:solidFill>
                <a:sysClr val="window" lastClr="FFFFFF"/>
              </a:solidFill>
              <a:ea typeface="Gulim" panose="020B0600000101010101" pitchFamily="34" charset="-127"/>
            </a:endParaRPr>
          </a:p>
        </p:txBody>
      </p:sp>
      <p:sp>
        <p:nvSpPr>
          <p:cNvPr id="35" name="AutoShape 14"/>
          <p:cNvSpPr>
            <a:spLocks noChangeArrowheads="1"/>
          </p:cNvSpPr>
          <p:nvPr/>
        </p:nvSpPr>
        <p:spPr bwMode="auto">
          <a:xfrm>
            <a:off x="1707735" y="4615127"/>
            <a:ext cx="361173" cy="360000"/>
          </a:xfrm>
          <a:prstGeom prst="ellipse">
            <a:avLst/>
          </a:prstGeom>
          <a:solidFill>
            <a:srgbClr val="9B3519"/>
          </a:solidFill>
          <a:ln>
            <a:noFill/>
          </a:ln>
        </p:spPr>
        <p:txBody>
          <a:bodyPr wrap="none" lIns="91379" tIns="45689" rIns="91379" bIns="45689" anchor="ctr"/>
          <a:lstStyle/>
          <a:p>
            <a:pPr algn="ctr" defTabSz="1017905" latinLnBrk="1">
              <a:spcBef>
                <a:spcPct val="50000"/>
              </a:spcBef>
              <a:defRPr/>
            </a:pPr>
            <a:r>
              <a:rPr lang="en-US" altLang="zh-CN" sz="1400" b="1" kern="0" dirty="0">
                <a:solidFill>
                  <a:sysClr val="window" lastClr="FFFFFF"/>
                </a:solidFill>
                <a:ea typeface="Gulim" panose="020B0600000101010101" pitchFamily="34" charset="-127"/>
              </a:rPr>
              <a:t>3</a:t>
            </a:r>
            <a:endParaRPr lang="en-US" altLang="zh-CN" sz="1400" b="1" kern="0" dirty="0">
              <a:solidFill>
                <a:sysClr val="window" lastClr="FFFFFF"/>
              </a:solidFill>
              <a:ea typeface="Gulim" panose="020B0600000101010101" pitchFamily="34" charset="-127"/>
            </a:endParaRPr>
          </a:p>
        </p:txBody>
      </p:sp>
      <p:sp>
        <p:nvSpPr>
          <p:cNvPr id="42" name="矩形 41"/>
          <p:cNvSpPr/>
          <p:nvPr/>
        </p:nvSpPr>
        <p:spPr>
          <a:xfrm>
            <a:off x="3244264" y="3807147"/>
            <a:ext cx="5289521" cy="479776"/>
          </a:xfrm>
          <a:prstGeom prst="rect">
            <a:avLst/>
          </a:prstGeom>
          <a:noFill/>
          <a:ln w="12700" cap="flat" cmpd="sng" algn="ctr">
            <a:noFill/>
            <a:prstDash val="solid"/>
          </a:ln>
          <a:effectLst/>
        </p:spPr>
        <p:txBody>
          <a:bodyPr rot="0" spcFirstLastPara="0" vertOverflow="overflow" horzOverflow="overflow" vert="horz" wrap="square" lIns="91379" tIns="45689" rIns="91379" bIns="45689" numCol="1" spcCol="0" rtlCol="0" fromWordArt="0" anchor="ctr" anchorCtr="0" forceAA="0" compatLnSpc="1">
            <a:noAutofit/>
          </a:bodyPr>
          <a:lstStyle/>
          <a:p>
            <a:pPr marL="171450" indent="-171450" algn="l" defTabSz="913130">
              <a:buFont typeface="Wingdings" panose="05000000000000000000" pitchFamily="2" charset="2"/>
              <a:buChar char="n"/>
              <a:defRPr/>
            </a:pPr>
            <a:r>
              <a:rPr lang="en-US" kern="0" dirty="0">
                <a:solidFill>
                  <a:sysClr val="windowText" lastClr="000000"/>
                </a:solidFill>
                <a:latin typeface="Times New Roman" panose="02020603050405020304" pitchFamily="18" charset="0"/>
                <a:ea typeface="楷体_GB2312"/>
                <a:cs typeface="Times New Roman" panose="02020603050405020304" pitchFamily="18" charset="0"/>
              </a:rPr>
              <a:t>Data Preview</a:t>
            </a:r>
            <a:endParaRPr lang="en-US" kern="0" dirty="0">
              <a:solidFill>
                <a:sysClr val="windowText" lastClr="000000"/>
              </a:solidFill>
              <a:latin typeface="Times New Roman" panose="02020603050405020304" pitchFamily="18" charset="0"/>
              <a:ea typeface="楷体_GB2312"/>
              <a:cs typeface="Times New Roman" panose="02020603050405020304" pitchFamily="18" charset="0"/>
            </a:endParaRPr>
          </a:p>
          <a:p>
            <a:pPr marL="171450" indent="-171450" algn="l" defTabSz="913130">
              <a:buFont typeface="Wingdings" panose="05000000000000000000" pitchFamily="2" charset="2"/>
              <a:buChar char="n"/>
              <a:defRPr/>
            </a:pPr>
            <a:r>
              <a:rPr lang="en-US" altLang="zh-CN" dirty="0">
                <a:latin typeface="Times New Roman" panose="02020603050405020304" pitchFamily="18" charset="0"/>
                <a:cs typeface="Times New Roman" panose="02020603050405020304" pitchFamily="18" charset="0"/>
                <a:sym typeface="+mn-ea"/>
              </a:rPr>
              <a:t>Distribution of wine price &amp; points</a:t>
            </a:r>
            <a:endParaRPr lang="en-US" altLang="zh-CN" dirty="0">
              <a:latin typeface="Times New Roman" panose="02020603050405020304" pitchFamily="18" charset="0"/>
              <a:cs typeface="Times New Roman" panose="02020603050405020304" pitchFamily="18" charset="0"/>
              <a:sym typeface="+mn-ea"/>
            </a:endParaRPr>
          </a:p>
          <a:p>
            <a:pPr marL="171450" indent="-171450" algn="l" defTabSz="913130">
              <a:buFont typeface="Wingdings" panose="05000000000000000000" pitchFamily="2" charset="2"/>
              <a:buChar char="n"/>
              <a:defRPr/>
            </a:pPr>
            <a:r>
              <a:rPr lang="en-US" altLang="zh-CN" dirty="0" err="1">
                <a:latin typeface="Times New Roman" panose="02020603050405020304" pitchFamily="18" charset="0"/>
                <a:cs typeface="Times New Roman" panose="02020603050405020304" pitchFamily="18" charset="0"/>
                <a:sym typeface="+mn-ea"/>
              </a:rPr>
              <a:t>Wordcloud</a:t>
            </a:r>
            <a:endParaRPr lang="en-US" altLang="zh-CN" kern="0" dirty="0" err="1">
              <a:solidFill>
                <a:sysClr val="windowText" lastClr="000000"/>
              </a:solidFill>
              <a:latin typeface="Times New Roman" panose="02020603050405020304" pitchFamily="18" charset="0"/>
              <a:ea typeface="楷体_GB2312"/>
              <a:cs typeface="Times New Roman" panose="02020603050405020304" pitchFamily="18" charset="0"/>
              <a:sym typeface="+mn-ea"/>
            </a:endParaRPr>
          </a:p>
        </p:txBody>
      </p:sp>
      <p:sp>
        <p:nvSpPr>
          <p:cNvPr id="43" name="矩形 42"/>
          <p:cNvSpPr/>
          <p:nvPr/>
        </p:nvSpPr>
        <p:spPr>
          <a:xfrm>
            <a:off x="2480906" y="2365419"/>
            <a:ext cx="5371350" cy="487794"/>
          </a:xfrm>
          <a:prstGeom prst="rect">
            <a:avLst/>
          </a:prstGeom>
          <a:noFill/>
          <a:ln w="12700" cap="flat" cmpd="sng" algn="ctr">
            <a:noFill/>
            <a:prstDash val="solid"/>
          </a:ln>
          <a:effectLst/>
        </p:spPr>
        <p:txBody>
          <a:bodyPr rot="0" spcFirstLastPara="0" vertOverflow="overflow" horzOverflow="overflow" vert="horz" wrap="square" lIns="91379" tIns="45689" rIns="91379" bIns="45689" numCol="1" spcCol="0" rtlCol="0" fromWordArt="0" anchor="ctr" anchorCtr="0" forceAA="0" compatLnSpc="1">
            <a:noAutofit/>
          </a:bodyPr>
          <a:lstStyle/>
          <a:p>
            <a:pPr marL="171450" indent="-171450" defTabSz="913130">
              <a:buFont typeface="Wingdings" panose="05000000000000000000" pitchFamily="2" charset="2"/>
              <a:buChar char="n"/>
              <a:defRPr/>
            </a:pPr>
            <a:r>
              <a:rPr lang="en-US" kern="0" dirty="0">
                <a:solidFill>
                  <a:sysClr val="windowText" lastClr="000000"/>
                </a:solidFill>
                <a:latin typeface="Times New Roman" panose="02020603050405020304" pitchFamily="18" charset="0"/>
                <a:ea typeface="楷体_GB2312"/>
                <a:cs typeface="Times New Roman" panose="02020603050405020304" pitchFamily="18" charset="0"/>
                <a:sym typeface="+mn-ea"/>
              </a:rPr>
              <a:t>Introduction of wine and wine market</a:t>
            </a:r>
            <a:endParaRPr lang="en-US" altLang="zh-CN" kern="0" dirty="0">
              <a:solidFill>
                <a:sysClr val="windowText" lastClr="000000"/>
              </a:solidFill>
              <a:latin typeface="Times New Roman" panose="02020603050405020304" pitchFamily="18" charset="0"/>
              <a:ea typeface="楷体_GB2312"/>
              <a:cs typeface="Times New Roman" panose="02020603050405020304" pitchFamily="18" charset="0"/>
              <a:sym typeface="+mn-ea"/>
            </a:endParaRPr>
          </a:p>
          <a:p>
            <a:pPr marL="171450" indent="-171450" defTabSz="913130">
              <a:buFont typeface="Wingdings" panose="05000000000000000000" pitchFamily="2" charset="2"/>
              <a:buChar char="n"/>
              <a:defRPr/>
            </a:pPr>
            <a:r>
              <a:rPr lang="en-US" kern="0" dirty="0">
                <a:solidFill>
                  <a:sysClr val="windowText" lastClr="000000"/>
                </a:solidFill>
                <a:latin typeface="Times New Roman" panose="02020603050405020304" pitchFamily="18" charset="0"/>
                <a:ea typeface="楷体_GB2312"/>
                <a:cs typeface="Times New Roman" panose="02020603050405020304" pitchFamily="18" charset="0"/>
              </a:rPr>
              <a:t>Target of our research</a:t>
            </a:r>
            <a:endParaRPr lang="en-US" kern="0" dirty="0">
              <a:solidFill>
                <a:sysClr val="windowText" lastClr="000000"/>
              </a:solidFill>
              <a:latin typeface="Times New Roman" panose="02020603050405020304" pitchFamily="18" charset="0"/>
              <a:ea typeface="楷体_GB2312"/>
              <a:cs typeface="Times New Roman" panose="02020603050405020304" pitchFamily="18" charset="0"/>
            </a:endParaRPr>
          </a:p>
        </p:txBody>
      </p:sp>
      <p:sp>
        <p:nvSpPr>
          <p:cNvPr id="48" name="AutoShape 7"/>
          <p:cNvSpPr>
            <a:spLocks noChangeArrowheads="1"/>
          </p:cNvSpPr>
          <p:nvPr/>
        </p:nvSpPr>
        <p:spPr bwMode="auto">
          <a:xfrm>
            <a:off x="2153920" y="4556125"/>
            <a:ext cx="6701155" cy="478790"/>
          </a:xfrm>
          <a:prstGeom prst="roundRect">
            <a:avLst>
              <a:gd name="adj" fmla="val 5000"/>
            </a:avLst>
          </a:prstGeom>
          <a:gradFill>
            <a:gsLst>
              <a:gs pos="29000">
                <a:srgbClr val="9B3519"/>
              </a:gs>
              <a:gs pos="0">
                <a:schemeClr val="bg1"/>
              </a:gs>
            </a:gsLst>
            <a:lin ang="10740000" scaled="0"/>
          </a:gradFill>
          <a:ln>
            <a:noFill/>
          </a:ln>
        </p:spPr>
        <p:txBody>
          <a:bodyPr wrap="none" lIns="91379" tIns="45689" rIns="91379" bIns="45689" anchor="ctr"/>
          <a:lstStyle/>
          <a:p>
            <a:pPr algn="l" defTabSz="1339850"/>
            <a:r>
              <a:rPr lang="en-US" altLang="zh-CN" sz="2800" b="1" dirty="0">
                <a:solidFill>
                  <a:schemeClr val="bg1"/>
                </a:solidFill>
                <a:latin typeface="Arial" panose="020B0604020202020204" pitchFamily="34" charset="0"/>
                <a:cs typeface="Arial" panose="020B0604020202020204" pitchFamily="34" charset="0"/>
              </a:rPr>
              <a:t>Four Algorithm</a:t>
            </a:r>
            <a:r>
              <a:rPr lang="en-US" altLang="zh-CN" sz="1600" b="1" dirty="0">
                <a:latin typeface="Arial" panose="020B0604020202020204" pitchFamily="34" charset="0"/>
                <a:cs typeface="Arial" panose="020B0604020202020204" pitchFamily="34" charset="0"/>
              </a:rPr>
              <a:t> </a:t>
            </a:r>
            <a:endParaRPr lang="en-US" altLang="zh-CN" sz="1600" b="1" dirty="0">
              <a:latin typeface="Arial" panose="020B0604020202020204" pitchFamily="34" charset="0"/>
              <a:cs typeface="Arial" panose="020B0604020202020204" pitchFamily="34" charset="0"/>
            </a:endParaRPr>
          </a:p>
        </p:txBody>
      </p:sp>
      <p:sp>
        <p:nvSpPr>
          <p:cNvPr id="49" name="矩形 48"/>
          <p:cNvSpPr/>
          <p:nvPr/>
        </p:nvSpPr>
        <p:spPr>
          <a:xfrm>
            <a:off x="3244264" y="5231452"/>
            <a:ext cx="5289521" cy="479776"/>
          </a:xfrm>
          <a:prstGeom prst="rect">
            <a:avLst/>
          </a:prstGeom>
          <a:noFill/>
          <a:ln w="12700" cap="flat" cmpd="sng" algn="ctr">
            <a:noFill/>
            <a:prstDash val="solid"/>
          </a:ln>
          <a:effectLst/>
        </p:spPr>
        <p:txBody>
          <a:bodyPr rot="0" spcFirstLastPara="0" vertOverflow="overflow" horzOverflow="overflow" vert="horz" wrap="square" lIns="91379" tIns="45689" rIns="91379" bIns="45689" numCol="1" spcCol="0" rtlCol="0" fromWordArt="0" anchor="ctr" anchorCtr="0" forceAA="0" compatLnSpc="1">
            <a:noAutofit/>
          </a:bodyPr>
          <a:lstStyle/>
          <a:p>
            <a:pPr marL="171450" indent="-171450" algn="l" defTabSz="913130">
              <a:buFont typeface="Wingdings" panose="05000000000000000000" pitchFamily="2" charset="2"/>
              <a:buChar char="n"/>
              <a:defRPr/>
            </a:pPr>
            <a:r>
              <a:rPr lang="en-US" kern="0" dirty="0">
                <a:solidFill>
                  <a:sysClr val="windowText" lastClr="000000"/>
                </a:solidFill>
                <a:latin typeface="Times New Roman" panose="02020603050405020304" pitchFamily="18" charset="0"/>
                <a:ea typeface="楷体_GB2312"/>
                <a:cs typeface="Times New Roman" panose="02020603050405020304" pitchFamily="18" charset="0"/>
              </a:rPr>
              <a:t>KNN</a:t>
            </a:r>
            <a:endParaRPr lang="en-US" kern="0" dirty="0">
              <a:solidFill>
                <a:sysClr val="windowText" lastClr="000000"/>
              </a:solidFill>
              <a:latin typeface="Times New Roman" panose="02020603050405020304" pitchFamily="18" charset="0"/>
              <a:ea typeface="楷体_GB2312"/>
              <a:cs typeface="Times New Roman" panose="02020603050405020304" pitchFamily="18" charset="0"/>
            </a:endParaRPr>
          </a:p>
          <a:p>
            <a:pPr marL="171450" indent="-171450" algn="l" defTabSz="913130">
              <a:buFont typeface="Wingdings" panose="05000000000000000000" pitchFamily="2" charset="2"/>
              <a:buChar char="n"/>
              <a:defRPr/>
            </a:pPr>
            <a:r>
              <a:rPr lang="en-US" kern="0" dirty="0">
                <a:solidFill>
                  <a:sysClr val="windowText" lastClr="000000"/>
                </a:solidFill>
                <a:latin typeface="Times New Roman" panose="02020603050405020304" pitchFamily="18" charset="0"/>
                <a:ea typeface="楷体_GB2312"/>
                <a:cs typeface="Times New Roman" panose="02020603050405020304" pitchFamily="18" charset="0"/>
              </a:rPr>
              <a:t>SOM</a:t>
            </a:r>
            <a:endParaRPr lang="en-US" kern="0" dirty="0">
              <a:solidFill>
                <a:sysClr val="windowText" lastClr="000000"/>
              </a:solidFill>
              <a:latin typeface="Times New Roman" panose="02020603050405020304" pitchFamily="18" charset="0"/>
              <a:ea typeface="楷体_GB2312"/>
              <a:cs typeface="Times New Roman" panose="02020603050405020304" pitchFamily="18" charset="0"/>
            </a:endParaRPr>
          </a:p>
        </p:txBody>
      </p:sp>
      <p:sp>
        <p:nvSpPr>
          <p:cNvPr id="50" name="矩形 49"/>
          <p:cNvSpPr/>
          <p:nvPr/>
        </p:nvSpPr>
        <p:spPr>
          <a:xfrm>
            <a:off x="5602019" y="5231452"/>
            <a:ext cx="5289521" cy="479776"/>
          </a:xfrm>
          <a:prstGeom prst="rect">
            <a:avLst/>
          </a:prstGeom>
          <a:noFill/>
          <a:ln w="12700" cap="flat" cmpd="sng" algn="ctr">
            <a:noFill/>
            <a:prstDash val="solid"/>
          </a:ln>
          <a:effectLst/>
        </p:spPr>
        <p:txBody>
          <a:bodyPr rot="0" spcFirstLastPara="0" vertOverflow="overflow" horzOverflow="overflow" vert="horz" wrap="square" lIns="91379" tIns="45689" rIns="91379" bIns="45689" numCol="1" spcCol="0" rtlCol="0" fromWordArt="0" anchor="ctr" anchorCtr="0" forceAA="0" compatLnSpc="1">
            <a:noAutofit/>
          </a:bodyPr>
          <a:lstStyle/>
          <a:p>
            <a:pPr marL="171450" indent="-171450" algn="l" defTabSz="913130">
              <a:buFont typeface="Wingdings" panose="05000000000000000000" pitchFamily="2" charset="2"/>
              <a:buChar char="n"/>
              <a:defRPr/>
            </a:pPr>
            <a:r>
              <a:rPr lang="en-US" kern="0" dirty="0">
                <a:solidFill>
                  <a:sysClr val="windowText" lastClr="000000"/>
                </a:solidFill>
                <a:latin typeface="Times New Roman" panose="02020603050405020304" pitchFamily="18" charset="0"/>
                <a:ea typeface="楷体_GB2312"/>
                <a:cs typeface="Times New Roman" panose="02020603050405020304" pitchFamily="18" charset="0"/>
                <a:sym typeface="+mn-ea"/>
              </a:rPr>
              <a:t>Balltree</a:t>
            </a:r>
            <a:endParaRPr lang="en-US" kern="0" dirty="0">
              <a:solidFill>
                <a:sysClr val="windowText" lastClr="000000"/>
              </a:solidFill>
              <a:latin typeface="Times New Roman" panose="02020603050405020304" pitchFamily="18" charset="0"/>
              <a:ea typeface="楷体_GB2312"/>
              <a:cs typeface="Times New Roman" panose="02020603050405020304" pitchFamily="18" charset="0"/>
              <a:sym typeface="+mn-ea"/>
            </a:endParaRPr>
          </a:p>
          <a:p>
            <a:pPr marL="171450" indent="-171450" algn="l" defTabSz="913130">
              <a:buFont typeface="Wingdings" panose="05000000000000000000" pitchFamily="2" charset="2"/>
              <a:buChar char="n"/>
              <a:defRPr/>
            </a:pPr>
            <a:r>
              <a:rPr lang="en-US" kern="0" dirty="0">
                <a:solidFill>
                  <a:sysClr val="windowText" lastClr="000000"/>
                </a:solidFill>
                <a:latin typeface="Times New Roman" panose="02020603050405020304" pitchFamily="18" charset="0"/>
                <a:ea typeface="楷体_GB2312"/>
                <a:cs typeface="Times New Roman" panose="02020603050405020304" pitchFamily="18" charset="0"/>
                <a:sym typeface="+mn-ea"/>
              </a:rPr>
              <a:t>Random Forest Regression</a:t>
            </a:r>
            <a:endParaRPr lang="en-US" altLang="zh-CN" kern="0" dirty="0">
              <a:solidFill>
                <a:sysClr val="windowText" lastClr="000000"/>
              </a:solidFill>
              <a:latin typeface="Times New Roman" panose="02020603050405020304" pitchFamily="18" charset="0"/>
              <a:ea typeface="楷体_GB2312"/>
              <a:cs typeface="Times New Roman" panose="02020603050405020304" pitchFamily="18" charset="0"/>
              <a:sym typeface="+mn-ea"/>
            </a:endParaRPr>
          </a:p>
        </p:txBody>
      </p:sp>
      <p:pic>
        <p:nvPicPr>
          <p:cNvPr id="3" name="图片 2" descr="红酒"/>
          <p:cNvPicPr>
            <a:picLocks noChangeAspect="1"/>
          </p:cNvPicPr>
          <p:nvPr/>
        </p:nvPicPr>
        <p:blipFill>
          <a:blip r:embed="rId1"/>
          <a:stretch>
            <a:fillRect/>
          </a:stretch>
        </p:blipFill>
        <p:spPr>
          <a:xfrm>
            <a:off x="1849120" y="2296160"/>
            <a:ext cx="625475" cy="625475"/>
          </a:xfrm>
          <a:prstGeom prst="rect">
            <a:avLst/>
          </a:prstGeom>
        </p:spPr>
      </p:pic>
      <p:pic>
        <p:nvPicPr>
          <p:cNvPr id="4" name="图片 3" descr="红酒杯 (1)"/>
          <p:cNvPicPr>
            <a:picLocks noChangeAspect="1"/>
          </p:cNvPicPr>
          <p:nvPr/>
        </p:nvPicPr>
        <p:blipFill>
          <a:blip r:embed="rId2"/>
          <a:stretch>
            <a:fillRect/>
          </a:stretch>
        </p:blipFill>
        <p:spPr>
          <a:xfrm>
            <a:off x="2313940" y="3747770"/>
            <a:ext cx="636905" cy="636905"/>
          </a:xfrm>
          <a:prstGeom prst="rect">
            <a:avLst/>
          </a:prstGeom>
        </p:spPr>
      </p:pic>
      <p:pic>
        <p:nvPicPr>
          <p:cNvPr id="6" name="图片 5" descr="红酒杯"/>
          <p:cNvPicPr>
            <a:picLocks noChangeAspect="1"/>
          </p:cNvPicPr>
          <p:nvPr/>
        </p:nvPicPr>
        <p:blipFill>
          <a:blip r:embed="rId3"/>
          <a:stretch>
            <a:fillRect/>
          </a:stretch>
        </p:blipFill>
        <p:spPr>
          <a:xfrm>
            <a:off x="2320290" y="5159375"/>
            <a:ext cx="624205" cy="62420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82365" y="315322"/>
            <a:ext cx="3869999" cy="432000"/>
          </a:xfrm>
        </p:spPr>
        <p:txBody>
          <a:bodyPr/>
          <a:lstStyle/>
          <a:p>
            <a:r>
              <a:rPr lang="en-US" altLang="zh-CN" dirty="0">
                <a:sym typeface="+mn-ea"/>
              </a:rPr>
              <a:t>3.Algorithm</a:t>
            </a:r>
            <a:endParaRPr lang="en-US" altLang="zh-CN" dirty="0"/>
          </a:p>
        </p:txBody>
      </p:sp>
      <p:sp>
        <p:nvSpPr>
          <p:cNvPr id="3" name="副标题 2"/>
          <p:cNvSpPr>
            <a:spLocks noGrp="1"/>
          </p:cNvSpPr>
          <p:nvPr>
            <p:ph type="subTitle" idx="1"/>
          </p:nvPr>
        </p:nvSpPr>
        <p:spPr>
          <a:xfrm>
            <a:off x="786130" y="842645"/>
            <a:ext cx="7711440" cy="370205"/>
          </a:xfrm>
        </p:spPr>
        <p:txBody>
          <a:bodyPr/>
          <a:lstStyle/>
          <a:p>
            <a:r>
              <a:rPr lang="en-US" altLang="zh-CN" dirty="0">
                <a:sym typeface="+mn-ea"/>
              </a:rPr>
              <a:t>(2). Balltree</a:t>
            </a:r>
            <a:endParaRPr lang="en-US" altLang="zh-CN" dirty="0"/>
          </a:p>
        </p:txBody>
      </p:sp>
      <p:sp>
        <p:nvSpPr>
          <p:cNvPr id="10" name="文本框 9"/>
          <p:cNvSpPr txBox="1"/>
          <p:nvPr/>
        </p:nvSpPr>
        <p:spPr>
          <a:xfrm>
            <a:off x="6753225" y="4935855"/>
            <a:ext cx="4667885" cy="1106170"/>
          </a:xfrm>
          <a:prstGeom prst="rect">
            <a:avLst/>
          </a:prstGeom>
          <a:noFill/>
        </p:spPr>
        <p:txBody>
          <a:bodyPr wrap="square" lIns="72000" tIns="18000" rIns="72000" bIns="18000" rtlCol="0">
            <a:noAutofit/>
          </a:bodyPr>
          <a:lstStyle/>
          <a:p>
            <a:r>
              <a:rPr lang="en-US" altLang="zh-CN" sz="1800" b="1" dirty="0">
                <a:latin typeface="Times New Roman" panose="02020603050405020304" pitchFamily="18" charset="0"/>
                <a:cs typeface="Times New Roman" panose="02020603050405020304" pitchFamily="18" charset="0"/>
              </a:rPr>
              <a:t>Output</a:t>
            </a:r>
            <a:endParaRPr lang="en-US" altLang="zh-CN" sz="1800" b="1" dirty="0">
              <a:latin typeface="Times New Roman" panose="02020603050405020304" pitchFamily="18" charset="0"/>
              <a:cs typeface="Times New Roman" panose="02020603050405020304" pitchFamily="18" charset="0"/>
            </a:endParaRPr>
          </a:p>
        </p:txBody>
      </p:sp>
      <p:sp>
        <p:nvSpPr>
          <p:cNvPr id="12" name="文本框 11"/>
          <p:cNvSpPr txBox="1"/>
          <p:nvPr/>
        </p:nvSpPr>
        <p:spPr>
          <a:xfrm>
            <a:off x="553720" y="5024120"/>
            <a:ext cx="3798570" cy="1979930"/>
          </a:xfrm>
          <a:prstGeom prst="rect">
            <a:avLst/>
          </a:prstGeom>
          <a:solidFill>
            <a:schemeClr val="accent6"/>
          </a:solidFill>
          <a:effectLst>
            <a:softEdge rad="31750"/>
          </a:effectLst>
        </p:spPr>
        <p:txBody>
          <a:bodyPr wrap="square" lIns="72000" tIns="18000" rIns="72000" bIns="18000" rtlCol="0">
            <a:noAutofit/>
          </a:bodyPr>
          <a:lstStyle/>
          <a:p>
            <a:r>
              <a:rPr lang="en-US" altLang="zh-CN" sz="1800" dirty="0">
                <a:latin typeface="Times New Roman" panose="02020603050405020304" pitchFamily="18" charset="0"/>
                <a:cs typeface="Times New Roman" panose="02020603050405020304" pitchFamily="18" charset="0"/>
              </a:rPr>
              <a:t>By calculating </a:t>
            </a:r>
            <a:r>
              <a:rPr lang="en-US" altLang="zh-CN" sz="1800" dirty="0">
                <a:latin typeface="Times New Roman" panose="02020603050405020304" pitchFamily="18" charset="0"/>
                <a:cs typeface="Times New Roman" panose="02020603050405020304" pitchFamily="18" charset="0"/>
                <a:sym typeface="+mn-ea"/>
              </a:rPr>
              <a:t> </a:t>
            </a:r>
            <a:r>
              <a:rPr lang="en-US" altLang="zh-CN" b="1" dirty="0">
                <a:latin typeface="Times New Roman" panose="02020603050405020304" pitchFamily="18" charset="0"/>
                <a:cs typeface="Times New Roman" panose="02020603050405020304" pitchFamily="18" charset="0"/>
                <a:sym typeface="+mn-ea"/>
              </a:rPr>
              <a:t>Euclidean distance</a:t>
            </a:r>
            <a:r>
              <a:rPr lang="en-US" altLang="zh-CN" sz="1800" dirty="0">
                <a:latin typeface="Times New Roman" panose="02020603050405020304" pitchFamily="18" charset="0"/>
                <a:cs typeface="Times New Roman" panose="02020603050405020304" pitchFamily="18" charset="0"/>
                <a:sym typeface="+mn-ea"/>
              </a:rPr>
              <a:t> between Wine No.1 and other wines, it reaches the lowest value between itelf, and second lowest value to Wine No.257857, which means Wine No.1 is most similar to Wine No.257857 except itself. </a:t>
            </a:r>
            <a:endParaRPr lang="en-US" altLang="zh-CN" sz="1800" dirty="0">
              <a:latin typeface="Times New Roman" panose="02020603050405020304" pitchFamily="18" charset="0"/>
              <a:cs typeface="Times New Roman" panose="02020603050405020304" pitchFamily="18" charset="0"/>
              <a:sym typeface="+mn-ea"/>
            </a:endParaRPr>
          </a:p>
          <a:p>
            <a:endParaRPr lang="en-US" altLang="zh-CN" sz="1800" dirty="0">
              <a:latin typeface="Times New Roman" panose="02020603050405020304" pitchFamily="18" charset="0"/>
              <a:cs typeface="Times New Roman" panose="02020603050405020304" pitchFamily="18" charset="0"/>
            </a:endParaRPr>
          </a:p>
          <a:p>
            <a:endParaRPr lang="en-US" altLang="zh-CN" sz="1800" b="1" dirty="0">
              <a:solidFill>
                <a:srgbClr val="FF0000"/>
              </a:solidFill>
              <a:effectLst/>
              <a:latin typeface="Times New Roman" panose="02020603050405020304" pitchFamily="18" charset="0"/>
              <a:cs typeface="Times New Roman" panose="02020603050405020304" pitchFamily="18" charset="0"/>
            </a:endParaRPr>
          </a:p>
        </p:txBody>
      </p:sp>
      <p:sp>
        <p:nvSpPr>
          <p:cNvPr id="42" name="下箭头 41"/>
          <p:cNvSpPr/>
          <p:nvPr/>
        </p:nvSpPr>
        <p:spPr>
          <a:xfrm>
            <a:off x="6652260" y="3482340"/>
            <a:ext cx="695325" cy="711200"/>
          </a:xfrm>
          <a:prstGeom prst="downArrow">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ot="0" vertOverflow="overflow" horzOverflow="overflow" vert="horz" wrap="square" lIns="91440" tIns="45720" rIns="91440" bIns="45720" numCol="1" spcCol="0" rtlCol="0" fromWordArt="0" anchor="ctr" anchorCtr="0" forceAA="0" compatLnSpc="1">
            <a:noAutofit/>
          </a:bodyPr>
          <a:lstStyle/>
          <a:p>
            <a:pPr algn="ctr"/>
            <a:endParaRPr lang="zh-CN" altLang="en-US" sz="1400" dirty="0" err="1"/>
          </a:p>
        </p:txBody>
      </p:sp>
      <p:sp>
        <p:nvSpPr>
          <p:cNvPr id="17" name="文本框 16"/>
          <p:cNvSpPr txBox="1"/>
          <p:nvPr/>
        </p:nvSpPr>
        <p:spPr>
          <a:xfrm>
            <a:off x="482600" y="1142365"/>
            <a:ext cx="4083050" cy="872490"/>
          </a:xfrm>
          <a:prstGeom prst="rect">
            <a:avLst/>
          </a:prstGeom>
          <a:gradFill>
            <a:gsLst>
              <a:gs pos="100000">
                <a:srgbClr val="9B3519"/>
              </a:gs>
              <a:gs pos="65000">
                <a:schemeClr val="accent3">
                  <a:lumMod val="75000"/>
                </a:schemeClr>
              </a:gs>
              <a:gs pos="1000">
                <a:srgbClr val="9B3519"/>
              </a:gs>
            </a:gsLst>
            <a:lin ang="10740000" scaled="0"/>
          </a:gradFill>
          <a:effectLst>
            <a:softEdge rad="50800"/>
          </a:effectLst>
        </p:spPr>
        <p:txBody>
          <a:bodyPr wrap="square" lIns="72000" tIns="18000" rIns="72000" bIns="18000" rtlCol="0">
            <a:noAutofit/>
          </a:bodyPr>
          <a:lstStyle/>
          <a:p>
            <a:endParaRPr lang="zh-CN" altLang="en-US" sz="1400" dirty="0">
              <a:latin typeface="Arial" panose="020B0604020202020204" pitchFamily="34" charset="0"/>
              <a:cs typeface="Arial" panose="020B0604020202020204" pitchFamily="34" charset="0"/>
            </a:endParaRPr>
          </a:p>
        </p:txBody>
      </p:sp>
      <p:sp>
        <p:nvSpPr>
          <p:cNvPr id="18" name="文本框 17"/>
          <p:cNvSpPr txBox="1"/>
          <p:nvPr/>
        </p:nvSpPr>
        <p:spPr>
          <a:xfrm>
            <a:off x="554355" y="1220470"/>
            <a:ext cx="4011295" cy="716280"/>
          </a:xfrm>
          <a:prstGeom prst="rect">
            <a:avLst/>
          </a:prstGeom>
          <a:noFill/>
        </p:spPr>
        <p:txBody>
          <a:bodyPr wrap="square" lIns="72000" tIns="18000" rIns="72000" bIns="18000" rtlCol="0">
            <a:noAutofit/>
          </a:bodyPr>
          <a:lstStyle/>
          <a:p>
            <a:r>
              <a:rPr lang="zh-CN" altLang="en-US" b="1" dirty="0">
                <a:solidFill>
                  <a:schemeClr val="bg1"/>
                </a:solidFill>
                <a:latin typeface="Times New Roman" panose="02020603050405020304" pitchFamily="18" charset="0"/>
                <a:cs typeface="Times New Roman" panose="02020603050405020304" pitchFamily="18" charset="0"/>
                <a:sym typeface="+mn-ea"/>
              </a:rPr>
              <a:t>We classify the data into four classes through balltree</a:t>
            </a:r>
            <a:r>
              <a:rPr lang="en-US" altLang="zh-CN" b="1" dirty="0">
                <a:solidFill>
                  <a:schemeClr val="bg1"/>
                </a:solidFill>
                <a:latin typeface="Times New Roman" panose="02020603050405020304" pitchFamily="18" charset="0"/>
                <a:cs typeface="Times New Roman" panose="02020603050405020304" pitchFamily="18" charset="0"/>
                <a:sym typeface="+mn-ea"/>
              </a:rPr>
              <a:t>.</a:t>
            </a:r>
            <a:endParaRPr lang="en-US" altLang="zh-CN"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endParaRPr>
          </a:p>
        </p:txBody>
      </p:sp>
      <p:sp>
        <p:nvSpPr>
          <p:cNvPr id="15" name="圆角矩形 14"/>
          <p:cNvSpPr/>
          <p:nvPr/>
        </p:nvSpPr>
        <p:spPr>
          <a:xfrm>
            <a:off x="3924300" y="4524375"/>
            <a:ext cx="1296035" cy="360045"/>
          </a:xfrm>
          <a:prstGeom prst="roundRect">
            <a:avLst/>
          </a:prstGeom>
          <a:noFill/>
        </p:spPr>
        <p:style>
          <a:lnRef idx="2">
            <a:schemeClr val="accent3"/>
          </a:lnRef>
          <a:fillRef idx="1">
            <a:schemeClr val="lt1"/>
          </a:fillRef>
          <a:effectRef idx="0">
            <a:schemeClr val="accent3"/>
          </a:effectRef>
          <a:fontRef idx="minor">
            <a:schemeClr val="dk1"/>
          </a:fontRef>
        </p:style>
        <p:txBody>
          <a:bodyPr rot="0" vertOverflow="overflow" horzOverflow="overflow" vert="horz" wrap="square" lIns="91440" tIns="45720" rIns="91440" bIns="45720" numCol="1" spcCol="0" rtlCol="0" fromWordArt="0" anchor="ctr" anchorCtr="0" forceAA="0" compatLnSpc="1">
            <a:noAutofit/>
          </a:bodyPr>
          <a:lstStyle/>
          <a:p>
            <a:pPr algn="ctr"/>
            <a:endParaRPr lang="zh-CN" altLang="en-US" sz="1400" dirty="0" err="1"/>
          </a:p>
        </p:txBody>
      </p:sp>
      <p:sp>
        <p:nvSpPr>
          <p:cNvPr id="20" name="文本框 19"/>
          <p:cNvSpPr txBox="1"/>
          <p:nvPr/>
        </p:nvSpPr>
        <p:spPr>
          <a:xfrm>
            <a:off x="4780280" y="1142365"/>
            <a:ext cx="4942205" cy="872490"/>
          </a:xfrm>
          <a:prstGeom prst="rect">
            <a:avLst/>
          </a:prstGeom>
          <a:gradFill>
            <a:gsLst>
              <a:gs pos="100000">
                <a:srgbClr val="9B3519"/>
              </a:gs>
              <a:gs pos="65000">
                <a:schemeClr val="accent3">
                  <a:lumMod val="75000"/>
                </a:schemeClr>
              </a:gs>
              <a:gs pos="1000">
                <a:srgbClr val="9B3519"/>
              </a:gs>
            </a:gsLst>
            <a:lin ang="10740000" scaled="0"/>
          </a:gradFill>
          <a:effectLst>
            <a:softEdge rad="50800"/>
          </a:effectLst>
        </p:spPr>
        <p:txBody>
          <a:bodyPr wrap="square" lIns="72000" tIns="18000" rIns="72000" bIns="18000" rtlCol="0">
            <a:noAutofit/>
          </a:bodyPr>
          <a:lstStyle/>
          <a:p>
            <a:endParaRPr lang="zh-CN" altLang="en-US" sz="1400" dirty="0">
              <a:latin typeface="Arial" panose="020B0604020202020204" pitchFamily="34" charset="0"/>
              <a:cs typeface="Arial" panose="020B0604020202020204" pitchFamily="34" charset="0"/>
            </a:endParaRPr>
          </a:p>
        </p:txBody>
      </p:sp>
      <p:sp>
        <p:nvSpPr>
          <p:cNvPr id="21" name="文本框 20"/>
          <p:cNvSpPr txBox="1"/>
          <p:nvPr/>
        </p:nvSpPr>
        <p:spPr>
          <a:xfrm>
            <a:off x="5143500" y="1400175"/>
            <a:ext cx="4011295" cy="716280"/>
          </a:xfrm>
          <a:prstGeom prst="rect">
            <a:avLst/>
          </a:prstGeom>
          <a:noFill/>
        </p:spPr>
        <p:txBody>
          <a:bodyPr wrap="square" lIns="72000" tIns="18000" rIns="72000" bIns="18000" rtlCol="0">
            <a:noAutofit/>
          </a:bodyPr>
          <a:lstStyle/>
          <a:p>
            <a:pPr algn="ctr"/>
            <a:r>
              <a:rPr lang="en-US" b="1" dirty="0">
                <a:solidFill>
                  <a:schemeClr val="bg1"/>
                </a:solidFill>
                <a:latin typeface="Times New Roman" panose="02020603050405020304" pitchFamily="18" charset="0"/>
                <a:cs typeface="Times New Roman" panose="02020603050405020304" pitchFamily="18" charset="0"/>
                <a:sym typeface="+mn-ea"/>
              </a:rPr>
              <a:t>Code</a:t>
            </a:r>
            <a:endParaRPr lang="zh-CN" altLang="en-US"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endParaRPr>
          </a:p>
        </p:txBody>
      </p:sp>
      <p:sp>
        <p:nvSpPr>
          <p:cNvPr id="28" name="圆角右箭头 27"/>
          <p:cNvSpPr/>
          <p:nvPr/>
        </p:nvSpPr>
        <p:spPr>
          <a:xfrm rot="10800000">
            <a:off x="4423410" y="4935855"/>
            <a:ext cx="720090" cy="720090"/>
          </a:xfrm>
          <a:prstGeom prst="bentArrow">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ot="0" vertOverflow="overflow" horzOverflow="overflow" vert="horz" wrap="square" lIns="91440" tIns="45720" rIns="91440" bIns="45720" numCol="1" spcCol="0" rtlCol="0" fromWordArt="0" anchor="ctr" anchorCtr="0" forceAA="0" compatLnSpc="1">
            <a:noAutofit/>
          </a:bodyPr>
          <a:lstStyle/>
          <a:p>
            <a:pPr algn="ctr"/>
            <a:endParaRPr lang="zh-CN" altLang="en-US" sz="1400" dirty="0" err="1">
              <a:solidFill>
                <a:schemeClr val="tx1"/>
              </a:solidFill>
            </a:endParaRPr>
          </a:p>
        </p:txBody>
      </p:sp>
      <p:pic>
        <p:nvPicPr>
          <p:cNvPr id="16" name="图片 15"/>
          <p:cNvPicPr>
            <a:picLocks noChangeAspect="1"/>
          </p:cNvPicPr>
          <p:nvPr/>
        </p:nvPicPr>
        <p:blipFill>
          <a:blip r:embed="rId1"/>
          <a:stretch>
            <a:fillRect/>
          </a:stretch>
        </p:blipFill>
        <p:spPr>
          <a:xfrm>
            <a:off x="4814570" y="2524760"/>
            <a:ext cx="4705985" cy="806450"/>
          </a:xfrm>
          <a:prstGeom prst="rect">
            <a:avLst/>
          </a:prstGeom>
        </p:spPr>
      </p:pic>
      <p:pic>
        <p:nvPicPr>
          <p:cNvPr id="22" name="图片 21"/>
          <p:cNvPicPr>
            <a:picLocks noChangeAspect="1"/>
          </p:cNvPicPr>
          <p:nvPr/>
        </p:nvPicPr>
        <p:blipFill>
          <a:blip r:embed="rId2"/>
          <a:stretch>
            <a:fillRect/>
          </a:stretch>
        </p:blipFill>
        <p:spPr>
          <a:xfrm>
            <a:off x="3458210" y="4309110"/>
            <a:ext cx="6264275" cy="626745"/>
          </a:xfrm>
          <a:prstGeom prst="rect">
            <a:avLst/>
          </a:prstGeom>
        </p:spPr>
      </p:pic>
      <p:sp>
        <p:nvSpPr>
          <p:cNvPr id="23" name="圆角矩形 22"/>
          <p:cNvSpPr/>
          <p:nvPr/>
        </p:nvSpPr>
        <p:spPr>
          <a:xfrm>
            <a:off x="4309745" y="4368800"/>
            <a:ext cx="1224280" cy="215900"/>
          </a:xfrm>
          <a:prstGeom prst="roundRect">
            <a:avLst/>
          </a:prstGeom>
          <a:noFill/>
        </p:spPr>
        <p:style>
          <a:lnRef idx="2">
            <a:schemeClr val="accent3"/>
          </a:lnRef>
          <a:fillRef idx="1">
            <a:schemeClr val="lt1"/>
          </a:fillRef>
          <a:effectRef idx="0">
            <a:schemeClr val="accent3"/>
          </a:effectRef>
          <a:fontRef idx="minor">
            <a:schemeClr val="dk1"/>
          </a:fontRef>
        </p:style>
        <p:txBody>
          <a:bodyPr rot="0" vertOverflow="overflow" horzOverflow="overflow" vert="horz" wrap="square" lIns="91440" tIns="45720" rIns="91440" bIns="45720" numCol="1" spcCol="0" rtlCol="0" fromWordArt="0" anchor="ctr" anchorCtr="0" forceAA="0" compatLnSpc="1">
            <a:noAutofit/>
          </a:bodyPr>
          <a:p>
            <a:pPr algn="ctr"/>
            <a:endParaRPr lang="zh-CN" altLang="en-US" sz="1400" dirty="0" err="1" smtClean="0"/>
          </a:p>
        </p:txBody>
      </p:sp>
      <p:sp>
        <p:nvSpPr>
          <p:cNvPr id="25" name="文本框 24"/>
          <p:cNvSpPr txBox="1"/>
          <p:nvPr/>
        </p:nvSpPr>
        <p:spPr>
          <a:xfrm>
            <a:off x="482600" y="2116455"/>
            <a:ext cx="4083685" cy="1624330"/>
          </a:xfrm>
          <a:prstGeom prst="rect">
            <a:avLst/>
          </a:prstGeom>
          <a:solidFill>
            <a:schemeClr val="accent6"/>
          </a:solidFill>
          <a:effectLst>
            <a:softEdge rad="31750"/>
          </a:effectLst>
        </p:spPr>
        <p:txBody>
          <a:bodyPr wrap="square" lIns="72000" tIns="18000" rIns="72000" bIns="18000" rtlCol="0">
            <a:noAutofit/>
          </a:bodyPr>
          <a:p>
            <a:r>
              <a:rPr lang="en-US" altLang="zh-CN" dirty="0">
                <a:latin typeface="Times New Roman" panose="02020603050405020304" pitchFamily="18" charset="0"/>
                <a:cs typeface="Times New Roman" panose="02020603050405020304" pitchFamily="18" charset="0"/>
              </a:rPr>
              <a:t>The quantities of clusters is depend on ourselves, here is four. Considering the factors like description, combined of others, price, origin, grape varieties etc.</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b="1" dirty="0">
              <a:solidFill>
                <a:srgbClr val="FF0000"/>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82365" y="315322"/>
            <a:ext cx="3869999" cy="432000"/>
          </a:xfrm>
        </p:spPr>
        <p:txBody>
          <a:bodyPr/>
          <a:lstStyle/>
          <a:p>
            <a:r>
              <a:rPr lang="en-US" altLang="zh-CN" dirty="0">
                <a:sym typeface="+mn-ea"/>
              </a:rPr>
              <a:t>3.Algorithm</a:t>
            </a:r>
            <a:endParaRPr lang="en-US" altLang="zh-CN" dirty="0"/>
          </a:p>
        </p:txBody>
      </p:sp>
      <p:sp>
        <p:nvSpPr>
          <p:cNvPr id="3" name="副标题 2"/>
          <p:cNvSpPr>
            <a:spLocks noGrp="1"/>
          </p:cNvSpPr>
          <p:nvPr>
            <p:ph type="subTitle" idx="1"/>
          </p:nvPr>
        </p:nvSpPr>
        <p:spPr>
          <a:xfrm>
            <a:off x="786130" y="842645"/>
            <a:ext cx="7711440" cy="370205"/>
          </a:xfrm>
        </p:spPr>
        <p:txBody>
          <a:bodyPr/>
          <a:lstStyle/>
          <a:p>
            <a:r>
              <a:rPr lang="en-US" altLang="zh-CN" dirty="0">
                <a:sym typeface="+mn-ea"/>
              </a:rPr>
              <a:t>(3). Self-Organizing Map (SOM)</a:t>
            </a:r>
            <a:endParaRPr lang="en-US" altLang="zh-CN" dirty="0">
              <a:sym typeface="+mn-ea"/>
            </a:endParaRPr>
          </a:p>
        </p:txBody>
      </p:sp>
      <p:sp>
        <p:nvSpPr>
          <p:cNvPr id="6" name="文本框 5"/>
          <p:cNvSpPr txBox="1"/>
          <p:nvPr/>
        </p:nvSpPr>
        <p:spPr>
          <a:xfrm>
            <a:off x="6697980" y="1694180"/>
            <a:ext cx="3261995" cy="1631315"/>
          </a:xfrm>
          <a:prstGeom prst="rect">
            <a:avLst/>
          </a:prstGeom>
          <a:noFill/>
        </p:spPr>
        <p:txBody>
          <a:bodyPr wrap="square" lIns="72000" tIns="18000" rIns="72000" bIns="18000" rtlCol="0">
            <a:noAutofit/>
          </a:bodyPr>
          <a:lstStyle/>
          <a:p>
            <a:r>
              <a:rPr lang="en-US" altLang="zh-CN" sz="1800" b="1" dirty="0">
                <a:solidFill>
                  <a:schemeClr val="bg1"/>
                </a:solidFill>
                <a:latin typeface="Arial" panose="020B0604020202020204" pitchFamily="34" charset="0"/>
                <a:cs typeface="Arial" panose="020B0604020202020204" pitchFamily="34" charset="0"/>
              </a:rPr>
              <a:t>Companies</a:t>
            </a:r>
            <a:endParaRPr lang="en-US" altLang="zh-CN" sz="1800" b="1" dirty="0">
              <a:solidFill>
                <a:schemeClr val="bg1"/>
              </a:solidFill>
              <a:latin typeface="Arial" panose="020B0604020202020204" pitchFamily="34" charset="0"/>
              <a:cs typeface="Arial" panose="020B0604020202020204" pitchFamily="34" charset="0"/>
            </a:endParaRPr>
          </a:p>
        </p:txBody>
      </p:sp>
      <p:sp>
        <p:nvSpPr>
          <p:cNvPr id="39" name="Freeform 3"/>
          <p:cNvSpPr/>
          <p:nvPr/>
        </p:nvSpPr>
        <p:spPr bwMode="gray">
          <a:xfrm>
            <a:off x="248285" y="1915160"/>
            <a:ext cx="2115185" cy="1162050"/>
          </a:xfrm>
          <a:custGeom>
            <a:avLst/>
            <a:gdLst>
              <a:gd name="T0" fmla="*/ 2147483647 w 2320"/>
              <a:gd name="T1" fmla="*/ 2147483647 h 792"/>
              <a:gd name="T2" fmla="*/ 2147483647 w 2320"/>
              <a:gd name="T3" fmla="*/ 0 h 792"/>
              <a:gd name="T4" fmla="*/ 0 w 2320"/>
              <a:gd name="T5" fmla="*/ 0 h 792"/>
              <a:gd name="T6" fmla="*/ 0 w 2320"/>
              <a:gd name="T7" fmla="*/ 2147483647 h 792"/>
              <a:gd name="T8" fmla="*/ 2147483647 w 2320"/>
              <a:gd name="T9" fmla="*/ 2147483647 h 792"/>
              <a:gd name="T10" fmla="*/ 2147483647 w 2320"/>
              <a:gd name="T11" fmla="*/ 2147483647 h 792"/>
              <a:gd name="T12" fmla="*/ 2147483647 w 2320"/>
              <a:gd name="T13" fmla="*/ 2147483647 h 792"/>
              <a:gd name="T14" fmla="*/ 0 60000 65536"/>
              <a:gd name="T15" fmla="*/ 0 60000 65536"/>
              <a:gd name="T16" fmla="*/ 0 60000 65536"/>
              <a:gd name="T17" fmla="*/ 0 60000 65536"/>
              <a:gd name="T18" fmla="*/ 0 60000 65536"/>
              <a:gd name="T19" fmla="*/ 0 60000 65536"/>
              <a:gd name="T20" fmla="*/ 0 60000 65536"/>
              <a:gd name="T21" fmla="*/ 0 w 2320"/>
              <a:gd name="T22" fmla="*/ 0 h 792"/>
              <a:gd name="T23" fmla="*/ 2320 w 2320"/>
              <a:gd name="T24" fmla="*/ 792 h 7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20" h="792">
                <a:moveTo>
                  <a:pt x="88" y="696"/>
                </a:moveTo>
                <a:lnTo>
                  <a:pt x="88" y="0"/>
                </a:lnTo>
                <a:lnTo>
                  <a:pt x="0" y="0"/>
                </a:lnTo>
                <a:lnTo>
                  <a:pt x="0" y="792"/>
                </a:lnTo>
                <a:lnTo>
                  <a:pt x="2320" y="792"/>
                </a:lnTo>
                <a:lnTo>
                  <a:pt x="2320" y="696"/>
                </a:lnTo>
                <a:lnTo>
                  <a:pt x="88" y="696"/>
                </a:lnTo>
                <a:close/>
              </a:path>
            </a:pathLst>
          </a:custGeom>
          <a:solidFill>
            <a:srgbClr val="9B3519"/>
          </a:solidFill>
          <a:ln>
            <a:solidFill>
              <a:srgbClr val="731E00"/>
            </a:solidFill>
          </a:ln>
        </p:spPr>
        <p:txBody>
          <a:bodyPr/>
          <a:lstStyle/>
          <a:p>
            <a:endParaRPr lang="zh-CN" altLang="en-US"/>
          </a:p>
        </p:txBody>
      </p:sp>
      <p:sp>
        <p:nvSpPr>
          <p:cNvPr id="40" name="Freeform 4"/>
          <p:cNvSpPr/>
          <p:nvPr/>
        </p:nvSpPr>
        <p:spPr bwMode="gray">
          <a:xfrm rot="10800000">
            <a:off x="5270500" y="1022985"/>
            <a:ext cx="2015490" cy="1162050"/>
          </a:xfrm>
          <a:custGeom>
            <a:avLst/>
            <a:gdLst>
              <a:gd name="T0" fmla="*/ 2147483647 w 2320"/>
              <a:gd name="T1" fmla="*/ 2147483647 h 792"/>
              <a:gd name="T2" fmla="*/ 2147483647 w 2320"/>
              <a:gd name="T3" fmla="*/ 0 h 792"/>
              <a:gd name="T4" fmla="*/ 0 w 2320"/>
              <a:gd name="T5" fmla="*/ 0 h 792"/>
              <a:gd name="T6" fmla="*/ 0 w 2320"/>
              <a:gd name="T7" fmla="*/ 2147483647 h 792"/>
              <a:gd name="T8" fmla="*/ 2147483647 w 2320"/>
              <a:gd name="T9" fmla="*/ 2147483647 h 792"/>
              <a:gd name="T10" fmla="*/ 2147483647 w 2320"/>
              <a:gd name="T11" fmla="*/ 2147483647 h 792"/>
              <a:gd name="T12" fmla="*/ 2147483647 w 2320"/>
              <a:gd name="T13" fmla="*/ 2147483647 h 792"/>
              <a:gd name="T14" fmla="*/ 0 60000 65536"/>
              <a:gd name="T15" fmla="*/ 0 60000 65536"/>
              <a:gd name="T16" fmla="*/ 0 60000 65536"/>
              <a:gd name="T17" fmla="*/ 0 60000 65536"/>
              <a:gd name="T18" fmla="*/ 0 60000 65536"/>
              <a:gd name="T19" fmla="*/ 0 60000 65536"/>
              <a:gd name="T20" fmla="*/ 0 60000 65536"/>
              <a:gd name="T21" fmla="*/ 0 w 2320"/>
              <a:gd name="T22" fmla="*/ 0 h 792"/>
              <a:gd name="T23" fmla="*/ 2320 w 2320"/>
              <a:gd name="T24" fmla="*/ 792 h 7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20" h="792">
                <a:moveTo>
                  <a:pt x="88" y="696"/>
                </a:moveTo>
                <a:lnTo>
                  <a:pt x="88" y="0"/>
                </a:lnTo>
                <a:lnTo>
                  <a:pt x="0" y="0"/>
                </a:lnTo>
                <a:lnTo>
                  <a:pt x="0" y="792"/>
                </a:lnTo>
                <a:lnTo>
                  <a:pt x="2320" y="792"/>
                </a:lnTo>
                <a:lnTo>
                  <a:pt x="2320" y="696"/>
                </a:lnTo>
                <a:lnTo>
                  <a:pt x="88" y="696"/>
                </a:lnTo>
                <a:close/>
              </a:path>
            </a:pathLst>
          </a:custGeom>
          <a:solidFill>
            <a:srgbClr val="9B3519"/>
          </a:solidFill>
          <a:ln>
            <a:solidFill>
              <a:srgbClr val="731E00"/>
            </a:solidFill>
          </a:ln>
        </p:spPr>
        <p:txBody>
          <a:bodyPr/>
          <a:lstStyle/>
          <a:p>
            <a:endParaRPr lang="zh-CN" altLang="en-US"/>
          </a:p>
        </p:txBody>
      </p:sp>
      <p:sp>
        <p:nvSpPr>
          <p:cNvPr id="41" name="AutoShape 10"/>
          <p:cNvSpPr>
            <a:spLocks noChangeArrowheads="1"/>
          </p:cNvSpPr>
          <p:nvPr/>
        </p:nvSpPr>
        <p:spPr bwMode="gray">
          <a:xfrm>
            <a:off x="399415" y="1254125"/>
            <a:ext cx="6699250" cy="1564640"/>
          </a:xfrm>
          <a:prstGeom prst="roundRect">
            <a:avLst>
              <a:gd name="adj" fmla="val 16667"/>
            </a:avLst>
          </a:prstGeom>
          <a:solidFill>
            <a:schemeClr val="bg1">
              <a:lumMod val="95000"/>
            </a:schemeClr>
          </a:solidFill>
          <a:ln w="9525">
            <a:noFill/>
            <a:round/>
          </a:ln>
          <a:effectLst>
            <a:outerShdw blurRad="50800" dist="88900" dir="2700000" algn="tl" rotWithShape="0">
              <a:prstClr val="black">
                <a:alpha val="40000"/>
              </a:prstClr>
            </a:outerShdw>
          </a:effectLst>
        </p:spPr>
        <p:txBody>
          <a:bodyPr wrap="none" anchor="t">
            <a:flatTx/>
          </a:bodyPr>
          <a:lstStyle/>
          <a:p>
            <a:pPr indent="0" eaLnBrk="0" hangingPunct="0">
              <a:buSzPct val="80000"/>
              <a:buFont typeface="Wingdings" panose="05000000000000000000" pitchFamily="2" charset="2"/>
              <a:buNone/>
              <a:defRPr/>
            </a:pPr>
            <a:endParaRPr lang="en-US" altLang="zh-CN" sz="1200" dirty="0"/>
          </a:p>
        </p:txBody>
      </p:sp>
      <p:sp>
        <p:nvSpPr>
          <p:cNvPr id="42" name="文本框 41"/>
          <p:cNvSpPr txBox="1"/>
          <p:nvPr/>
        </p:nvSpPr>
        <p:spPr>
          <a:xfrm>
            <a:off x="682625" y="1348740"/>
            <a:ext cx="6415405" cy="1157605"/>
          </a:xfrm>
          <a:prstGeom prst="rect">
            <a:avLst/>
          </a:prstGeom>
          <a:noFill/>
        </p:spPr>
        <p:txBody>
          <a:bodyPr wrap="square" lIns="72000" tIns="18000" rIns="72000" bIns="18000" rtlCol="0">
            <a:noAutofit/>
          </a:bodyPr>
          <a:lstStyle/>
          <a:p>
            <a:r>
              <a:rPr lang="en-US" altLang="zh-CN" sz="1800" dirty="0">
                <a:latin typeface="Times New Roman" panose="02020603050405020304" pitchFamily="18" charset="0"/>
                <a:cs typeface="Times New Roman" panose="02020603050405020304" pitchFamily="18" charset="0"/>
              </a:rPr>
              <a:t>SOM</a:t>
            </a:r>
            <a:r>
              <a:rPr lang="zh-CN" altLang="en-US" sz="1800" dirty="0">
                <a:latin typeface="Times New Roman" panose="02020603050405020304" pitchFamily="18" charset="0"/>
                <a:cs typeface="Times New Roman" panose="02020603050405020304" pitchFamily="18" charset="0"/>
              </a:rPr>
              <a:t> is a type of artificial neural network (ANN) that is trained using unsupervised learning to produce a low-dimensional (typically two-dimensional), discretized representation of the input space of the training samples, called a map, and is therefore a method to do dimensionality reduction. </a:t>
            </a:r>
            <a:endParaRPr lang="zh-CN" altLang="en-US" sz="1800" dirty="0">
              <a:latin typeface="Times New Roman" panose="02020603050405020304" pitchFamily="18" charset="0"/>
              <a:cs typeface="Times New Roman" panose="02020603050405020304" pitchFamily="18" charset="0"/>
            </a:endParaRPr>
          </a:p>
        </p:txBody>
      </p:sp>
      <p:grpSp>
        <p:nvGrpSpPr>
          <p:cNvPr id="46" name="组合 45"/>
          <p:cNvGrpSpPr/>
          <p:nvPr/>
        </p:nvGrpSpPr>
        <p:grpSpPr>
          <a:xfrm>
            <a:off x="7368540" y="1076960"/>
            <a:ext cx="2186940" cy="1816735"/>
            <a:chOff x="12005" y="1730"/>
            <a:chExt cx="3444" cy="2861"/>
          </a:xfrm>
        </p:grpSpPr>
        <p:pic>
          <p:nvPicPr>
            <p:cNvPr id="43" name="图片 42"/>
            <p:cNvPicPr>
              <a:picLocks noChangeAspect="1"/>
            </p:cNvPicPr>
            <p:nvPr/>
          </p:nvPicPr>
          <p:blipFill>
            <a:blip r:embed="rId1"/>
            <a:srcRect l="8309" t="5702" r="18879"/>
            <a:stretch>
              <a:fillRect/>
            </a:stretch>
          </p:blipFill>
          <p:spPr>
            <a:xfrm>
              <a:off x="12005" y="1730"/>
              <a:ext cx="3444" cy="2861"/>
            </a:xfrm>
            <a:prstGeom prst="rect">
              <a:avLst/>
            </a:prstGeom>
          </p:spPr>
        </p:pic>
        <p:sp>
          <p:nvSpPr>
            <p:cNvPr id="44" name="矩形 43"/>
            <p:cNvSpPr/>
            <p:nvPr/>
          </p:nvSpPr>
          <p:spPr>
            <a:xfrm>
              <a:off x="14668" y="2775"/>
              <a:ext cx="567" cy="227"/>
            </a:xfrm>
            <a:prstGeom prst="rect">
              <a:avLst/>
            </a:prstGeom>
            <a:solidFill>
              <a:schemeClr val="bg1"/>
            </a:solidFill>
            <a:ln w="12700">
              <a:noFill/>
            </a:ln>
          </p:spPr>
          <p:style>
            <a:lnRef idx="2">
              <a:schemeClr val="accent6"/>
            </a:lnRef>
            <a:fillRef idx="1">
              <a:schemeClr val="lt1"/>
            </a:fillRef>
            <a:effectRef idx="0">
              <a:schemeClr val="accent6"/>
            </a:effectRef>
            <a:fontRef idx="minor">
              <a:schemeClr val="dk1"/>
            </a:fontRef>
          </p:style>
          <p:txBody>
            <a:bodyPr rot="0" vertOverflow="overflow" horzOverflow="overflow" vert="horz" wrap="square" lIns="91440" tIns="45720" rIns="91440" bIns="45720" numCol="1" spcCol="0" rtlCol="0" fromWordArt="0" anchor="ctr" anchorCtr="0" forceAA="0" compatLnSpc="1">
              <a:noAutofit/>
            </a:bodyPr>
            <a:lstStyle/>
            <a:p>
              <a:pPr algn="ctr"/>
              <a:endParaRPr lang="zh-CN" altLang="en-US" sz="1400" dirty="0" err="1"/>
            </a:p>
          </p:txBody>
        </p:sp>
        <p:sp>
          <p:nvSpPr>
            <p:cNvPr id="45" name="矩形 44"/>
            <p:cNvSpPr/>
            <p:nvPr/>
          </p:nvSpPr>
          <p:spPr>
            <a:xfrm>
              <a:off x="14190" y="4143"/>
              <a:ext cx="567" cy="227"/>
            </a:xfrm>
            <a:prstGeom prst="rect">
              <a:avLst/>
            </a:prstGeom>
            <a:solidFill>
              <a:schemeClr val="bg1"/>
            </a:solidFill>
            <a:ln w="12700">
              <a:noFill/>
            </a:ln>
          </p:spPr>
          <p:style>
            <a:lnRef idx="2">
              <a:schemeClr val="accent6"/>
            </a:lnRef>
            <a:fillRef idx="1">
              <a:schemeClr val="lt1"/>
            </a:fillRef>
            <a:effectRef idx="0">
              <a:schemeClr val="accent6"/>
            </a:effectRef>
            <a:fontRef idx="minor">
              <a:schemeClr val="dk1"/>
            </a:fontRef>
          </p:style>
          <p:txBody>
            <a:bodyPr rot="0" vertOverflow="overflow" horzOverflow="overflow" vert="horz" wrap="square" lIns="91440" tIns="45720" rIns="91440" bIns="45720" numCol="1" spcCol="0" rtlCol="0" fromWordArt="0" anchor="ctr" anchorCtr="0" forceAA="0" compatLnSpc="1">
              <a:noAutofit/>
            </a:bodyPr>
            <a:lstStyle/>
            <a:p>
              <a:pPr algn="ctr"/>
              <a:endParaRPr lang="zh-CN" altLang="en-US" sz="1400" dirty="0" err="1"/>
            </a:p>
          </p:txBody>
        </p:sp>
      </p:grpSp>
      <p:sp>
        <p:nvSpPr>
          <p:cNvPr id="47" name="文本框 46"/>
          <p:cNvSpPr txBox="1"/>
          <p:nvPr/>
        </p:nvSpPr>
        <p:spPr>
          <a:xfrm>
            <a:off x="8839835" y="2536825"/>
            <a:ext cx="2515235" cy="351155"/>
          </a:xfrm>
          <a:prstGeom prst="rect">
            <a:avLst/>
          </a:prstGeom>
          <a:noFill/>
        </p:spPr>
        <p:txBody>
          <a:bodyPr wrap="square" lIns="72000" tIns="18000" rIns="72000" bIns="18000" rtlCol="0">
            <a:noAutofit/>
          </a:bodyPr>
          <a:lstStyle/>
          <a:p>
            <a:r>
              <a:rPr lang="en-US" altLang="zh-CN" sz="1400" dirty="0">
                <a:latin typeface="Times New Roman" panose="02020603050405020304" pitchFamily="18" charset="0"/>
                <a:cs typeface="Times New Roman" panose="02020603050405020304" pitchFamily="18" charset="0"/>
              </a:rPr>
              <a:t>Input Layer </a:t>
            </a:r>
            <a:endParaRPr lang="en-US" altLang="zh-CN" sz="1400" dirty="0">
              <a:latin typeface="Times New Roman" panose="02020603050405020304" pitchFamily="18" charset="0"/>
              <a:cs typeface="Times New Roman" panose="02020603050405020304" pitchFamily="18" charset="0"/>
            </a:endParaRPr>
          </a:p>
        </p:txBody>
      </p:sp>
      <p:sp>
        <p:nvSpPr>
          <p:cNvPr id="48" name="文本框 47"/>
          <p:cNvSpPr txBox="1"/>
          <p:nvPr/>
        </p:nvSpPr>
        <p:spPr>
          <a:xfrm>
            <a:off x="8962390" y="1809750"/>
            <a:ext cx="2515235" cy="351155"/>
          </a:xfrm>
          <a:prstGeom prst="rect">
            <a:avLst/>
          </a:prstGeom>
          <a:noFill/>
        </p:spPr>
        <p:txBody>
          <a:bodyPr wrap="square" lIns="72000" tIns="18000" rIns="72000" bIns="18000" rtlCol="0">
            <a:noAutofit/>
          </a:bodyPr>
          <a:lstStyle/>
          <a:p>
            <a:r>
              <a:rPr lang="en-US" altLang="zh-CN" sz="1400" dirty="0">
                <a:latin typeface="Times New Roman" panose="02020603050405020304" pitchFamily="18" charset="0"/>
                <a:cs typeface="Times New Roman" panose="02020603050405020304" pitchFamily="18" charset="0"/>
              </a:rPr>
              <a:t>Output Layer </a:t>
            </a:r>
            <a:endParaRPr lang="en-US" altLang="zh-CN" sz="1400" dirty="0">
              <a:latin typeface="Times New Roman" panose="02020603050405020304" pitchFamily="18" charset="0"/>
              <a:cs typeface="Times New Roman" panose="02020603050405020304" pitchFamily="18" charset="0"/>
            </a:endParaRPr>
          </a:p>
        </p:txBody>
      </p:sp>
      <p:sp>
        <p:nvSpPr>
          <p:cNvPr id="309250" name="AutoShape 2"/>
          <p:cNvSpPr>
            <a:spLocks noChangeArrowheads="1"/>
          </p:cNvSpPr>
          <p:nvPr/>
        </p:nvSpPr>
        <p:spPr bwMode="auto">
          <a:xfrm rot="10800000">
            <a:off x="1424305" y="4818698"/>
            <a:ext cx="1657350" cy="1576387"/>
          </a:xfrm>
          <a:prstGeom prst="pentagon">
            <a:avLst/>
          </a:prstGeom>
          <a:solidFill>
            <a:srgbClr val="9B3519"/>
          </a:solidFill>
          <a:ln w="9525" algn="ctr">
            <a:solidFill>
              <a:schemeClr val="bg1">
                <a:lumMod val="65000"/>
              </a:schemeClr>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Arial" panose="020B0604020202020204"/>
              <a:ea typeface="楷体_GB2312"/>
              <a:sym typeface="Arial" panose="020B0604020202020204"/>
            </a:endParaRPr>
          </a:p>
        </p:txBody>
      </p:sp>
      <p:sp>
        <p:nvSpPr>
          <p:cNvPr id="309251" name="AutoShape 3"/>
          <p:cNvSpPr>
            <a:spLocks noChangeArrowheads="1"/>
          </p:cNvSpPr>
          <p:nvPr/>
        </p:nvSpPr>
        <p:spPr bwMode="auto">
          <a:xfrm rot="12976231">
            <a:off x="538480" y="5944235"/>
            <a:ext cx="1657350" cy="1576388"/>
          </a:xfrm>
          <a:prstGeom prst="pentagon">
            <a:avLst/>
          </a:prstGeom>
          <a:solidFill>
            <a:srgbClr val="ECECEC"/>
          </a:solidFill>
          <a:ln w="9525" algn="ctr">
            <a:solidFill>
              <a:schemeClr val="bg1">
                <a:lumMod val="65000"/>
              </a:schemeClr>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Arial" panose="020B0604020202020204"/>
              <a:ea typeface="楷体_GB2312"/>
              <a:sym typeface="Arial" panose="020B0604020202020204"/>
            </a:endParaRPr>
          </a:p>
        </p:txBody>
      </p:sp>
      <p:sp>
        <p:nvSpPr>
          <p:cNvPr id="309252" name="AutoShape 4"/>
          <p:cNvSpPr>
            <a:spLocks noChangeArrowheads="1"/>
          </p:cNvSpPr>
          <p:nvPr/>
        </p:nvSpPr>
        <p:spPr bwMode="auto">
          <a:xfrm rot="8633456">
            <a:off x="2310130" y="5948998"/>
            <a:ext cx="1657350" cy="1576387"/>
          </a:xfrm>
          <a:prstGeom prst="pentagon">
            <a:avLst/>
          </a:prstGeom>
          <a:solidFill>
            <a:srgbClr val="ECECEC"/>
          </a:solidFill>
          <a:ln w="9525" algn="ctr">
            <a:solidFill>
              <a:schemeClr val="bg1">
                <a:lumMod val="65000"/>
              </a:schemeClr>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Arial" panose="020B0604020202020204"/>
              <a:ea typeface="楷体_GB2312"/>
              <a:sym typeface="Arial" panose="020B0604020202020204"/>
            </a:endParaRPr>
          </a:p>
        </p:txBody>
      </p:sp>
      <p:sp>
        <p:nvSpPr>
          <p:cNvPr id="309253" name="AutoShape 5"/>
          <p:cNvSpPr>
            <a:spLocks noChangeArrowheads="1"/>
          </p:cNvSpPr>
          <p:nvPr/>
        </p:nvSpPr>
        <p:spPr bwMode="auto">
          <a:xfrm rot="-17303148">
            <a:off x="2860517" y="4270216"/>
            <a:ext cx="1657350" cy="1576387"/>
          </a:xfrm>
          <a:prstGeom prst="pentagon">
            <a:avLst/>
          </a:prstGeom>
          <a:solidFill>
            <a:srgbClr val="ECECEC"/>
          </a:solidFill>
          <a:ln w="9525" algn="ctr">
            <a:solidFill>
              <a:schemeClr val="bg1">
                <a:lumMod val="65000"/>
              </a:schemeClr>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Arial" panose="020B0604020202020204"/>
              <a:ea typeface="楷体_GB2312"/>
              <a:sym typeface="Arial" panose="020B0604020202020204"/>
            </a:endParaRPr>
          </a:p>
        </p:txBody>
      </p:sp>
      <p:sp>
        <p:nvSpPr>
          <p:cNvPr id="309254" name="AutoShape 6"/>
          <p:cNvSpPr>
            <a:spLocks noChangeArrowheads="1"/>
          </p:cNvSpPr>
          <p:nvPr/>
        </p:nvSpPr>
        <p:spPr bwMode="auto">
          <a:xfrm rot="21600000">
            <a:off x="1424305" y="3234373"/>
            <a:ext cx="1657350" cy="1576387"/>
          </a:xfrm>
          <a:prstGeom prst="pentagon">
            <a:avLst/>
          </a:prstGeom>
          <a:solidFill>
            <a:srgbClr val="ECECEC"/>
          </a:solidFill>
          <a:ln w="9525" algn="ctr">
            <a:solidFill>
              <a:schemeClr val="bg1">
                <a:lumMod val="65000"/>
              </a:schemeClr>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Arial" panose="020B0604020202020204"/>
              <a:ea typeface="楷体_GB2312"/>
              <a:sym typeface="Arial" panose="020B0604020202020204"/>
            </a:endParaRPr>
          </a:p>
        </p:txBody>
      </p:sp>
      <p:sp>
        <p:nvSpPr>
          <p:cNvPr id="309255" name="AutoShape 7"/>
          <p:cNvSpPr>
            <a:spLocks noChangeArrowheads="1"/>
          </p:cNvSpPr>
          <p:nvPr/>
        </p:nvSpPr>
        <p:spPr bwMode="auto">
          <a:xfrm rot="17293656">
            <a:off x="-11588" y="4268629"/>
            <a:ext cx="1657350" cy="1576387"/>
          </a:xfrm>
          <a:prstGeom prst="pentagon">
            <a:avLst/>
          </a:prstGeom>
          <a:solidFill>
            <a:srgbClr val="ECECEC"/>
          </a:solidFill>
          <a:ln w="9525" algn="ctr">
            <a:solidFill>
              <a:schemeClr val="bg1">
                <a:lumMod val="65000"/>
              </a:schemeClr>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Arial" panose="020B0604020202020204"/>
              <a:ea typeface="楷体_GB2312"/>
              <a:sym typeface="Arial" panose="020B0604020202020204"/>
            </a:endParaRPr>
          </a:p>
        </p:txBody>
      </p:sp>
      <p:sp>
        <p:nvSpPr>
          <p:cNvPr id="309256" name="Text Box 8"/>
          <p:cNvSpPr txBox="1">
            <a:spLocks noChangeArrowheads="1"/>
          </p:cNvSpPr>
          <p:nvPr/>
        </p:nvSpPr>
        <p:spPr bwMode="auto">
          <a:xfrm>
            <a:off x="1635443" y="5356890"/>
            <a:ext cx="1296987"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1019175">
              <a:spcBef>
                <a:spcPct val="0"/>
              </a:spcBef>
              <a:defRPr>
                <a:solidFill>
                  <a:schemeClr val="tx1"/>
                </a:solidFill>
                <a:latin typeface="Arial" panose="020B0604020202020204" pitchFamily="34" charset="0"/>
                <a:ea typeface="宋体" panose="02010600030101010101" pitchFamily="2" charset="-122"/>
              </a:defRPr>
            </a:lvl1pPr>
            <a:lvl2pPr algn="l" defTabSz="1019175">
              <a:spcBef>
                <a:spcPct val="0"/>
              </a:spcBef>
              <a:defRPr>
                <a:solidFill>
                  <a:schemeClr val="tx1"/>
                </a:solidFill>
                <a:latin typeface="Arial" panose="020B0604020202020204" pitchFamily="34" charset="0"/>
                <a:ea typeface="宋体" panose="02010600030101010101" pitchFamily="2" charset="-122"/>
              </a:defRPr>
            </a:lvl2pPr>
            <a:lvl3pPr algn="l" defTabSz="1019175">
              <a:spcBef>
                <a:spcPct val="0"/>
              </a:spcBef>
              <a:defRPr>
                <a:solidFill>
                  <a:schemeClr val="tx1"/>
                </a:solidFill>
                <a:latin typeface="Arial" panose="020B0604020202020204" pitchFamily="34" charset="0"/>
                <a:ea typeface="宋体" panose="02010600030101010101" pitchFamily="2" charset="-122"/>
              </a:defRPr>
            </a:lvl3pPr>
            <a:lvl4pPr algn="l" defTabSz="1019175">
              <a:spcBef>
                <a:spcPct val="0"/>
              </a:spcBef>
              <a:defRPr>
                <a:solidFill>
                  <a:schemeClr val="tx1"/>
                </a:solidFill>
                <a:latin typeface="Arial" panose="020B0604020202020204" pitchFamily="34" charset="0"/>
                <a:ea typeface="宋体" panose="02010600030101010101" pitchFamily="2" charset="-122"/>
              </a:defRPr>
            </a:lvl4pPr>
            <a:lvl5pPr algn="l" defTabSz="1019175">
              <a:spcBef>
                <a:spcPct val="0"/>
              </a:spcBef>
              <a:defRPr>
                <a:solidFill>
                  <a:schemeClr val="tx1"/>
                </a:solidFill>
                <a:latin typeface="Arial" panose="020B0604020202020204" pitchFamily="34" charset="0"/>
                <a:ea typeface="宋体" panose="02010600030101010101" pitchFamily="2" charset="-122"/>
              </a:defRPr>
            </a:lvl5pPr>
            <a:lvl6pPr defTabSz="101917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101917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101917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101917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1800" b="1" dirty="0">
                <a:solidFill>
                  <a:schemeClr val="bg1"/>
                </a:solidFill>
                <a:latin typeface="Arial" panose="020B0604020202020204"/>
                <a:ea typeface="楷体_GB2312"/>
                <a:sym typeface="Arial" panose="020B0604020202020204"/>
              </a:rPr>
              <a:t>5 Steps</a:t>
            </a:r>
            <a:endParaRPr lang="en-US" altLang="zh-CN" sz="1800" b="1" dirty="0">
              <a:solidFill>
                <a:schemeClr val="bg1"/>
              </a:solidFill>
              <a:latin typeface="Arial" panose="020B0604020202020204"/>
              <a:ea typeface="楷体_GB2312"/>
              <a:sym typeface="Arial" panose="020B0604020202020204"/>
            </a:endParaRPr>
          </a:p>
        </p:txBody>
      </p:sp>
      <p:sp>
        <p:nvSpPr>
          <p:cNvPr id="309257" name="Text Box 9"/>
          <p:cNvSpPr txBox="1">
            <a:spLocks noChangeArrowheads="1"/>
          </p:cNvSpPr>
          <p:nvPr/>
        </p:nvSpPr>
        <p:spPr bwMode="auto">
          <a:xfrm>
            <a:off x="64770" y="4631055"/>
            <a:ext cx="1558290"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1" tIns="45706" rIns="91411" bIns="45706"/>
          <a:lstStyle>
            <a:lvl1pPr marL="174625" indent="-174625" algn="l">
              <a:spcBef>
                <a:spcPct val="0"/>
              </a:spcBef>
              <a:defRPr>
                <a:solidFill>
                  <a:schemeClr val="tx1"/>
                </a:solidFill>
                <a:latin typeface="Arial" panose="020B0604020202020204" pitchFamily="34" charset="0"/>
                <a:ea typeface="宋体" panose="02010600030101010101" pitchFamily="2" charset="-122"/>
              </a:defRPr>
            </a:lvl1pPr>
            <a:lvl2pPr marL="536575" indent="-182880" algn="l">
              <a:spcBef>
                <a:spcPct val="0"/>
              </a:spcBef>
              <a:defRPr>
                <a:solidFill>
                  <a:schemeClr val="tx1"/>
                </a:solidFill>
                <a:latin typeface="Arial" panose="020B0604020202020204" pitchFamily="34" charset="0"/>
                <a:ea typeface="宋体" panose="02010600030101010101" pitchFamily="2" charset="-122"/>
              </a:defRPr>
            </a:lvl2pPr>
            <a:lvl3pPr marL="900430" indent="-184150" algn="l">
              <a:spcBef>
                <a:spcPct val="0"/>
              </a:spcBef>
              <a:defRPr>
                <a:solidFill>
                  <a:schemeClr val="tx1"/>
                </a:solidFill>
                <a:latin typeface="Arial" panose="020B0604020202020204" pitchFamily="34" charset="0"/>
                <a:ea typeface="宋体" panose="02010600030101010101" pitchFamily="2" charset="-122"/>
              </a:defRPr>
            </a:lvl3pPr>
            <a:lvl4pPr marL="1438275" indent="-180975" algn="l">
              <a:spcBef>
                <a:spcPct val="0"/>
              </a:spcBef>
              <a:defRPr>
                <a:solidFill>
                  <a:schemeClr val="tx1"/>
                </a:solidFill>
                <a:latin typeface="Arial" panose="020B0604020202020204" pitchFamily="34" charset="0"/>
                <a:ea typeface="宋体" panose="02010600030101010101" pitchFamily="2" charset="-122"/>
              </a:defRPr>
            </a:lvl4pPr>
            <a:lvl5pPr marL="2181225" algn="l">
              <a:spcBef>
                <a:spcPct val="0"/>
              </a:spcBef>
              <a:defRPr>
                <a:solidFill>
                  <a:schemeClr val="tx1"/>
                </a:solidFill>
                <a:latin typeface="Arial" panose="020B0604020202020204" pitchFamily="34" charset="0"/>
                <a:ea typeface="宋体" panose="02010600030101010101" pitchFamily="2" charset="-122"/>
              </a:defRPr>
            </a:lvl5pPr>
            <a:lvl6pPr marL="263842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9562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5282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1002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spcBef>
                <a:spcPct val="50000"/>
              </a:spcBef>
              <a:buSzPct val="80000"/>
              <a:buFont typeface="Wingdings" panose="05000000000000000000" pitchFamily="2" charset="2"/>
              <a:buChar char="n"/>
            </a:pPr>
            <a:r>
              <a:rPr lang="en-US" altLang="zh-CN" sz="1200">
                <a:latin typeface="Arial" panose="020B0604020202020204"/>
                <a:ea typeface="楷体_GB2312"/>
                <a:sym typeface="Arial" panose="020B0604020202020204"/>
              </a:rPr>
              <a:t>5. </a:t>
            </a:r>
            <a:r>
              <a:rPr lang="en-US" altLang="zh-CN" sz="1400">
                <a:latin typeface="Times New Roman" panose="02020603050405020304" pitchFamily="18" charset="0"/>
                <a:ea typeface="楷体_GB2312"/>
                <a:cs typeface="Times New Roman" panose="02020603050405020304" pitchFamily="18" charset="0"/>
                <a:sym typeface="Arial" panose="020B0604020202020204"/>
              </a:rPr>
              <a:t>Increase s and repeat from step 2 while  s&lt; </a:t>
            </a:r>
            <a:endParaRPr lang="en-US" altLang="zh-CN" sz="1400">
              <a:latin typeface="Times New Roman" panose="02020603050405020304" pitchFamily="18" charset="0"/>
              <a:ea typeface="楷体_GB2312"/>
              <a:cs typeface="Times New Roman" panose="02020603050405020304" pitchFamily="18" charset="0"/>
              <a:sym typeface="Arial" panose="020B0604020202020204"/>
            </a:endParaRPr>
          </a:p>
        </p:txBody>
      </p:sp>
      <p:sp>
        <p:nvSpPr>
          <p:cNvPr id="309258" name="Text Box 10"/>
          <p:cNvSpPr txBox="1">
            <a:spLocks noChangeArrowheads="1"/>
          </p:cNvSpPr>
          <p:nvPr/>
        </p:nvSpPr>
        <p:spPr bwMode="auto">
          <a:xfrm>
            <a:off x="1306830" y="3690620"/>
            <a:ext cx="1774825"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1" tIns="45706" rIns="91411" bIns="45706"/>
          <a:lstStyle>
            <a:lvl1pPr marL="174625" indent="-174625" algn="l">
              <a:spcBef>
                <a:spcPct val="0"/>
              </a:spcBef>
              <a:defRPr>
                <a:solidFill>
                  <a:schemeClr val="tx1"/>
                </a:solidFill>
                <a:latin typeface="Arial" panose="020B0604020202020204" pitchFamily="34" charset="0"/>
                <a:ea typeface="宋体" panose="02010600030101010101" pitchFamily="2" charset="-122"/>
              </a:defRPr>
            </a:lvl1pPr>
            <a:lvl2pPr marL="536575" indent="-182880" algn="l">
              <a:spcBef>
                <a:spcPct val="0"/>
              </a:spcBef>
              <a:defRPr>
                <a:solidFill>
                  <a:schemeClr val="tx1"/>
                </a:solidFill>
                <a:latin typeface="Arial" panose="020B0604020202020204" pitchFamily="34" charset="0"/>
                <a:ea typeface="宋体" panose="02010600030101010101" pitchFamily="2" charset="-122"/>
              </a:defRPr>
            </a:lvl2pPr>
            <a:lvl3pPr marL="900430" indent="-184150" algn="l">
              <a:spcBef>
                <a:spcPct val="0"/>
              </a:spcBef>
              <a:defRPr>
                <a:solidFill>
                  <a:schemeClr val="tx1"/>
                </a:solidFill>
                <a:latin typeface="Arial" panose="020B0604020202020204" pitchFamily="34" charset="0"/>
                <a:ea typeface="宋体" panose="02010600030101010101" pitchFamily="2" charset="-122"/>
              </a:defRPr>
            </a:lvl3pPr>
            <a:lvl4pPr marL="1438275" indent="-180975" algn="l">
              <a:spcBef>
                <a:spcPct val="0"/>
              </a:spcBef>
              <a:defRPr>
                <a:solidFill>
                  <a:schemeClr val="tx1"/>
                </a:solidFill>
                <a:latin typeface="Arial" panose="020B0604020202020204" pitchFamily="34" charset="0"/>
                <a:ea typeface="宋体" panose="02010600030101010101" pitchFamily="2" charset="-122"/>
              </a:defRPr>
            </a:lvl4pPr>
            <a:lvl5pPr marL="2181225" algn="l">
              <a:spcBef>
                <a:spcPct val="0"/>
              </a:spcBef>
              <a:defRPr>
                <a:solidFill>
                  <a:schemeClr val="tx1"/>
                </a:solidFill>
                <a:latin typeface="Arial" panose="020B0604020202020204" pitchFamily="34" charset="0"/>
                <a:ea typeface="宋体" panose="02010600030101010101" pitchFamily="2" charset="-122"/>
              </a:defRPr>
            </a:lvl5pPr>
            <a:lvl6pPr marL="263842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9562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5282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1002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spcBef>
                <a:spcPct val="50000"/>
              </a:spcBef>
              <a:buSzPct val="80000"/>
              <a:buFont typeface="Wingdings" panose="05000000000000000000" pitchFamily="2" charset="2"/>
              <a:buChar char="n"/>
            </a:pPr>
            <a:r>
              <a:rPr lang="en-US" altLang="zh-CN" sz="1600">
                <a:latin typeface="Times New Roman" panose="02020603050405020304" pitchFamily="18" charset="0"/>
                <a:ea typeface="楷体_GB2312"/>
                <a:cs typeface="Times New Roman" panose="02020603050405020304" pitchFamily="18" charset="0"/>
                <a:sym typeface="Arial" panose="020B0604020202020204"/>
              </a:rPr>
              <a:t>1.Randomize the node weight vectors in a map</a:t>
            </a:r>
            <a:endParaRPr lang="en-US" altLang="zh-CN" sz="1600">
              <a:latin typeface="Times New Roman" panose="02020603050405020304" pitchFamily="18" charset="0"/>
              <a:ea typeface="楷体_GB2312"/>
              <a:cs typeface="Times New Roman" panose="02020603050405020304" pitchFamily="18" charset="0"/>
              <a:sym typeface="Arial" panose="020B0604020202020204"/>
            </a:endParaRPr>
          </a:p>
        </p:txBody>
      </p:sp>
      <p:sp>
        <p:nvSpPr>
          <p:cNvPr id="309259" name="Text Box 11"/>
          <p:cNvSpPr txBox="1">
            <a:spLocks noChangeArrowheads="1"/>
          </p:cNvSpPr>
          <p:nvPr/>
        </p:nvSpPr>
        <p:spPr bwMode="auto">
          <a:xfrm>
            <a:off x="2785745" y="4650105"/>
            <a:ext cx="1564640" cy="1584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1" tIns="45706" rIns="91411" bIns="45706"/>
          <a:lstStyle>
            <a:lvl1pPr marL="174625" indent="-174625" algn="l">
              <a:spcBef>
                <a:spcPct val="0"/>
              </a:spcBef>
              <a:defRPr>
                <a:solidFill>
                  <a:schemeClr val="tx1"/>
                </a:solidFill>
                <a:latin typeface="Arial" panose="020B0604020202020204" pitchFamily="34" charset="0"/>
                <a:ea typeface="宋体" panose="02010600030101010101" pitchFamily="2" charset="-122"/>
              </a:defRPr>
            </a:lvl1pPr>
            <a:lvl2pPr marL="536575" indent="-182880" algn="l">
              <a:spcBef>
                <a:spcPct val="0"/>
              </a:spcBef>
              <a:defRPr>
                <a:solidFill>
                  <a:schemeClr val="tx1"/>
                </a:solidFill>
                <a:latin typeface="Arial" panose="020B0604020202020204" pitchFamily="34" charset="0"/>
                <a:ea typeface="宋体" panose="02010600030101010101" pitchFamily="2" charset="-122"/>
              </a:defRPr>
            </a:lvl2pPr>
            <a:lvl3pPr marL="900430" indent="-184150" algn="l">
              <a:spcBef>
                <a:spcPct val="0"/>
              </a:spcBef>
              <a:defRPr>
                <a:solidFill>
                  <a:schemeClr val="tx1"/>
                </a:solidFill>
                <a:latin typeface="Arial" panose="020B0604020202020204" pitchFamily="34" charset="0"/>
                <a:ea typeface="宋体" panose="02010600030101010101" pitchFamily="2" charset="-122"/>
              </a:defRPr>
            </a:lvl3pPr>
            <a:lvl4pPr marL="1438275" indent="-180975" algn="l">
              <a:spcBef>
                <a:spcPct val="0"/>
              </a:spcBef>
              <a:defRPr>
                <a:solidFill>
                  <a:schemeClr val="tx1"/>
                </a:solidFill>
                <a:latin typeface="Arial" panose="020B0604020202020204" pitchFamily="34" charset="0"/>
                <a:ea typeface="宋体" panose="02010600030101010101" pitchFamily="2" charset="-122"/>
              </a:defRPr>
            </a:lvl4pPr>
            <a:lvl5pPr marL="2181225" algn="l">
              <a:spcBef>
                <a:spcPct val="0"/>
              </a:spcBef>
              <a:defRPr>
                <a:solidFill>
                  <a:schemeClr val="tx1"/>
                </a:solidFill>
                <a:latin typeface="Arial" panose="020B0604020202020204" pitchFamily="34" charset="0"/>
                <a:ea typeface="宋体" panose="02010600030101010101" pitchFamily="2" charset="-122"/>
              </a:defRPr>
            </a:lvl5pPr>
            <a:lvl6pPr marL="263842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9562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5282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1002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spcBef>
                <a:spcPct val="50000"/>
              </a:spcBef>
              <a:buSzPct val="80000"/>
              <a:buFont typeface="Wingdings" panose="05000000000000000000" pitchFamily="2" charset="2"/>
              <a:buChar char="n"/>
            </a:pPr>
            <a:r>
              <a:rPr lang="en-US" altLang="zh-CN" sz="1800">
                <a:latin typeface="Times New Roman" panose="02020603050405020304" pitchFamily="18" charset="0"/>
                <a:ea typeface="楷体_GB2312"/>
                <a:cs typeface="Times New Roman" panose="02020603050405020304" pitchFamily="18" charset="0"/>
                <a:sym typeface="Arial" panose="020B0604020202020204"/>
              </a:rPr>
              <a:t>2.Randomly pick an input vector </a:t>
            </a:r>
            <a:endParaRPr lang="en-US" altLang="zh-CN" sz="1800">
              <a:latin typeface="Times New Roman" panose="02020603050405020304" pitchFamily="18" charset="0"/>
              <a:ea typeface="楷体_GB2312"/>
              <a:cs typeface="Times New Roman" panose="02020603050405020304" pitchFamily="18" charset="0"/>
              <a:sym typeface="Arial" panose="020B0604020202020204"/>
            </a:endParaRPr>
          </a:p>
        </p:txBody>
      </p:sp>
      <p:sp>
        <p:nvSpPr>
          <p:cNvPr id="309260" name="Text Box 12"/>
          <p:cNvSpPr txBox="1">
            <a:spLocks noChangeArrowheads="1"/>
          </p:cNvSpPr>
          <p:nvPr/>
        </p:nvSpPr>
        <p:spPr bwMode="auto">
          <a:xfrm>
            <a:off x="2140585" y="6246495"/>
            <a:ext cx="1821180"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1" tIns="45706" rIns="91411" bIns="45706"/>
          <a:lstStyle>
            <a:lvl1pPr marL="174625" indent="-174625" algn="l">
              <a:spcBef>
                <a:spcPct val="0"/>
              </a:spcBef>
              <a:defRPr>
                <a:solidFill>
                  <a:schemeClr val="tx1"/>
                </a:solidFill>
                <a:latin typeface="Arial" panose="020B0604020202020204" pitchFamily="34" charset="0"/>
                <a:ea typeface="宋体" panose="02010600030101010101" pitchFamily="2" charset="-122"/>
              </a:defRPr>
            </a:lvl1pPr>
            <a:lvl2pPr marL="536575" indent="-182880" algn="l">
              <a:spcBef>
                <a:spcPct val="0"/>
              </a:spcBef>
              <a:defRPr>
                <a:solidFill>
                  <a:schemeClr val="tx1"/>
                </a:solidFill>
                <a:latin typeface="Arial" panose="020B0604020202020204" pitchFamily="34" charset="0"/>
                <a:ea typeface="宋体" panose="02010600030101010101" pitchFamily="2" charset="-122"/>
              </a:defRPr>
            </a:lvl2pPr>
            <a:lvl3pPr marL="900430" indent="-184150" algn="l">
              <a:spcBef>
                <a:spcPct val="0"/>
              </a:spcBef>
              <a:defRPr>
                <a:solidFill>
                  <a:schemeClr val="tx1"/>
                </a:solidFill>
                <a:latin typeface="Arial" panose="020B0604020202020204" pitchFamily="34" charset="0"/>
                <a:ea typeface="宋体" panose="02010600030101010101" pitchFamily="2" charset="-122"/>
              </a:defRPr>
            </a:lvl3pPr>
            <a:lvl4pPr marL="1438275" indent="-180975" algn="l">
              <a:spcBef>
                <a:spcPct val="0"/>
              </a:spcBef>
              <a:defRPr>
                <a:solidFill>
                  <a:schemeClr val="tx1"/>
                </a:solidFill>
                <a:latin typeface="Arial" panose="020B0604020202020204" pitchFamily="34" charset="0"/>
                <a:ea typeface="宋体" panose="02010600030101010101" pitchFamily="2" charset="-122"/>
              </a:defRPr>
            </a:lvl4pPr>
            <a:lvl5pPr marL="2181225" algn="l">
              <a:spcBef>
                <a:spcPct val="0"/>
              </a:spcBef>
              <a:defRPr>
                <a:solidFill>
                  <a:schemeClr val="tx1"/>
                </a:solidFill>
                <a:latin typeface="Arial" panose="020B0604020202020204" pitchFamily="34" charset="0"/>
                <a:ea typeface="宋体" panose="02010600030101010101" pitchFamily="2" charset="-122"/>
              </a:defRPr>
            </a:lvl5pPr>
            <a:lvl6pPr marL="263842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9562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5282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1002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spcBef>
                <a:spcPct val="50000"/>
              </a:spcBef>
              <a:buSzPct val="80000"/>
              <a:buFont typeface="Wingdings" panose="05000000000000000000" pitchFamily="2" charset="2"/>
              <a:buChar char="n"/>
            </a:pPr>
            <a:r>
              <a:rPr lang="en-US" altLang="zh-CN" sz="1800">
                <a:latin typeface="Times New Roman" panose="02020603050405020304" pitchFamily="18" charset="0"/>
                <a:ea typeface="楷体_GB2312"/>
                <a:cs typeface="Times New Roman" panose="02020603050405020304" pitchFamily="18" charset="0"/>
                <a:sym typeface="Arial" panose="020B0604020202020204"/>
              </a:rPr>
              <a:t>3.Traverse each node in the map.</a:t>
            </a:r>
            <a:endParaRPr lang="en-US" altLang="zh-CN" sz="1800">
              <a:latin typeface="Times New Roman" panose="02020603050405020304" pitchFamily="18" charset="0"/>
              <a:ea typeface="楷体_GB2312"/>
              <a:cs typeface="Times New Roman" panose="02020603050405020304" pitchFamily="18" charset="0"/>
              <a:sym typeface="Arial" panose="020B0604020202020204"/>
            </a:endParaRPr>
          </a:p>
        </p:txBody>
      </p:sp>
      <p:sp>
        <p:nvSpPr>
          <p:cNvPr id="309261" name="Text Box 13"/>
          <p:cNvSpPr txBox="1">
            <a:spLocks noChangeArrowheads="1"/>
          </p:cNvSpPr>
          <p:nvPr/>
        </p:nvSpPr>
        <p:spPr bwMode="auto">
          <a:xfrm>
            <a:off x="530225" y="6174105"/>
            <a:ext cx="1637030"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1" tIns="45706" rIns="91411" bIns="45706"/>
          <a:lstStyle>
            <a:lvl1pPr marL="174625" indent="-174625" algn="l">
              <a:spcBef>
                <a:spcPct val="0"/>
              </a:spcBef>
              <a:defRPr>
                <a:solidFill>
                  <a:schemeClr val="tx1"/>
                </a:solidFill>
                <a:latin typeface="Arial" panose="020B0604020202020204" pitchFamily="34" charset="0"/>
                <a:ea typeface="宋体" panose="02010600030101010101" pitchFamily="2" charset="-122"/>
              </a:defRPr>
            </a:lvl1pPr>
            <a:lvl2pPr marL="536575" indent="-182880" algn="l">
              <a:spcBef>
                <a:spcPct val="0"/>
              </a:spcBef>
              <a:defRPr>
                <a:solidFill>
                  <a:schemeClr val="tx1"/>
                </a:solidFill>
                <a:latin typeface="Arial" panose="020B0604020202020204" pitchFamily="34" charset="0"/>
                <a:ea typeface="宋体" panose="02010600030101010101" pitchFamily="2" charset="-122"/>
              </a:defRPr>
            </a:lvl2pPr>
            <a:lvl3pPr marL="900430" indent="-184150" algn="l">
              <a:spcBef>
                <a:spcPct val="0"/>
              </a:spcBef>
              <a:defRPr>
                <a:solidFill>
                  <a:schemeClr val="tx1"/>
                </a:solidFill>
                <a:latin typeface="Arial" panose="020B0604020202020204" pitchFamily="34" charset="0"/>
                <a:ea typeface="宋体" panose="02010600030101010101" pitchFamily="2" charset="-122"/>
              </a:defRPr>
            </a:lvl3pPr>
            <a:lvl4pPr marL="1438275" indent="-180975" algn="l">
              <a:spcBef>
                <a:spcPct val="0"/>
              </a:spcBef>
              <a:defRPr>
                <a:solidFill>
                  <a:schemeClr val="tx1"/>
                </a:solidFill>
                <a:latin typeface="Arial" panose="020B0604020202020204" pitchFamily="34" charset="0"/>
                <a:ea typeface="宋体" panose="02010600030101010101" pitchFamily="2" charset="-122"/>
              </a:defRPr>
            </a:lvl4pPr>
            <a:lvl5pPr marL="2181225" algn="l">
              <a:spcBef>
                <a:spcPct val="0"/>
              </a:spcBef>
              <a:defRPr>
                <a:solidFill>
                  <a:schemeClr val="tx1"/>
                </a:solidFill>
                <a:latin typeface="Arial" panose="020B0604020202020204" pitchFamily="34" charset="0"/>
                <a:ea typeface="宋体" panose="02010600030101010101" pitchFamily="2" charset="-122"/>
              </a:defRPr>
            </a:lvl5pPr>
            <a:lvl6pPr marL="263842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9562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5282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1002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spcBef>
                <a:spcPct val="50000"/>
              </a:spcBef>
              <a:buSzPct val="80000"/>
              <a:buFont typeface="Wingdings" panose="05000000000000000000" pitchFamily="2" charset="2"/>
              <a:buChar char="n"/>
            </a:pPr>
            <a:r>
              <a:rPr lang="en-US" altLang="zh-CN" sz="1200">
                <a:latin typeface="Arial" panose="020B0604020202020204"/>
                <a:ea typeface="楷体_GB2312"/>
                <a:sym typeface="Arial" panose="020B0604020202020204"/>
              </a:rPr>
              <a:t>4.</a:t>
            </a:r>
            <a:r>
              <a:rPr lang="en-US" altLang="zh-CN" sz="1400">
                <a:latin typeface="Times New Roman" panose="02020603050405020304" pitchFamily="18" charset="0"/>
                <a:ea typeface="楷体_GB2312"/>
                <a:cs typeface="Times New Roman" panose="02020603050405020304" pitchFamily="18" charset="0"/>
                <a:sym typeface="Arial" panose="020B0604020202020204"/>
              </a:rPr>
              <a:t>Update the weight vectors by pulling them closer to the input vector</a:t>
            </a:r>
            <a:endParaRPr lang="en-US" altLang="zh-CN" sz="1400">
              <a:latin typeface="Times New Roman" panose="02020603050405020304" pitchFamily="18" charset="0"/>
              <a:ea typeface="楷体_GB2312"/>
              <a:cs typeface="Times New Roman" panose="02020603050405020304" pitchFamily="18" charset="0"/>
              <a:sym typeface="Arial" panose="020B0604020202020204"/>
            </a:endParaRPr>
          </a:p>
        </p:txBody>
      </p:sp>
      <p:graphicFrame>
        <p:nvGraphicFramePr>
          <p:cNvPr id="49" name="对象 48">
            <a:hlinkClick r:id="" action="ppaction://ole?verb=0"/>
          </p:cNvPr>
          <p:cNvGraphicFramePr>
            <a:graphicFrameLocks noChangeAspect="1"/>
          </p:cNvGraphicFramePr>
          <p:nvPr/>
        </p:nvGraphicFramePr>
        <p:xfrm>
          <a:off x="1155065" y="5126673"/>
          <a:ext cx="139700" cy="177165"/>
        </p:xfrm>
        <a:graphic>
          <a:graphicData uri="http://schemas.openxmlformats.org/presentationml/2006/ole">
            <mc:AlternateContent xmlns:mc="http://schemas.openxmlformats.org/markup-compatibility/2006">
              <mc:Choice xmlns:v="urn:schemas-microsoft-com:vml" Requires="v">
                <p:oleObj spid="_x0000_s1049" name="" r:id="rId2" imgW="139700" imgH="177165" progId="Equation.KSEE3">
                  <p:embed/>
                </p:oleObj>
              </mc:Choice>
              <mc:Fallback>
                <p:oleObj name="" r:id="rId2" imgW="139700" imgH="177165" progId="Equation.KSEE3">
                  <p:embed/>
                  <p:pic>
                    <p:nvPicPr>
                      <p:cNvPr id="0" name="图片 1024"/>
                      <p:cNvPicPr/>
                      <p:nvPr/>
                    </p:nvPicPr>
                    <p:blipFill>
                      <a:blip r:embed="rId3"/>
                      <a:stretch>
                        <a:fillRect/>
                      </a:stretch>
                    </p:blipFill>
                    <p:spPr>
                      <a:xfrm>
                        <a:off x="1155065" y="5126673"/>
                        <a:ext cx="139700" cy="177165"/>
                      </a:xfrm>
                      <a:prstGeom prst="rect">
                        <a:avLst/>
                      </a:prstGeom>
                    </p:spPr>
                  </p:pic>
                </p:oleObj>
              </mc:Fallback>
            </mc:AlternateContent>
          </a:graphicData>
        </a:graphic>
      </p:graphicFrame>
      <p:sp>
        <p:nvSpPr>
          <p:cNvPr id="50" name="AutoShape 4"/>
          <p:cNvSpPr>
            <a:spLocks noChangeArrowheads="1"/>
          </p:cNvSpPr>
          <p:nvPr>
            <p:custDataLst>
              <p:tags r:id="rId4"/>
            </p:custDataLst>
          </p:nvPr>
        </p:nvSpPr>
        <p:spPr bwMode="white">
          <a:xfrm>
            <a:off x="4149725" y="3350260"/>
            <a:ext cx="5709920" cy="889000"/>
          </a:xfrm>
          <a:prstGeom prst="roundRect">
            <a:avLst>
              <a:gd name="adj" fmla="val 4784"/>
            </a:avLst>
          </a:prstGeom>
          <a:solidFill>
            <a:srgbClr val="ECECEC"/>
          </a:solidFill>
          <a:ln w="9525">
            <a:solidFill>
              <a:schemeClr val="bg1">
                <a:lumMod val="50000"/>
              </a:schemeClr>
            </a:solidFill>
          </a:ln>
          <a:effectLst/>
        </p:spPr>
        <p:style>
          <a:lnRef idx="1">
            <a:schemeClr val="accent2"/>
          </a:lnRef>
          <a:fillRef idx="3">
            <a:schemeClr val="accent2"/>
          </a:fillRef>
          <a:effectRef idx="2">
            <a:schemeClr val="accent2"/>
          </a:effectRef>
          <a:fontRef idx="minor">
            <a:schemeClr val="lt1"/>
          </a:fontRef>
        </p:style>
        <p:txBody>
          <a:bodyPr anchor="t"/>
          <a:lstStyle/>
          <a:p>
            <a:pPr marL="0" lvl="2" algn="ctr" eaLnBrk="0" fontAlgn="ctr" hangingPunct="0">
              <a:spcBef>
                <a:spcPts val="0"/>
              </a:spcBef>
              <a:spcAft>
                <a:spcPts val="0"/>
              </a:spcAft>
              <a:buClr>
                <a:srgbClr val="FF0000"/>
              </a:buClr>
              <a:buSzPct val="70000"/>
              <a:buFont typeface="Wingdings" panose="05000000000000000000" pitchFamily="2" charset="2"/>
              <a:buChar char="n"/>
              <a:tabLst>
                <a:tab pos="136525" algn="l"/>
              </a:tabLst>
              <a:defRPr/>
            </a:pPr>
            <a:endParaRPr lang="zh-CN" altLang="en-US" sz="1200" dirty="0">
              <a:solidFill>
                <a:schemeClr val="tx1"/>
              </a:solidFill>
            </a:endParaRPr>
          </a:p>
        </p:txBody>
      </p:sp>
      <p:sp>
        <p:nvSpPr>
          <p:cNvPr id="51" name="AutoShape 3"/>
          <p:cNvSpPr>
            <a:spLocks noChangeArrowheads="1"/>
          </p:cNvSpPr>
          <p:nvPr/>
        </p:nvSpPr>
        <p:spPr bwMode="auto">
          <a:xfrm>
            <a:off x="4502227" y="3090605"/>
            <a:ext cx="3711966" cy="432000"/>
          </a:xfrm>
          <a:prstGeom prst="roundRect">
            <a:avLst/>
          </a:prstGeom>
          <a:solidFill>
            <a:srgbClr val="9B3519"/>
          </a:solidFill>
          <a:ln w="25400">
            <a:noFill/>
          </a:ln>
          <a:effectLst>
            <a:outerShdw blurRad="225425" dist="38100" dir="5220000" algn="ctr">
              <a:srgbClr val="000000">
                <a:alpha val="33000"/>
              </a:srgbClr>
            </a:outerShdw>
          </a:effectLst>
        </p:spPr>
        <p:style>
          <a:lnRef idx="1">
            <a:schemeClr val="accent2"/>
          </a:lnRef>
          <a:fillRef idx="3">
            <a:schemeClr val="accent2"/>
          </a:fillRef>
          <a:effectRef idx="2">
            <a:schemeClr val="accent2"/>
          </a:effectRef>
          <a:fontRef idx="minor">
            <a:schemeClr val="lt1"/>
          </a:fontRef>
        </p:style>
        <p:txBody>
          <a:bodyPr anchor="ctr"/>
          <a:lstStyle/>
          <a:p>
            <a:pPr algn="ctr" eaLnBrk="0" fontAlgn="ctr" hangingPunct="0">
              <a:spcBef>
                <a:spcPts val="0"/>
              </a:spcBef>
              <a:spcAft>
                <a:spcPts val="0"/>
              </a:spcAft>
              <a:buClr>
                <a:srgbClr val="FF0000"/>
              </a:buClr>
              <a:buSzPct val="70000"/>
              <a:defRPr/>
            </a:pPr>
            <a:r>
              <a:rPr lang="en-US" altLang="zh-CN" sz="1600" b="1" dirty="0">
                <a:solidFill>
                  <a:schemeClr val="bg1"/>
                </a:solidFill>
              </a:rPr>
              <a:t>Advantages</a:t>
            </a:r>
            <a:endParaRPr lang="en-US" altLang="zh-CN" sz="1600" b="1" dirty="0">
              <a:solidFill>
                <a:schemeClr val="bg1"/>
              </a:solidFill>
            </a:endParaRPr>
          </a:p>
        </p:txBody>
      </p:sp>
      <p:sp>
        <p:nvSpPr>
          <p:cNvPr id="52" name="矩形 51"/>
          <p:cNvSpPr/>
          <p:nvPr/>
        </p:nvSpPr>
        <p:spPr>
          <a:xfrm>
            <a:off x="4149825" y="3556514"/>
            <a:ext cx="7350516" cy="787894"/>
          </a:xfrm>
          <a:prstGeom prst="rect">
            <a:avLst/>
          </a:prstGeom>
        </p:spPr>
        <p:txBody>
          <a:bodyPr lIns="72000" tIns="36000" rIns="72000" bIns="36000">
            <a:noAutofit/>
          </a:bodyPr>
          <a:lstStyle/>
          <a:p>
            <a:pPr marL="177800" lvl="2" indent="-177800" defTabSz="912495" eaLnBrk="0" fontAlgn="auto" hangingPunct="0">
              <a:spcBef>
                <a:spcPts val="0"/>
              </a:spcBef>
              <a:spcAft>
                <a:spcPts val="0"/>
              </a:spcAft>
              <a:buClr>
                <a:schemeClr val="tx1"/>
              </a:buClr>
              <a:buSzPct val="80000"/>
              <a:buFont typeface="Wingdings" panose="05000000000000000000" pitchFamily="2" charset="2"/>
              <a:buChar char="n"/>
              <a:defRPr/>
            </a:pPr>
            <a:r>
              <a:rPr lang="en-US" altLang="zh-CN" sz="1600" spc="50" dirty="0">
                <a:ln w="11430"/>
                <a:latin typeface="Times New Roman" panose="02020603050405020304" pitchFamily="18" charset="0"/>
                <a:cs typeface="Times New Roman" panose="02020603050405020304" pitchFamily="18" charset="0"/>
              </a:rPr>
              <a:t>1. Data mapping is easily interpreted.</a:t>
            </a:r>
            <a:endParaRPr lang="en-US" altLang="zh-CN" sz="1600" spc="50" dirty="0">
              <a:ln w="11430"/>
              <a:latin typeface="Times New Roman" panose="02020603050405020304" pitchFamily="18" charset="0"/>
              <a:cs typeface="Times New Roman" panose="02020603050405020304" pitchFamily="18" charset="0"/>
            </a:endParaRPr>
          </a:p>
          <a:p>
            <a:pPr marL="177800" lvl="2" indent="-177800" defTabSz="912495" eaLnBrk="0" fontAlgn="auto" hangingPunct="0">
              <a:spcBef>
                <a:spcPts val="0"/>
              </a:spcBef>
              <a:spcAft>
                <a:spcPts val="0"/>
              </a:spcAft>
              <a:buClr>
                <a:schemeClr val="tx1"/>
              </a:buClr>
              <a:buSzPct val="80000"/>
              <a:buFont typeface="Wingdings" panose="05000000000000000000" pitchFamily="2" charset="2"/>
              <a:buChar char="n"/>
              <a:defRPr/>
            </a:pPr>
            <a:r>
              <a:rPr lang="en-US" altLang="zh-CN" sz="1600" spc="50" dirty="0">
                <a:ln w="11430"/>
                <a:latin typeface="Times New Roman" panose="02020603050405020304" pitchFamily="18" charset="0"/>
                <a:cs typeface="Times New Roman" panose="02020603050405020304" pitchFamily="18" charset="0"/>
              </a:rPr>
              <a:t>2. Capable of organizing large, complex data sets.</a:t>
            </a:r>
            <a:endParaRPr lang="en-US" altLang="zh-CN" sz="1600" spc="50" dirty="0">
              <a:ln w="11430"/>
              <a:latin typeface="Times New Roman" panose="02020603050405020304" pitchFamily="18" charset="0"/>
              <a:cs typeface="Times New Roman" panose="02020603050405020304" pitchFamily="18" charset="0"/>
            </a:endParaRPr>
          </a:p>
        </p:txBody>
      </p:sp>
      <p:sp>
        <p:nvSpPr>
          <p:cNvPr id="53" name="AutoShape 4"/>
          <p:cNvSpPr>
            <a:spLocks noChangeArrowheads="1"/>
          </p:cNvSpPr>
          <p:nvPr>
            <p:custDataLst>
              <p:tags r:id="rId5"/>
            </p:custDataLst>
          </p:nvPr>
        </p:nvSpPr>
        <p:spPr bwMode="white">
          <a:xfrm>
            <a:off x="4786630" y="4645025"/>
            <a:ext cx="5073015" cy="1035050"/>
          </a:xfrm>
          <a:prstGeom prst="roundRect">
            <a:avLst>
              <a:gd name="adj" fmla="val 4784"/>
            </a:avLst>
          </a:prstGeom>
          <a:solidFill>
            <a:srgbClr val="ECECEC"/>
          </a:solidFill>
          <a:ln w="9525">
            <a:solidFill>
              <a:schemeClr val="bg1">
                <a:lumMod val="50000"/>
              </a:schemeClr>
            </a:solidFill>
          </a:ln>
          <a:effectLst/>
        </p:spPr>
        <p:style>
          <a:lnRef idx="1">
            <a:schemeClr val="accent2"/>
          </a:lnRef>
          <a:fillRef idx="3">
            <a:schemeClr val="accent2"/>
          </a:fillRef>
          <a:effectRef idx="2">
            <a:schemeClr val="accent2"/>
          </a:effectRef>
          <a:fontRef idx="minor">
            <a:schemeClr val="lt1"/>
          </a:fontRef>
        </p:style>
        <p:txBody>
          <a:bodyPr anchor="t"/>
          <a:lstStyle/>
          <a:p>
            <a:pPr marL="0" lvl="2" algn="ctr" eaLnBrk="0" fontAlgn="ctr" hangingPunct="0">
              <a:spcBef>
                <a:spcPts val="0"/>
              </a:spcBef>
              <a:spcAft>
                <a:spcPts val="0"/>
              </a:spcAft>
              <a:buClr>
                <a:srgbClr val="FF0000"/>
              </a:buClr>
              <a:buSzPct val="70000"/>
              <a:buFont typeface="Wingdings" panose="05000000000000000000" pitchFamily="2" charset="2"/>
              <a:buChar char="n"/>
              <a:tabLst>
                <a:tab pos="136525" algn="l"/>
              </a:tabLst>
              <a:defRPr/>
            </a:pPr>
            <a:endParaRPr lang="zh-CN" altLang="en-US" sz="1200" dirty="0">
              <a:solidFill>
                <a:schemeClr val="tx1"/>
              </a:solidFill>
            </a:endParaRPr>
          </a:p>
        </p:txBody>
      </p:sp>
      <p:sp>
        <p:nvSpPr>
          <p:cNvPr id="54" name="AutoShape 3"/>
          <p:cNvSpPr>
            <a:spLocks noChangeArrowheads="1"/>
          </p:cNvSpPr>
          <p:nvPr/>
        </p:nvSpPr>
        <p:spPr bwMode="auto">
          <a:xfrm>
            <a:off x="5146752" y="4426010"/>
            <a:ext cx="3711966" cy="432000"/>
          </a:xfrm>
          <a:prstGeom prst="roundRect">
            <a:avLst/>
          </a:prstGeom>
          <a:solidFill>
            <a:srgbClr val="9B3519"/>
          </a:solidFill>
          <a:ln w="25400">
            <a:noFill/>
          </a:ln>
          <a:effectLst>
            <a:outerShdw blurRad="225425" dist="38100" dir="5220000" algn="ctr">
              <a:srgbClr val="000000">
                <a:alpha val="33000"/>
              </a:srgbClr>
            </a:outerShdw>
          </a:effectLst>
        </p:spPr>
        <p:style>
          <a:lnRef idx="1">
            <a:schemeClr val="accent2"/>
          </a:lnRef>
          <a:fillRef idx="3">
            <a:schemeClr val="accent2"/>
          </a:fillRef>
          <a:effectRef idx="2">
            <a:schemeClr val="accent2"/>
          </a:effectRef>
          <a:fontRef idx="minor">
            <a:schemeClr val="lt1"/>
          </a:fontRef>
        </p:style>
        <p:txBody>
          <a:bodyPr anchor="ctr"/>
          <a:lstStyle/>
          <a:p>
            <a:pPr algn="ctr" eaLnBrk="0" fontAlgn="ctr" hangingPunct="0">
              <a:spcBef>
                <a:spcPts val="0"/>
              </a:spcBef>
              <a:spcAft>
                <a:spcPts val="0"/>
              </a:spcAft>
              <a:buClr>
                <a:srgbClr val="FF0000"/>
              </a:buClr>
              <a:buSzPct val="70000"/>
              <a:defRPr/>
            </a:pPr>
            <a:r>
              <a:rPr lang="en-US" altLang="zh-CN" sz="1600" b="1" dirty="0">
                <a:solidFill>
                  <a:schemeClr val="bg1"/>
                </a:solidFill>
              </a:rPr>
              <a:t>Disadvantages</a:t>
            </a:r>
            <a:endParaRPr lang="en-US" altLang="zh-CN" sz="1600" b="1" dirty="0">
              <a:solidFill>
                <a:schemeClr val="bg1"/>
              </a:solidFill>
            </a:endParaRPr>
          </a:p>
        </p:txBody>
      </p:sp>
      <p:sp>
        <p:nvSpPr>
          <p:cNvPr id="55" name="矩形 54"/>
          <p:cNvSpPr/>
          <p:nvPr/>
        </p:nvSpPr>
        <p:spPr>
          <a:xfrm>
            <a:off x="4786730" y="4891919"/>
            <a:ext cx="7350516" cy="787894"/>
          </a:xfrm>
          <a:prstGeom prst="rect">
            <a:avLst/>
          </a:prstGeom>
        </p:spPr>
        <p:txBody>
          <a:bodyPr lIns="72000" tIns="36000" rIns="72000" bIns="36000">
            <a:noAutofit/>
          </a:bodyPr>
          <a:lstStyle/>
          <a:p>
            <a:pPr marL="177800" lvl="2" indent="-177800" defTabSz="912495" eaLnBrk="0" fontAlgn="auto" hangingPunct="0">
              <a:spcBef>
                <a:spcPts val="0"/>
              </a:spcBef>
              <a:spcAft>
                <a:spcPts val="0"/>
              </a:spcAft>
              <a:buClr>
                <a:schemeClr val="tx1"/>
              </a:buClr>
              <a:buSzPct val="80000"/>
              <a:buFont typeface="Wingdings" panose="05000000000000000000" pitchFamily="2" charset="2"/>
              <a:buChar char="n"/>
              <a:defRPr/>
            </a:pPr>
            <a:r>
              <a:rPr lang="en-US" altLang="zh-CN" sz="1600" spc="50" dirty="0">
                <a:ln w="11430"/>
                <a:latin typeface="Times New Roman" panose="02020603050405020304" pitchFamily="18" charset="0"/>
                <a:cs typeface="Times New Roman" panose="02020603050405020304" pitchFamily="18" charset="0"/>
              </a:rPr>
              <a:t>1. Difficult to determine what input weights to use.</a:t>
            </a:r>
            <a:endParaRPr lang="en-US" altLang="zh-CN" sz="1600" spc="50" dirty="0">
              <a:ln w="11430"/>
              <a:latin typeface="Times New Roman" panose="02020603050405020304" pitchFamily="18" charset="0"/>
              <a:cs typeface="Times New Roman" panose="02020603050405020304" pitchFamily="18" charset="0"/>
            </a:endParaRPr>
          </a:p>
          <a:p>
            <a:pPr marL="177800" lvl="2" indent="-177800" defTabSz="912495" eaLnBrk="0" fontAlgn="auto" hangingPunct="0">
              <a:spcBef>
                <a:spcPts val="0"/>
              </a:spcBef>
              <a:spcAft>
                <a:spcPts val="0"/>
              </a:spcAft>
              <a:buClr>
                <a:schemeClr val="tx1"/>
              </a:buClr>
              <a:buSzPct val="80000"/>
              <a:buFont typeface="Wingdings" panose="05000000000000000000" pitchFamily="2" charset="2"/>
              <a:buChar char="n"/>
              <a:defRPr/>
            </a:pPr>
            <a:r>
              <a:rPr lang="en-US" altLang="zh-CN" sz="1600" spc="50" dirty="0">
                <a:ln w="11430"/>
                <a:latin typeface="Times New Roman" panose="02020603050405020304" pitchFamily="18" charset="0"/>
                <a:cs typeface="Times New Roman" panose="02020603050405020304" pitchFamily="18" charset="0"/>
              </a:rPr>
              <a:t>2. Mapping can result in divided clusters.</a:t>
            </a:r>
            <a:endParaRPr lang="en-US" altLang="zh-CN" sz="1600" spc="50" dirty="0">
              <a:ln w="11430"/>
              <a:latin typeface="Times New Roman" panose="02020603050405020304" pitchFamily="18" charset="0"/>
              <a:cs typeface="Times New Roman" panose="02020603050405020304" pitchFamily="18" charset="0"/>
            </a:endParaRPr>
          </a:p>
          <a:p>
            <a:pPr marL="177800" lvl="2" indent="-177800" defTabSz="912495" eaLnBrk="0" fontAlgn="auto" hangingPunct="0">
              <a:spcBef>
                <a:spcPts val="0"/>
              </a:spcBef>
              <a:spcAft>
                <a:spcPts val="0"/>
              </a:spcAft>
              <a:buClr>
                <a:schemeClr val="tx1"/>
              </a:buClr>
              <a:buSzPct val="80000"/>
              <a:buFont typeface="Wingdings" panose="05000000000000000000" pitchFamily="2" charset="2"/>
              <a:buChar char="n"/>
              <a:defRPr/>
            </a:pPr>
            <a:r>
              <a:rPr lang="en-US" altLang="zh-CN" sz="1600" spc="50" dirty="0">
                <a:ln w="11430"/>
                <a:latin typeface="Times New Roman" panose="02020603050405020304" pitchFamily="18" charset="0"/>
                <a:cs typeface="Times New Roman" panose="02020603050405020304" pitchFamily="18" charset="0"/>
              </a:rPr>
              <a:t>3. Requires that nearby points behave similarly. </a:t>
            </a:r>
            <a:endParaRPr lang="en-US" altLang="zh-CN" sz="1600" spc="50" dirty="0">
              <a:ln w="11430"/>
              <a:latin typeface="Times New Roman" panose="02020603050405020304" pitchFamily="18" charset="0"/>
              <a:cs typeface="Times New Roman" panose="02020603050405020304" pitchFamily="18" charset="0"/>
            </a:endParaRPr>
          </a:p>
        </p:txBody>
      </p:sp>
      <p:sp>
        <p:nvSpPr>
          <p:cNvPr id="59" name="AutoShape 4"/>
          <p:cNvSpPr>
            <a:spLocks noChangeArrowheads="1"/>
          </p:cNvSpPr>
          <p:nvPr>
            <p:custDataLst>
              <p:tags r:id="rId6"/>
            </p:custDataLst>
          </p:nvPr>
        </p:nvSpPr>
        <p:spPr bwMode="white">
          <a:xfrm>
            <a:off x="4124325" y="6063615"/>
            <a:ext cx="5735320" cy="1035050"/>
          </a:xfrm>
          <a:prstGeom prst="roundRect">
            <a:avLst>
              <a:gd name="adj" fmla="val 4784"/>
            </a:avLst>
          </a:prstGeom>
          <a:solidFill>
            <a:srgbClr val="ECECEC"/>
          </a:solidFill>
          <a:ln w="9525">
            <a:solidFill>
              <a:schemeClr val="bg1">
                <a:lumMod val="50000"/>
              </a:schemeClr>
            </a:solidFill>
          </a:ln>
          <a:effectLst/>
        </p:spPr>
        <p:style>
          <a:lnRef idx="1">
            <a:schemeClr val="accent2"/>
          </a:lnRef>
          <a:fillRef idx="3">
            <a:schemeClr val="accent2"/>
          </a:fillRef>
          <a:effectRef idx="2">
            <a:schemeClr val="accent2"/>
          </a:effectRef>
          <a:fontRef idx="minor">
            <a:schemeClr val="lt1"/>
          </a:fontRef>
        </p:style>
        <p:txBody>
          <a:bodyPr anchor="t"/>
          <a:lstStyle/>
          <a:p>
            <a:pPr marL="0" lvl="2" algn="ctr" eaLnBrk="0" fontAlgn="ctr" hangingPunct="0">
              <a:spcBef>
                <a:spcPts val="0"/>
              </a:spcBef>
              <a:spcAft>
                <a:spcPts val="0"/>
              </a:spcAft>
              <a:buClr>
                <a:srgbClr val="FF0000"/>
              </a:buClr>
              <a:buSzPct val="70000"/>
              <a:buFont typeface="Wingdings" panose="05000000000000000000" pitchFamily="2" charset="2"/>
              <a:buChar char="n"/>
              <a:tabLst>
                <a:tab pos="136525" algn="l"/>
              </a:tabLst>
              <a:defRPr/>
            </a:pPr>
            <a:endParaRPr lang="zh-CN" altLang="en-US" sz="1200" dirty="0">
              <a:solidFill>
                <a:schemeClr val="tx1"/>
              </a:solidFill>
            </a:endParaRPr>
          </a:p>
        </p:txBody>
      </p:sp>
      <p:sp>
        <p:nvSpPr>
          <p:cNvPr id="60" name="AutoShape 3"/>
          <p:cNvSpPr>
            <a:spLocks noChangeArrowheads="1"/>
          </p:cNvSpPr>
          <p:nvPr/>
        </p:nvSpPr>
        <p:spPr bwMode="auto">
          <a:xfrm>
            <a:off x="4484447" y="5844600"/>
            <a:ext cx="3711966" cy="432000"/>
          </a:xfrm>
          <a:prstGeom prst="roundRect">
            <a:avLst/>
          </a:prstGeom>
          <a:solidFill>
            <a:srgbClr val="9B3519"/>
          </a:solidFill>
          <a:ln w="25400">
            <a:noFill/>
          </a:ln>
          <a:effectLst>
            <a:outerShdw blurRad="225425" dist="38100" dir="5220000" algn="ctr">
              <a:srgbClr val="000000">
                <a:alpha val="33000"/>
              </a:srgbClr>
            </a:outerShdw>
          </a:effectLst>
        </p:spPr>
        <p:style>
          <a:lnRef idx="1">
            <a:schemeClr val="accent2"/>
          </a:lnRef>
          <a:fillRef idx="3">
            <a:schemeClr val="accent2"/>
          </a:fillRef>
          <a:effectRef idx="2">
            <a:schemeClr val="accent2"/>
          </a:effectRef>
          <a:fontRef idx="minor">
            <a:schemeClr val="lt1"/>
          </a:fontRef>
        </p:style>
        <p:txBody>
          <a:bodyPr anchor="ctr"/>
          <a:lstStyle/>
          <a:p>
            <a:pPr algn="ctr" eaLnBrk="0" fontAlgn="ctr" hangingPunct="0">
              <a:spcBef>
                <a:spcPts val="0"/>
              </a:spcBef>
              <a:spcAft>
                <a:spcPts val="0"/>
              </a:spcAft>
              <a:buClr>
                <a:srgbClr val="FF0000"/>
              </a:buClr>
              <a:buSzPct val="70000"/>
              <a:defRPr/>
            </a:pPr>
            <a:r>
              <a:rPr lang="en-US" altLang="zh-CN" sz="1600" b="1" dirty="0">
                <a:solidFill>
                  <a:schemeClr val="bg1"/>
                </a:solidFill>
              </a:rPr>
              <a:t>Applications</a:t>
            </a:r>
            <a:endParaRPr lang="en-US" altLang="zh-CN" sz="1600" b="1" dirty="0">
              <a:solidFill>
                <a:schemeClr val="bg1"/>
              </a:solidFill>
            </a:endParaRPr>
          </a:p>
        </p:txBody>
      </p:sp>
      <p:sp>
        <p:nvSpPr>
          <p:cNvPr id="61" name="矩形 60"/>
          <p:cNvSpPr/>
          <p:nvPr/>
        </p:nvSpPr>
        <p:spPr>
          <a:xfrm>
            <a:off x="4131945" y="6310630"/>
            <a:ext cx="7350760" cy="788035"/>
          </a:xfrm>
          <a:prstGeom prst="rect">
            <a:avLst/>
          </a:prstGeom>
        </p:spPr>
        <p:txBody>
          <a:bodyPr lIns="72000" tIns="36000" rIns="72000" bIns="36000">
            <a:noAutofit/>
          </a:bodyPr>
          <a:lstStyle/>
          <a:p>
            <a:pPr marL="177800" lvl="2" indent="-177800" defTabSz="912495" eaLnBrk="0" fontAlgn="auto" hangingPunct="0">
              <a:spcBef>
                <a:spcPts val="0"/>
              </a:spcBef>
              <a:spcAft>
                <a:spcPts val="0"/>
              </a:spcAft>
              <a:buClr>
                <a:schemeClr val="tx1"/>
              </a:buClr>
              <a:buSzPct val="80000"/>
              <a:buFont typeface="Wingdings" panose="05000000000000000000" pitchFamily="2" charset="2"/>
              <a:buChar char="n"/>
              <a:defRPr/>
            </a:pPr>
            <a:r>
              <a:rPr lang="en-US" altLang="zh-CN" sz="1600" spc="50" dirty="0">
                <a:ln w="11430"/>
                <a:latin typeface="Times New Roman" panose="02020603050405020304" pitchFamily="18" charset="0"/>
                <a:cs typeface="Times New Roman" panose="02020603050405020304" pitchFamily="18" charset="0"/>
              </a:rPr>
              <a:t>1. WEBDOM organization of a massive document collection.</a:t>
            </a:r>
            <a:endParaRPr lang="en-US" altLang="zh-CN" sz="1600" spc="50" dirty="0">
              <a:ln w="11430"/>
              <a:latin typeface="Times New Roman" panose="02020603050405020304" pitchFamily="18" charset="0"/>
              <a:cs typeface="Times New Roman" panose="02020603050405020304" pitchFamily="18" charset="0"/>
            </a:endParaRPr>
          </a:p>
          <a:p>
            <a:pPr marL="177800" lvl="2" indent="-177800" defTabSz="912495" eaLnBrk="0" fontAlgn="auto" hangingPunct="0">
              <a:spcBef>
                <a:spcPts val="0"/>
              </a:spcBef>
              <a:spcAft>
                <a:spcPts val="0"/>
              </a:spcAft>
              <a:buClr>
                <a:schemeClr val="tx1"/>
              </a:buClr>
              <a:buSzPct val="80000"/>
              <a:buFont typeface="Wingdings" panose="05000000000000000000" pitchFamily="2" charset="2"/>
              <a:buChar char="n"/>
              <a:defRPr/>
            </a:pPr>
            <a:r>
              <a:rPr lang="en-US" altLang="zh-CN" sz="1600" spc="50" dirty="0">
                <a:ln w="11430"/>
                <a:latin typeface="Times New Roman" panose="02020603050405020304" pitchFamily="18" charset="0"/>
                <a:cs typeface="Times New Roman" panose="02020603050405020304" pitchFamily="18" charset="0"/>
              </a:rPr>
              <a:t>2. Phonetic Typewriter.</a:t>
            </a:r>
            <a:endParaRPr lang="en-US" altLang="zh-CN" sz="1600" spc="50" dirty="0">
              <a:ln w="11430"/>
              <a:latin typeface="Times New Roman" panose="02020603050405020304" pitchFamily="18" charset="0"/>
              <a:cs typeface="Times New Roman" panose="02020603050405020304" pitchFamily="18" charset="0"/>
            </a:endParaRPr>
          </a:p>
          <a:p>
            <a:pPr marL="177800" lvl="2" indent="-177800" defTabSz="912495" eaLnBrk="0" fontAlgn="auto" hangingPunct="0">
              <a:spcBef>
                <a:spcPts val="0"/>
              </a:spcBef>
              <a:spcAft>
                <a:spcPts val="0"/>
              </a:spcAft>
              <a:buClr>
                <a:schemeClr val="tx1"/>
              </a:buClr>
              <a:buSzPct val="80000"/>
              <a:buFont typeface="Wingdings" panose="05000000000000000000" pitchFamily="2" charset="2"/>
              <a:buChar char="n"/>
              <a:defRPr/>
            </a:pPr>
            <a:r>
              <a:rPr lang="en-US" altLang="zh-CN" sz="1600" spc="50" dirty="0">
                <a:ln w="11430"/>
                <a:latin typeface="Times New Roman" panose="02020603050405020304" pitchFamily="18" charset="0"/>
                <a:cs typeface="Times New Roman" panose="02020603050405020304" pitchFamily="18" charset="0"/>
              </a:rPr>
              <a:t>3. Classifying world proverty.</a:t>
            </a:r>
            <a:endParaRPr lang="en-US" altLang="zh-CN" sz="1600" spc="50" dirty="0">
              <a:ln w="1143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82365" y="315322"/>
            <a:ext cx="3869999" cy="432000"/>
          </a:xfrm>
        </p:spPr>
        <p:txBody>
          <a:bodyPr/>
          <a:lstStyle/>
          <a:p>
            <a:r>
              <a:rPr lang="en-US" altLang="zh-CN" dirty="0">
                <a:sym typeface="+mn-ea"/>
              </a:rPr>
              <a:t>3.Algorithm</a:t>
            </a:r>
            <a:endParaRPr lang="en-US" altLang="zh-CN" dirty="0"/>
          </a:p>
        </p:txBody>
      </p:sp>
      <p:sp>
        <p:nvSpPr>
          <p:cNvPr id="3" name="副标题 2"/>
          <p:cNvSpPr>
            <a:spLocks noGrp="1"/>
          </p:cNvSpPr>
          <p:nvPr>
            <p:ph type="subTitle" idx="1"/>
          </p:nvPr>
        </p:nvSpPr>
        <p:spPr>
          <a:xfrm>
            <a:off x="786130" y="842645"/>
            <a:ext cx="7711440" cy="370205"/>
          </a:xfrm>
        </p:spPr>
        <p:txBody>
          <a:bodyPr/>
          <a:lstStyle/>
          <a:p>
            <a:r>
              <a:rPr lang="en-US" altLang="zh-CN" dirty="0">
                <a:sym typeface="+mn-ea"/>
              </a:rPr>
              <a:t>(3). Self-Organizing Map (SOM) Output</a:t>
            </a:r>
            <a:endParaRPr lang="en-US" altLang="zh-CN" dirty="0">
              <a:sym typeface="+mn-ea"/>
            </a:endParaRPr>
          </a:p>
        </p:txBody>
      </p:sp>
      <p:pic>
        <p:nvPicPr>
          <p:cNvPr id="4" name="图片 3"/>
          <p:cNvPicPr>
            <a:picLocks noChangeAspect="1"/>
          </p:cNvPicPr>
          <p:nvPr/>
        </p:nvPicPr>
        <p:blipFill>
          <a:blip r:embed="rId1"/>
          <a:stretch>
            <a:fillRect/>
          </a:stretch>
        </p:blipFill>
        <p:spPr>
          <a:xfrm>
            <a:off x="339090" y="1293495"/>
            <a:ext cx="2638425" cy="2401570"/>
          </a:xfrm>
          <a:prstGeom prst="rect">
            <a:avLst/>
          </a:prstGeom>
        </p:spPr>
      </p:pic>
      <p:pic>
        <p:nvPicPr>
          <p:cNvPr id="5" name="图片 4"/>
          <p:cNvPicPr>
            <a:picLocks noChangeAspect="1"/>
          </p:cNvPicPr>
          <p:nvPr/>
        </p:nvPicPr>
        <p:blipFill>
          <a:blip r:embed="rId2"/>
          <a:stretch>
            <a:fillRect/>
          </a:stretch>
        </p:blipFill>
        <p:spPr>
          <a:xfrm>
            <a:off x="5070475" y="1292860"/>
            <a:ext cx="2433955" cy="2401570"/>
          </a:xfrm>
          <a:prstGeom prst="rect">
            <a:avLst/>
          </a:prstGeom>
        </p:spPr>
      </p:pic>
      <p:pic>
        <p:nvPicPr>
          <p:cNvPr id="7" name="图片 6"/>
          <p:cNvPicPr>
            <a:picLocks noChangeAspect="1"/>
          </p:cNvPicPr>
          <p:nvPr/>
        </p:nvPicPr>
        <p:blipFill>
          <a:blip r:embed="rId3"/>
          <a:stretch>
            <a:fillRect/>
          </a:stretch>
        </p:blipFill>
        <p:spPr>
          <a:xfrm>
            <a:off x="339090" y="4060825"/>
            <a:ext cx="2637790" cy="3234055"/>
          </a:xfrm>
          <a:prstGeom prst="rect">
            <a:avLst/>
          </a:prstGeom>
        </p:spPr>
      </p:pic>
      <p:pic>
        <p:nvPicPr>
          <p:cNvPr id="8" name="图片 7"/>
          <p:cNvPicPr>
            <a:picLocks noChangeAspect="1"/>
          </p:cNvPicPr>
          <p:nvPr/>
        </p:nvPicPr>
        <p:blipFill>
          <a:blip r:embed="rId4"/>
          <a:stretch>
            <a:fillRect/>
          </a:stretch>
        </p:blipFill>
        <p:spPr>
          <a:xfrm>
            <a:off x="5182870" y="4471670"/>
            <a:ext cx="2393315" cy="2437130"/>
          </a:xfrm>
          <a:prstGeom prst="rect">
            <a:avLst/>
          </a:prstGeom>
        </p:spPr>
      </p:pic>
      <p:sp>
        <p:nvSpPr>
          <p:cNvPr id="13" name="圆角矩形 12"/>
          <p:cNvSpPr/>
          <p:nvPr/>
        </p:nvSpPr>
        <p:spPr>
          <a:xfrm>
            <a:off x="8894445" y="1783080"/>
            <a:ext cx="504190" cy="504190"/>
          </a:xfrm>
          <a:prstGeom prst="roundRect">
            <a:avLst/>
          </a:prstGeom>
          <a:noFill/>
          <a:ln>
            <a:solidFill>
              <a:srgbClr val="C00000"/>
            </a:solidFill>
          </a:ln>
          <a:extLst>
            <a:ext uri="{909E8E84-426E-40DD-AFC4-6F175D3DCCD1}">
              <a14:hiddenFill xmlns:a14="http://schemas.microsoft.com/office/drawing/2010/main">
                <a:solidFill>
                  <a:schemeClr val="lt1"/>
                </a:solidFill>
              </a14:hiddenFill>
            </a:ext>
          </a:extLst>
        </p:spPr>
        <p:style>
          <a:lnRef idx="2">
            <a:schemeClr val="accent3"/>
          </a:lnRef>
          <a:fillRef idx="1">
            <a:schemeClr val="lt1"/>
          </a:fillRef>
          <a:effectRef idx="0">
            <a:schemeClr val="accent3"/>
          </a:effectRef>
          <a:fontRef idx="minor">
            <a:schemeClr val="dk1"/>
          </a:fontRef>
        </p:style>
        <p:txBody>
          <a:bodyPr rot="0" vertOverflow="overflow" horzOverflow="overflow" vert="horz" wrap="square" lIns="91440" tIns="45720" rIns="91440" bIns="45720" numCol="1" spcCol="0" rtlCol="0" fromWordArt="0" anchor="ctr" anchorCtr="0" forceAA="0" compatLnSpc="1">
            <a:noAutofit/>
          </a:bodyPr>
          <a:lstStyle/>
          <a:p>
            <a:pPr algn="ctr"/>
            <a:endParaRPr lang="zh-CN" altLang="en-US" sz="1400" dirty="0" err="1"/>
          </a:p>
        </p:txBody>
      </p:sp>
      <p:sp>
        <p:nvSpPr>
          <p:cNvPr id="14" name="圆角矩形 13"/>
          <p:cNvSpPr/>
          <p:nvPr/>
        </p:nvSpPr>
        <p:spPr>
          <a:xfrm>
            <a:off x="960755" y="2075180"/>
            <a:ext cx="504190" cy="504190"/>
          </a:xfrm>
          <a:prstGeom prst="roundRect">
            <a:avLst/>
          </a:prstGeom>
          <a:noFill/>
          <a:ln>
            <a:solidFill>
              <a:srgbClr val="C00000"/>
            </a:solidFill>
          </a:ln>
          <a:extLst>
            <a:ext uri="{909E8E84-426E-40DD-AFC4-6F175D3DCCD1}">
              <a14:hiddenFill xmlns:a14="http://schemas.microsoft.com/office/drawing/2010/main">
                <a:solidFill>
                  <a:schemeClr val="lt1"/>
                </a:solidFill>
              </a14:hiddenFill>
            </a:ext>
          </a:extLst>
        </p:spPr>
        <p:style>
          <a:lnRef idx="2">
            <a:schemeClr val="accent3"/>
          </a:lnRef>
          <a:fillRef idx="1">
            <a:schemeClr val="lt1"/>
          </a:fillRef>
          <a:effectRef idx="0">
            <a:schemeClr val="accent3"/>
          </a:effectRef>
          <a:fontRef idx="minor">
            <a:schemeClr val="dk1"/>
          </a:fontRef>
        </p:style>
        <p:txBody>
          <a:bodyPr rot="0" vertOverflow="overflow" horzOverflow="overflow" vert="horz" wrap="square" lIns="91440" tIns="45720" rIns="91440" bIns="45720" numCol="1" spcCol="0" rtlCol="0" fromWordArt="0" anchor="ctr" anchorCtr="0" forceAA="0" compatLnSpc="1">
            <a:noAutofit/>
          </a:bodyPr>
          <a:lstStyle/>
          <a:p>
            <a:pPr algn="ctr"/>
            <a:endParaRPr lang="zh-CN" altLang="en-US" sz="1400" dirty="0" err="1"/>
          </a:p>
        </p:txBody>
      </p:sp>
      <p:sp>
        <p:nvSpPr>
          <p:cNvPr id="15" name="圆角矩形 14"/>
          <p:cNvSpPr/>
          <p:nvPr/>
        </p:nvSpPr>
        <p:spPr>
          <a:xfrm>
            <a:off x="7035800" y="1701800"/>
            <a:ext cx="504190" cy="504190"/>
          </a:xfrm>
          <a:prstGeom prst="roundRect">
            <a:avLst/>
          </a:prstGeom>
          <a:noFill/>
          <a:ln>
            <a:solidFill>
              <a:srgbClr val="C00000"/>
            </a:solidFill>
          </a:ln>
          <a:extLst>
            <a:ext uri="{909E8E84-426E-40DD-AFC4-6F175D3DCCD1}">
              <a14:hiddenFill xmlns:a14="http://schemas.microsoft.com/office/drawing/2010/main">
                <a:solidFill>
                  <a:schemeClr val="lt1"/>
                </a:solidFill>
              </a14:hiddenFill>
            </a:ext>
          </a:extLst>
        </p:spPr>
        <p:style>
          <a:lnRef idx="2">
            <a:schemeClr val="accent3"/>
          </a:lnRef>
          <a:fillRef idx="1">
            <a:schemeClr val="lt1"/>
          </a:fillRef>
          <a:effectRef idx="0">
            <a:schemeClr val="accent3"/>
          </a:effectRef>
          <a:fontRef idx="minor">
            <a:schemeClr val="dk1"/>
          </a:fontRef>
        </p:style>
        <p:txBody>
          <a:bodyPr rot="0" vertOverflow="overflow" horzOverflow="overflow" vert="horz" wrap="square" lIns="91440" tIns="45720" rIns="91440" bIns="45720" numCol="1" spcCol="0" rtlCol="0" fromWordArt="0" anchor="ctr" anchorCtr="0" forceAA="0" compatLnSpc="1">
            <a:noAutofit/>
          </a:bodyPr>
          <a:lstStyle/>
          <a:p>
            <a:pPr algn="ctr"/>
            <a:endParaRPr lang="zh-CN" altLang="en-US" sz="1400" dirty="0" err="1"/>
          </a:p>
        </p:txBody>
      </p:sp>
      <p:sp>
        <p:nvSpPr>
          <p:cNvPr id="16" name="圆角矩形 15"/>
          <p:cNvSpPr/>
          <p:nvPr/>
        </p:nvSpPr>
        <p:spPr>
          <a:xfrm>
            <a:off x="1344930" y="3225165"/>
            <a:ext cx="504190" cy="504190"/>
          </a:xfrm>
          <a:prstGeom prst="roundRect">
            <a:avLst/>
          </a:prstGeom>
          <a:noFill/>
          <a:ln>
            <a:solidFill>
              <a:srgbClr val="C00000"/>
            </a:solidFill>
          </a:ln>
          <a:extLst>
            <a:ext uri="{909E8E84-426E-40DD-AFC4-6F175D3DCCD1}">
              <a14:hiddenFill xmlns:a14="http://schemas.microsoft.com/office/drawing/2010/main">
                <a:solidFill>
                  <a:schemeClr val="lt1"/>
                </a:solidFill>
              </a14:hiddenFill>
            </a:ext>
          </a:extLst>
        </p:spPr>
        <p:style>
          <a:lnRef idx="2">
            <a:schemeClr val="accent3"/>
          </a:lnRef>
          <a:fillRef idx="1">
            <a:schemeClr val="lt1"/>
          </a:fillRef>
          <a:effectRef idx="0">
            <a:schemeClr val="accent3"/>
          </a:effectRef>
          <a:fontRef idx="minor">
            <a:schemeClr val="dk1"/>
          </a:fontRef>
        </p:style>
        <p:txBody>
          <a:bodyPr rot="0" vertOverflow="overflow" horzOverflow="overflow" vert="horz" wrap="square" lIns="91440" tIns="45720" rIns="91440" bIns="45720" numCol="1" spcCol="0" rtlCol="0" fromWordArt="0" anchor="ctr" anchorCtr="0" forceAA="0" compatLnSpc="1">
            <a:noAutofit/>
          </a:bodyPr>
          <a:lstStyle/>
          <a:p>
            <a:pPr algn="ctr"/>
            <a:endParaRPr lang="zh-CN" altLang="en-US" sz="1400" dirty="0" err="1"/>
          </a:p>
        </p:txBody>
      </p:sp>
      <p:sp>
        <p:nvSpPr>
          <p:cNvPr id="23" name="AutoShape 4"/>
          <p:cNvSpPr>
            <a:spLocks noChangeArrowheads="1"/>
          </p:cNvSpPr>
          <p:nvPr/>
        </p:nvSpPr>
        <p:spPr bwMode="gray">
          <a:xfrm rot="5400000">
            <a:off x="3749040" y="786765"/>
            <a:ext cx="464820" cy="1913890"/>
          </a:xfrm>
          <a:prstGeom prst="homePlate">
            <a:avLst>
              <a:gd name="adj" fmla="val 25000"/>
            </a:avLst>
          </a:prstGeom>
          <a:solidFill>
            <a:srgbClr val="9B3519"/>
          </a:solidFill>
          <a:ln w="12700" algn="ctr">
            <a:noFill/>
            <a:miter lim="800000"/>
          </a:ln>
          <a:effectLst>
            <a:outerShdw dist="107763" dir="2700000" algn="ctr" rotWithShape="0">
              <a:schemeClr val="bg1">
                <a:lumMod val="75000"/>
                <a:alpha val="50000"/>
              </a:schemeClr>
            </a:outerShdw>
          </a:effectLst>
        </p:spPr>
        <p:txBody>
          <a:bodyPr lIns="45720" tIns="44450" rIns="45720" bIns="44450" anchor="ctr" anchorCtr="1"/>
          <a:lstStyle/>
          <a:p>
            <a:pPr eaLnBrk="0" hangingPunct="0">
              <a:lnSpc>
                <a:spcPct val="85000"/>
              </a:lnSpc>
              <a:spcBef>
                <a:spcPct val="30000"/>
              </a:spcBef>
            </a:pPr>
            <a:r>
              <a:rPr lang="zh-TW" altLang="en-US" sz="1400" b="1" dirty="0">
                <a:solidFill>
                  <a:schemeClr val="bg1"/>
                </a:solidFill>
                <a:latin typeface="Arial" panose="020B0604020202020204"/>
                <a:ea typeface="楷体_GB2312"/>
                <a:sym typeface="Arial" panose="020B0604020202020204"/>
              </a:rPr>
              <a:t> </a:t>
            </a:r>
            <a:endParaRPr lang="zh-TW" altLang="en-US" sz="1400" b="1" dirty="0">
              <a:solidFill>
                <a:schemeClr val="bg1"/>
              </a:solidFill>
              <a:latin typeface="Arial" panose="020B0604020202020204"/>
              <a:ea typeface="楷体_GB2312"/>
              <a:sym typeface="Arial" panose="020B0604020202020204"/>
            </a:endParaRPr>
          </a:p>
        </p:txBody>
      </p:sp>
      <p:sp>
        <p:nvSpPr>
          <p:cNvPr id="24" name="Freeform 5"/>
          <p:cNvSpPr/>
          <p:nvPr/>
        </p:nvSpPr>
        <p:spPr bwMode="gray">
          <a:xfrm>
            <a:off x="3024505" y="1910080"/>
            <a:ext cx="1913890" cy="2062480"/>
          </a:xfrm>
          <a:custGeom>
            <a:avLst/>
            <a:gdLst>
              <a:gd name="T0" fmla="*/ 8 w 1584"/>
              <a:gd name="T1" fmla="*/ 0 h 1708"/>
              <a:gd name="T2" fmla="*/ 804 w 1584"/>
              <a:gd name="T3" fmla="*/ 112 h 1708"/>
              <a:gd name="T4" fmla="*/ 1584 w 1584"/>
              <a:gd name="T5" fmla="*/ 4 h 1708"/>
              <a:gd name="T6" fmla="*/ 1584 w 1584"/>
              <a:gd name="T7" fmla="*/ 1708 h 1708"/>
              <a:gd name="T8" fmla="*/ 0 w 1584"/>
              <a:gd name="T9" fmla="*/ 1708 h 1708"/>
              <a:gd name="T10" fmla="*/ 8 w 1584"/>
              <a:gd name="T11" fmla="*/ 0 h 1708"/>
            </a:gdLst>
            <a:ahLst/>
            <a:cxnLst>
              <a:cxn ang="0">
                <a:pos x="T0" y="T1"/>
              </a:cxn>
              <a:cxn ang="0">
                <a:pos x="T2" y="T3"/>
              </a:cxn>
              <a:cxn ang="0">
                <a:pos x="T4" y="T5"/>
              </a:cxn>
              <a:cxn ang="0">
                <a:pos x="T6" y="T7"/>
              </a:cxn>
              <a:cxn ang="0">
                <a:pos x="T8" y="T9"/>
              </a:cxn>
              <a:cxn ang="0">
                <a:pos x="T10" y="T11"/>
              </a:cxn>
            </a:cxnLst>
            <a:rect l="0" t="0" r="r" b="b"/>
            <a:pathLst>
              <a:path w="1584" h="1708">
                <a:moveTo>
                  <a:pt x="8" y="0"/>
                </a:moveTo>
                <a:lnTo>
                  <a:pt x="804" y="112"/>
                </a:lnTo>
                <a:lnTo>
                  <a:pt x="1584" y="4"/>
                </a:lnTo>
                <a:lnTo>
                  <a:pt x="1584" y="1708"/>
                </a:lnTo>
                <a:lnTo>
                  <a:pt x="0" y="1708"/>
                </a:lnTo>
                <a:lnTo>
                  <a:pt x="8" y="0"/>
                </a:lnTo>
                <a:close/>
              </a:path>
            </a:pathLst>
          </a:custGeom>
          <a:solidFill>
            <a:srgbClr val="ECECEC"/>
          </a:solidFill>
          <a:ln w="12700" cap="flat" cmpd="sng">
            <a:solidFill>
              <a:schemeClr val="bg1">
                <a:lumMod val="50000"/>
              </a:schemeClr>
            </a:solidFill>
            <a:prstDash val="solid"/>
            <a:round/>
          </a:ln>
          <a:effectLst>
            <a:outerShdw dist="107763" dir="2700000" algn="ctr" rotWithShape="0">
              <a:schemeClr val="bg1">
                <a:lumMod val="75000"/>
                <a:alpha val="50000"/>
              </a:schemeClr>
            </a:outerShdw>
          </a:effectLst>
        </p:spPr>
        <p:txBody>
          <a:bodyPr lIns="45720" tIns="44450" rIns="45720" bIns="44450" anchor="ctr" anchorCtr="1"/>
          <a:lstStyle/>
          <a:p>
            <a:endParaRPr lang="zh-CN" altLang="en-US" sz="1400">
              <a:latin typeface="Arial" panose="020B0604020202020204"/>
              <a:ea typeface="楷体_GB2312"/>
              <a:sym typeface="Arial" panose="020B0604020202020204"/>
            </a:endParaRPr>
          </a:p>
        </p:txBody>
      </p:sp>
      <p:sp>
        <p:nvSpPr>
          <p:cNvPr id="25" name=".7055475"/>
          <p:cNvSpPr txBox="1"/>
          <p:nvPr/>
        </p:nvSpPr>
        <p:spPr>
          <a:xfrm>
            <a:off x="3037205" y="2092325"/>
            <a:ext cx="1896110" cy="1882775"/>
          </a:xfrm>
          <a:prstGeom prst="rect">
            <a:avLst/>
          </a:prstGeom>
          <a:noFill/>
        </p:spPr>
        <p:txBody>
          <a:bodyPr wrap="square" rtlCol="0">
            <a:noAutofit/>
          </a:bodyPr>
          <a:lstStyle>
            <a:defPPr>
              <a:defRPr lang="zh-CN"/>
            </a:defPPr>
            <a:lvl1pPr marL="180975" indent="-180975">
              <a:spcBef>
                <a:spcPts val="800"/>
              </a:spcBef>
              <a:buSzPct val="80000"/>
              <a:buFont typeface="Wingdings" panose="05000000000000000000" pitchFamily="2" charset="2"/>
              <a:buChar char="n"/>
              <a:defRPr sz="1200">
                <a:solidFill>
                  <a:srgbClr val="000000"/>
                </a:solidFill>
                <a:latin typeface="Arial" panose="020B0604020202020204" pitchFamily="34" charset="0"/>
                <a:ea typeface="楷体_GB2312" pitchFamily="49" charset="-122"/>
                <a:cs typeface="Arial" panose="020B0604020202020204" pitchFamily="34" charset="0"/>
              </a:defRPr>
            </a:lvl1pPr>
            <a:lvl2pPr marL="333375" lvl="1" indent="-133350">
              <a:spcBef>
                <a:spcPts val="800"/>
              </a:spcBef>
              <a:buSzPct val="80000"/>
              <a:buFont typeface="Arial" panose="020B0604020202020204" pitchFamily="34" charset="0"/>
              <a:buChar char="–"/>
              <a:defRPr sz="1200">
                <a:solidFill>
                  <a:srgbClr val="000000"/>
                </a:solidFill>
                <a:latin typeface="Arial" panose="020B0604020202020204" pitchFamily="34" charset="0"/>
                <a:ea typeface="楷体_GB2312" pitchFamily="49" charset="-122"/>
                <a:cs typeface="Arial" panose="020B0604020202020204" pitchFamily="34" charset="0"/>
              </a:defRPr>
            </a:lvl2pPr>
            <a:lvl3pPr marL="485775" lvl="2" indent="-123825">
              <a:spcBef>
                <a:spcPts val="800"/>
              </a:spcBef>
              <a:buSzPct val="80000"/>
              <a:buFont typeface="Arial" panose="020B0604020202020204" pitchFamily="34" charset="0"/>
              <a:buChar char="•"/>
              <a:defRPr sz="1200">
                <a:solidFill>
                  <a:srgbClr val="000000"/>
                </a:solidFill>
                <a:latin typeface="Arial" panose="020B0604020202020204" pitchFamily="34" charset="0"/>
                <a:ea typeface="楷体_GB2312" pitchFamily="49" charset="-122"/>
                <a:cs typeface="Arial" panose="020B0604020202020204" pitchFamily="34" charset="0"/>
              </a:defRPr>
            </a:lvl3pPr>
            <a:lvl4pPr marL="638175" lvl="3" indent="-142875">
              <a:spcBef>
                <a:spcPts val="800"/>
              </a:spcBef>
              <a:buSzPct val="80000"/>
              <a:buFont typeface="Wingdings" panose="05000000000000000000" pitchFamily="2" charset="2"/>
              <a:buChar char="ü"/>
              <a:defRPr sz="1200">
                <a:latin typeface="Arial" panose="020B0604020202020204" pitchFamily="34" charset="0"/>
                <a:ea typeface="楷体_GB2312" pitchFamily="49" charset="-122"/>
                <a:cs typeface="Arial" panose="020B0604020202020204" pitchFamily="34" charset="0"/>
              </a:defRPr>
            </a:lvl4pPr>
            <a:lvl5pPr marL="790575" lvl="4" indent="-133350">
              <a:spcBef>
                <a:spcPts val="800"/>
              </a:spcBef>
              <a:buSzPct val="80000"/>
              <a:buFont typeface="Arial" panose="020B0604020202020204" pitchFamily="34" charset="0"/>
              <a:buChar char="»"/>
              <a:defRPr sz="1200">
                <a:latin typeface="Arial" panose="020B0604020202020204" pitchFamily="34" charset="0"/>
                <a:ea typeface="楷体_GB2312" pitchFamily="49" charset="-122"/>
                <a:cs typeface="Arial" panose="020B0604020202020204" pitchFamily="34" charset="0"/>
              </a:defRPr>
            </a:lvl5pPr>
          </a:lstStyle>
          <a:p>
            <a:pPr marL="0" indent="0" algn="just">
              <a:buNone/>
            </a:pPr>
            <a:r>
              <a:rPr lang="en-US" altLang="zh-CN" sz="1600" dirty="0">
                <a:latin typeface="Times New Roman" panose="02020603050405020304" pitchFamily="18" charset="0"/>
                <a:cs typeface="Times New Roman" panose="02020603050405020304" pitchFamily="18" charset="0"/>
              </a:rPr>
              <a:t>The lighter color represents the more data is located in that area. Thus, V2 and V16 have largest quantities of data.</a:t>
            </a:r>
            <a:endParaRPr lang="en-US" altLang="zh-CN" sz="1600" dirty="0">
              <a:latin typeface="Times New Roman" panose="02020603050405020304" pitchFamily="18" charset="0"/>
              <a:cs typeface="Times New Roman" panose="02020603050405020304" pitchFamily="18" charset="0"/>
            </a:endParaRPr>
          </a:p>
        </p:txBody>
      </p:sp>
      <p:sp>
        <p:nvSpPr>
          <p:cNvPr id="26" name=".7055475"/>
          <p:cNvSpPr txBox="1"/>
          <p:nvPr/>
        </p:nvSpPr>
        <p:spPr>
          <a:xfrm>
            <a:off x="3037205" y="1588770"/>
            <a:ext cx="1896110" cy="254635"/>
          </a:xfrm>
          <a:prstGeom prst="rect">
            <a:avLst/>
          </a:prstGeom>
          <a:noFill/>
        </p:spPr>
        <p:txBody>
          <a:bodyPr wrap="square" rtlCol="0" anchor="ctr">
            <a:noAutofit/>
          </a:bodyPr>
          <a:lstStyle>
            <a:defPPr>
              <a:defRPr lang="zh-CN"/>
            </a:defPPr>
            <a:lvl1pPr marL="180975" indent="-180975">
              <a:spcBef>
                <a:spcPts val="800"/>
              </a:spcBef>
              <a:buSzPct val="80000"/>
              <a:buFont typeface="Wingdings" panose="05000000000000000000" pitchFamily="2" charset="2"/>
              <a:buChar char="n"/>
              <a:defRPr sz="1200">
                <a:solidFill>
                  <a:srgbClr val="000000"/>
                </a:solidFill>
                <a:latin typeface="Arial" panose="020B0604020202020204" pitchFamily="34" charset="0"/>
                <a:ea typeface="楷体_GB2312" pitchFamily="49" charset="-122"/>
                <a:cs typeface="Arial" panose="020B0604020202020204" pitchFamily="34" charset="0"/>
              </a:defRPr>
            </a:lvl1pPr>
            <a:lvl2pPr marL="333375" lvl="1" indent="-133350">
              <a:spcBef>
                <a:spcPts val="800"/>
              </a:spcBef>
              <a:buSzPct val="80000"/>
              <a:buFont typeface="Arial" panose="020B0604020202020204" pitchFamily="34" charset="0"/>
              <a:buChar char="–"/>
              <a:defRPr sz="1200">
                <a:solidFill>
                  <a:srgbClr val="000000"/>
                </a:solidFill>
                <a:latin typeface="Arial" panose="020B0604020202020204" pitchFamily="34" charset="0"/>
                <a:ea typeface="楷体_GB2312" pitchFamily="49" charset="-122"/>
                <a:cs typeface="Arial" panose="020B0604020202020204" pitchFamily="34" charset="0"/>
              </a:defRPr>
            </a:lvl2pPr>
            <a:lvl3pPr marL="485775" lvl="2" indent="-123825">
              <a:spcBef>
                <a:spcPts val="800"/>
              </a:spcBef>
              <a:buSzPct val="80000"/>
              <a:buFont typeface="Arial" panose="020B0604020202020204" pitchFamily="34" charset="0"/>
              <a:buChar char="•"/>
              <a:defRPr sz="1200">
                <a:solidFill>
                  <a:srgbClr val="000000"/>
                </a:solidFill>
                <a:latin typeface="Arial" panose="020B0604020202020204" pitchFamily="34" charset="0"/>
                <a:ea typeface="楷体_GB2312" pitchFamily="49" charset="-122"/>
                <a:cs typeface="Arial" panose="020B0604020202020204" pitchFamily="34" charset="0"/>
              </a:defRPr>
            </a:lvl3pPr>
            <a:lvl4pPr marL="638175" lvl="3" indent="-142875">
              <a:spcBef>
                <a:spcPts val="800"/>
              </a:spcBef>
              <a:buSzPct val="80000"/>
              <a:buFont typeface="Wingdings" panose="05000000000000000000" pitchFamily="2" charset="2"/>
              <a:buChar char="ü"/>
              <a:defRPr sz="1200">
                <a:latin typeface="Arial" panose="020B0604020202020204" pitchFamily="34" charset="0"/>
                <a:ea typeface="楷体_GB2312" pitchFamily="49" charset="-122"/>
                <a:cs typeface="Arial" panose="020B0604020202020204" pitchFamily="34" charset="0"/>
              </a:defRPr>
            </a:lvl4pPr>
            <a:lvl5pPr marL="790575" lvl="4" indent="-133350">
              <a:spcBef>
                <a:spcPts val="800"/>
              </a:spcBef>
              <a:buSzPct val="80000"/>
              <a:buFont typeface="Arial" panose="020B0604020202020204" pitchFamily="34" charset="0"/>
              <a:buChar char="»"/>
              <a:defRPr sz="1200">
                <a:latin typeface="Arial" panose="020B0604020202020204" pitchFamily="34" charset="0"/>
                <a:ea typeface="楷体_GB2312" pitchFamily="49" charset="-122"/>
                <a:cs typeface="Arial" panose="020B0604020202020204" pitchFamily="34" charset="0"/>
              </a:defRPr>
            </a:lvl5pPr>
          </a:lstStyle>
          <a:p>
            <a:pPr marL="0" indent="0" algn="ctr">
              <a:buNone/>
            </a:pPr>
            <a:r>
              <a:rPr lang="en-US" altLang="zh-CN" sz="1800" b="1" dirty="0">
                <a:solidFill>
                  <a:schemeClr val="bg1"/>
                </a:solidFill>
              </a:rPr>
              <a:t>Result</a:t>
            </a:r>
            <a:endParaRPr lang="en-US" altLang="zh-CN" sz="1800" b="1" dirty="0">
              <a:solidFill>
                <a:schemeClr val="bg1"/>
              </a:solidFill>
            </a:endParaRPr>
          </a:p>
        </p:txBody>
      </p:sp>
      <p:sp>
        <p:nvSpPr>
          <p:cNvPr id="27" name="AutoShape 4"/>
          <p:cNvSpPr>
            <a:spLocks noChangeArrowheads="1"/>
          </p:cNvSpPr>
          <p:nvPr/>
        </p:nvSpPr>
        <p:spPr bwMode="gray">
          <a:xfrm rot="5400000">
            <a:off x="8388350" y="784860"/>
            <a:ext cx="464820" cy="1913890"/>
          </a:xfrm>
          <a:prstGeom prst="homePlate">
            <a:avLst>
              <a:gd name="adj" fmla="val 25000"/>
            </a:avLst>
          </a:prstGeom>
          <a:solidFill>
            <a:srgbClr val="9B3519"/>
          </a:solidFill>
          <a:ln w="12700" algn="ctr">
            <a:noFill/>
            <a:miter lim="800000"/>
          </a:ln>
          <a:effectLst>
            <a:outerShdw dist="107763" dir="2700000" algn="ctr" rotWithShape="0">
              <a:schemeClr val="bg1">
                <a:lumMod val="75000"/>
                <a:alpha val="50000"/>
              </a:schemeClr>
            </a:outerShdw>
          </a:effectLst>
        </p:spPr>
        <p:txBody>
          <a:bodyPr lIns="45720" tIns="44450" rIns="45720" bIns="44450" anchor="ctr" anchorCtr="1"/>
          <a:lstStyle/>
          <a:p>
            <a:pPr eaLnBrk="0" hangingPunct="0">
              <a:lnSpc>
                <a:spcPct val="85000"/>
              </a:lnSpc>
              <a:spcBef>
                <a:spcPct val="30000"/>
              </a:spcBef>
            </a:pPr>
            <a:r>
              <a:rPr lang="zh-TW" altLang="en-US" sz="1400" b="1" dirty="0">
                <a:solidFill>
                  <a:schemeClr val="bg1"/>
                </a:solidFill>
                <a:latin typeface="Arial" panose="020B0604020202020204"/>
                <a:ea typeface="楷体_GB2312"/>
                <a:sym typeface="Arial" panose="020B0604020202020204"/>
              </a:rPr>
              <a:t> </a:t>
            </a:r>
            <a:endParaRPr lang="zh-TW" altLang="en-US" sz="1400" b="1" dirty="0">
              <a:solidFill>
                <a:schemeClr val="bg1"/>
              </a:solidFill>
              <a:latin typeface="Arial" panose="020B0604020202020204"/>
              <a:ea typeface="楷体_GB2312"/>
              <a:sym typeface="Arial" panose="020B0604020202020204"/>
            </a:endParaRPr>
          </a:p>
        </p:txBody>
      </p:sp>
      <p:sp>
        <p:nvSpPr>
          <p:cNvPr id="28" name="Freeform 5"/>
          <p:cNvSpPr/>
          <p:nvPr/>
        </p:nvSpPr>
        <p:spPr bwMode="gray">
          <a:xfrm>
            <a:off x="7663815" y="1908175"/>
            <a:ext cx="1913890" cy="2062480"/>
          </a:xfrm>
          <a:custGeom>
            <a:avLst/>
            <a:gdLst>
              <a:gd name="T0" fmla="*/ 8 w 1584"/>
              <a:gd name="T1" fmla="*/ 0 h 1708"/>
              <a:gd name="T2" fmla="*/ 804 w 1584"/>
              <a:gd name="T3" fmla="*/ 112 h 1708"/>
              <a:gd name="T4" fmla="*/ 1584 w 1584"/>
              <a:gd name="T5" fmla="*/ 4 h 1708"/>
              <a:gd name="T6" fmla="*/ 1584 w 1584"/>
              <a:gd name="T7" fmla="*/ 1708 h 1708"/>
              <a:gd name="T8" fmla="*/ 0 w 1584"/>
              <a:gd name="T9" fmla="*/ 1708 h 1708"/>
              <a:gd name="T10" fmla="*/ 8 w 1584"/>
              <a:gd name="T11" fmla="*/ 0 h 1708"/>
            </a:gdLst>
            <a:ahLst/>
            <a:cxnLst>
              <a:cxn ang="0">
                <a:pos x="T0" y="T1"/>
              </a:cxn>
              <a:cxn ang="0">
                <a:pos x="T2" y="T3"/>
              </a:cxn>
              <a:cxn ang="0">
                <a:pos x="T4" y="T5"/>
              </a:cxn>
              <a:cxn ang="0">
                <a:pos x="T6" y="T7"/>
              </a:cxn>
              <a:cxn ang="0">
                <a:pos x="T8" y="T9"/>
              </a:cxn>
              <a:cxn ang="0">
                <a:pos x="T10" y="T11"/>
              </a:cxn>
            </a:cxnLst>
            <a:rect l="0" t="0" r="r" b="b"/>
            <a:pathLst>
              <a:path w="1584" h="1708">
                <a:moveTo>
                  <a:pt x="8" y="0"/>
                </a:moveTo>
                <a:lnTo>
                  <a:pt x="804" y="112"/>
                </a:lnTo>
                <a:lnTo>
                  <a:pt x="1584" y="4"/>
                </a:lnTo>
                <a:lnTo>
                  <a:pt x="1584" y="1708"/>
                </a:lnTo>
                <a:lnTo>
                  <a:pt x="0" y="1708"/>
                </a:lnTo>
                <a:lnTo>
                  <a:pt x="8" y="0"/>
                </a:lnTo>
                <a:close/>
              </a:path>
            </a:pathLst>
          </a:custGeom>
          <a:solidFill>
            <a:srgbClr val="ECECEC"/>
          </a:solidFill>
          <a:ln w="12700" cap="flat" cmpd="sng">
            <a:solidFill>
              <a:schemeClr val="bg1">
                <a:lumMod val="50000"/>
              </a:schemeClr>
            </a:solidFill>
            <a:prstDash val="solid"/>
            <a:round/>
          </a:ln>
          <a:effectLst>
            <a:outerShdw dist="107763" dir="2700000" algn="ctr" rotWithShape="0">
              <a:schemeClr val="bg1">
                <a:lumMod val="75000"/>
                <a:alpha val="50000"/>
              </a:schemeClr>
            </a:outerShdw>
          </a:effectLst>
        </p:spPr>
        <p:txBody>
          <a:bodyPr lIns="45720" tIns="44450" rIns="45720" bIns="44450" anchor="ctr" anchorCtr="1"/>
          <a:lstStyle/>
          <a:p>
            <a:endParaRPr lang="zh-CN" altLang="en-US" sz="1400">
              <a:latin typeface="Arial" panose="020B0604020202020204"/>
              <a:ea typeface="楷体_GB2312"/>
              <a:sym typeface="Arial" panose="020B0604020202020204"/>
            </a:endParaRPr>
          </a:p>
        </p:txBody>
      </p:sp>
      <p:sp>
        <p:nvSpPr>
          <p:cNvPr id="29" name=".7055475"/>
          <p:cNvSpPr txBox="1"/>
          <p:nvPr/>
        </p:nvSpPr>
        <p:spPr>
          <a:xfrm>
            <a:off x="7676515" y="2090420"/>
            <a:ext cx="1896110" cy="1882775"/>
          </a:xfrm>
          <a:prstGeom prst="rect">
            <a:avLst/>
          </a:prstGeom>
          <a:noFill/>
        </p:spPr>
        <p:txBody>
          <a:bodyPr wrap="square" rtlCol="0">
            <a:noAutofit/>
          </a:bodyPr>
          <a:lstStyle>
            <a:defPPr>
              <a:defRPr lang="zh-CN"/>
            </a:defPPr>
            <a:lvl1pPr marL="180975" indent="-180975">
              <a:spcBef>
                <a:spcPts val="800"/>
              </a:spcBef>
              <a:buSzPct val="80000"/>
              <a:buFont typeface="Wingdings" panose="05000000000000000000" pitchFamily="2" charset="2"/>
              <a:buChar char="n"/>
              <a:defRPr sz="1200">
                <a:solidFill>
                  <a:srgbClr val="000000"/>
                </a:solidFill>
                <a:latin typeface="Arial" panose="020B0604020202020204" pitchFamily="34" charset="0"/>
                <a:ea typeface="楷体_GB2312" pitchFamily="49" charset="-122"/>
                <a:cs typeface="Arial" panose="020B0604020202020204" pitchFamily="34" charset="0"/>
              </a:defRPr>
            </a:lvl1pPr>
            <a:lvl2pPr marL="333375" lvl="1" indent="-133350">
              <a:spcBef>
                <a:spcPts val="800"/>
              </a:spcBef>
              <a:buSzPct val="80000"/>
              <a:buFont typeface="Arial" panose="020B0604020202020204" pitchFamily="34" charset="0"/>
              <a:buChar char="–"/>
              <a:defRPr sz="1200">
                <a:solidFill>
                  <a:srgbClr val="000000"/>
                </a:solidFill>
                <a:latin typeface="Arial" panose="020B0604020202020204" pitchFamily="34" charset="0"/>
                <a:ea typeface="楷体_GB2312" pitchFamily="49" charset="-122"/>
                <a:cs typeface="Arial" panose="020B0604020202020204" pitchFamily="34" charset="0"/>
              </a:defRPr>
            </a:lvl2pPr>
            <a:lvl3pPr marL="485775" lvl="2" indent="-123825">
              <a:spcBef>
                <a:spcPts val="800"/>
              </a:spcBef>
              <a:buSzPct val="80000"/>
              <a:buFont typeface="Arial" panose="020B0604020202020204" pitchFamily="34" charset="0"/>
              <a:buChar char="•"/>
              <a:defRPr sz="1200">
                <a:solidFill>
                  <a:srgbClr val="000000"/>
                </a:solidFill>
                <a:latin typeface="Arial" panose="020B0604020202020204" pitchFamily="34" charset="0"/>
                <a:ea typeface="楷体_GB2312" pitchFamily="49" charset="-122"/>
                <a:cs typeface="Arial" panose="020B0604020202020204" pitchFamily="34" charset="0"/>
              </a:defRPr>
            </a:lvl3pPr>
            <a:lvl4pPr marL="638175" lvl="3" indent="-142875">
              <a:spcBef>
                <a:spcPts val="800"/>
              </a:spcBef>
              <a:buSzPct val="80000"/>
              <a:buFont typeface="Wingdings" panose="05000000000000000000" pitchFamily="2" charset="2"/>
              <a:buChar char="ü"/>
              <a:defRPr sz="1200">
                <a:latin typeface="Arial" panose="020B0604020202020204" pitchFamily="34" charset="0"/>
                <a:ea typeface="楷体_GB2312" pitchFamily="49" charset="-122"/>
                <a:cs typeface="Arial" panose="020B0604020202020204" pitchFamily="34" charset="0"/>
              </a:defRPr>
            </a:lvl4pPr>
            <a:lvl5pPr marL="790575" lvl="4" indent="-133350">
              <a:spcBef>
                <a:spcPts val="800"/>
              </a:spcBef>
              <a:buSzPct val="80000"/>
              <a:buFont typeface="Arial" panose="020B0604020202020204" pitchFamily="34" charset="0"/>
              <a:buChar char="»"/>
              <a:defRPr sz="1200">
                <a:latin typeface="Arial" panose="020B0604020202020204" pitchFamily="34" charset="0"/>
                <a:ea typeface="楷体_GB2312" pitchFamily="49" charset="-122"/>
                <a:cs typeface="Arial" panose="020B0604020202020204" pitchFamily="34" charset="0"/>
              </a:defRPr>
            </a:lvl5pPr>
          </a:lstStyle>
          <a:p>
            <a:pPr marL="0" indent="0" algn="just">
              <a:buNone/>
            </a:pPr>
            <a:r>
              <a:rPr lang="en-US" altLang="zh-CN" sz="1600" dirty="0">
                <a:latin typeface="Times New Roman" panose="02020603050405020304" pitchFamily="18" charset="0"/>
                <a:cs typeface="Times New Roman" panose="02020603050405020304" pitchFamily="18" charset="0"/>
              </a:rPr>
              <a:t>The lighter color represents lower quality. So V25 has be worst quality (according to the classification before)</a:t>
            </a:r>
            <a:endParaRPr lang="en-US" altLang="zh-CN" sz="1600" dirty="0">
              <a:latin typeface="Times New Roman" panose="02020603050405020304" pitchFamily="18" charset="0"/>
              <a:cs typeface="Times New Roman" panose="02020603050405020304" pitchFamily="18" charset="0"/>
            </a:endParaRPr>
          </a:p>
        </p:txBody>
      </p:sp>
      <p:sp>
        <p:nvSpPr>
          <p:cNvPr id="30" name=".7055475"/>
          <p:cNvSpPr txBox="1"/>
          <p:nvPr/>
        </p:nvSpPr>
        <p:spPr>
          <a:xfrm>
            <a:off x="7676515" y="1586865"/>
            <a:ext cx="1896110" cy="254635"/>
          </a:xfrm>
          <a:prstGeom prst="rect">
            <a:avLst/>
          </a:prstGeom>
          <a:noFill/>
        </p:spPr>
        <p:txBody>
          <a:bodyPr wrap="square" rtlCol="0" anchor="ctr">
            <a:noAutofit/>
          </a:bodyPr>
          <a:lstStyle>
            <a:defPPr>
              <a:defRPr lang="zh-CN"/>
            </a:defPPr>
            <a:lvl1pPr marL="180975" indent="-180975">
              <a:spcBef>
                <a:spcPts val="800"/>
              </a:spcBef>
              <a:buSzPct val="80000"/>
              <a:buFont typeface="Wingdings" panose="05000000000000000000" pitchFamily="2" charset="2"/>
              <a:buChar char="n"/>
              <a:defRPr sz="1200">
                <a:solidFill>
                  <a:srgbClr val="000000"/>
                </a:solidFill>
                <a:latin typeface="Arial" panose="020B0604020202020204" pitchFamily="34" charset="0"/>
                <a:ea typeface="楷体_GB2312" pitchFamily="49" charset="-122"/>
                <a:cs typeface="Arial" panose="020B0604020202020204" pitchFamily="34" charset="0"/>
              </a:defRPr>
            </a:lvl1pPr>
            <a:lvl2pPr marL="333375" lvl="1" indent="-133350">
              <a:spcBef>
                <a:spcPts val="800"/>
              </a:spcBef>
              <a:buSzPct val="80000"/>
              <a:buFont typeface="Arial" panose="020B0604020202020204" pitchFamily="34" charset="0"/>
              <a:buChar char="–"/>
              <a:defRPr sz="1200">
                <a:solidFill>
                  <a:srgbClr val="000000"/>
                </a:solidFill>
                <a:latin typeface="Arial" panose="020B0604020202020204" pitchFamily="34" charset="0"/>
                <a:ea typeface="楷体_GB2312" pitchFamily="49" charset="-122"/>
                <a:cs typeface="Arial" panose="020B0604020202020204" pitchFamily="34" charset="0"/>
              </a:defRPr>
            </a:lvl2pPr>
            <a:lvl3pPr marL="485775" lvl="2" indent="-123825">
              <a:spcBef>
                <a:spcPts val="800"/>
              </a:spcBef>
              <a:buSzPct val="80000"/>
              <a:buFont typeface="Arial" panose="020B0604020202020204" pitchFamily="34" charset="0"/>
              <a:buChar char="•"/>
              <a:defRPr sz="1200">
                <a:solidFill>
                  <a:srgbClr val="000000"/>
                </a:solidFill>
                <a:latin typeface="Arial" panose="020B0604020202020204" pitchFamily="34" charset="0"/>
                <a:ea typeface="楷体_GB2312" pitchFamily="49" charset="-122"/>
                <a:cs typeface="Arial" panose="020B0604020202020204" pitchFamily="34" charset="0"/>
              </a:defRPr>
            </a:lvl3pPr>
            <a:lvl4pPr marL="638175" lvl="3" indent="-142875">
              <a:spcBef>
                <a:spcPts val="800"/>
              </a:spcBef>
              <a:buSzPct val="80000"/>
              <a:buFont typeface="Wingdings" panose="05000000000000000000" pitchFamily="2" charset="2"/>
              <a:buChar char="ü"/>
              <a:defRPr sz="1200">
                <a:latin typeface="Arial" panose="020B0604020202020204" pitchFamily="34" charset="0"/>
                <a:ea typeface="楷体_GB2312" pitchFamily="49" charset="-122"/>
                <a:cs typeface="Arial" panose="020B0604020202020204" pitchFamily="34" charset="0"/>
              </a:defRPr>
            </a:lvl4pPr>
            <a:lvl5pPr marL="790575" lvl="4" indent="-133350">
              <a:spcBef>
                <a:spcPts val="800"/>
              </a:spcBef>
              <a:buSzPct val="80000"/>
              <a:buFont typeface="Arial" panose="020B0604020202020204" pitchFamily="34" charset="0"/>
              <a:buChar char="»"/>
              <a:defRPr sz="1200">
                <a:latin typeface="Arial" panose="020B0604020202020204" pitchFamily="34" charset="0"/>
                <a:ea typeface="楷体_GB2312" pitchFamily="49" charset="-122"/>
                <a:cs typeface="Arial" panose="020B0604020202020204" pitchFamily="34" charset="0"/>
              </a:defRPr>
            </a:lvl5pPr>
          </a:lstStyle>
          <a:p>
            <a:pPr marL="0" indent="0" algn="ctr">
              <a:buNone/>
            </a:pPr>
            <a:r>
              <a:rPr lang="en-US" altLang="zh-CN" sz="1800" b="1" dirty="0">
                <a:solidFill>
                  <a:schemeClr val="bg1"/>
                </a:solidFill>
              </a:rPr>
              <a:t>Qualification</a:t>
            </a:r>
            <a:endParaRPr lang="en-US" altLang="zh-CN" sz="1800" b="1" dirty="0">
              <a:solidFill>
                <a:schemeClr val="bg1"/>
              </a:solidFill>
            </a:endParaRPr>
          </a:p>
        </p:txBody>
      </p:sp>
      <p:sp>
        <p:nvSpPr>
          <p:cNvPr id="31" name="AutoShape 4"/>
          <p:cNvSpPr>
            <a:spLocks noChangeArrowheads="1"/>
          </p:cNvSpPr>
          <p:nvPr/>
        </p:nvSpPr>
        <p:spPr bwMode="gray">
          <a:xfrm rot="5400000">
            <a:off x="3732530" y="3855720"/>
            <a:ext cx="464820" cy="1913890"/>
          </a:xfrm>
          <a:prstGeom prst="homePlate">
            <a:avLst>
              <a:gd name="adj" fmla="val 25000"/>
            </a:avLst>
          </a:prstGeom>
          <a:solidFill>
            <a:srgbClr val="9B3519"/>
          </a:solidFill>
          <a:ln w="12700" algn="ctr">
            <a:noFill/>
            <a:miter lim="800000"/>
          </a:ln>
          <a:effectLst>
            <a:outerShdw dist="107763" dir="2700000" algn="ctr" rotWithShape="0">
              <a:schemeClr val="bg1">
                <a:lumMod val="75000"/>
                <a:alpha val="50000"/>
              </a:schemeClr>
            </a:outerShdw>
          </a:effectLst>
        </p:spPr>
        <p:txBody>
          <a:bodyPr lIns="45720" tIns="44450" rIns="45720" bIns="44450" anchor="ctr" anchorCtr="1"/>
          <a:lstStyle/>
          <a:p>
            <a:pPr eaLnBrk="0" hangingPunct="0">
              <a:lnSpc>
                <a:spcPct val="85000"/>
              </a:lnSpc>
              <a:spcBef>
                <a:spcPct val="30000"/>
              </a:spcBef>
            </a:pPr>
            <a:r>
              <a:rPr lang="zh-TW" altLang="en-US" sz="1400" b="1" dirty="0">
                <a:solidFill>
                  <a:schemeClr val="bg1"/>
                </a:solidFill>
                <a:latin typeface="Arial" panose="020B0604020202020204"/>
                <a:ea typeface="楷体_GB2312"/>
                <a:sym typeface="Arial" panose="020B0604020202020204"/>
              </a:rPr>
              <a:t> </a:t>
            </a:r>
            <a:endParaRPr lang="zh-TW" altLang="en-US" sz="1400" b="1" dirty="0">
              <a:solidFill>
                <a:schemeClr val="bg1"/>
              </a:solidFill>
              <a:latin typeface="Arial" panose="020B0604020202020204"/>
              <a:ea typeface="楷体_GB2312"/>
              <a:sym typeface="Arial" panose="020B0604020202020204"/>
            </a:endParaRPr>
          </a:p>
        </p:txBody>
      </p:sp>
      <p:sp>
        <p:nvSpPr>
          <p:cNvPr id="32" name="Freeform 5"/>
          <p:cNvSpPr/>
          <p:nvPr/>
        </p:nvSpPr>
        <p:spPr bwMode="gray">
          <a:xfrm>
            <a:off x="3007995" y="4979035"/>
            <a:ext cx="1913890" cy="2062480"/>
          </a:xfrm>
          <a:custGeom>
            <a:avLst/>
            <a:gdLst>
              <a:gd name="T0" fmla="*/ 8 w 1584"/>
              <a:gd name="T1" fmla="*/ 0 h 1708"/>
              <a:gd name="T2" fmla="*/ 804 w 1584"/>
              <a:gd name="T3" fmla="*/ 112 h 1708"/>
              <a:gd name="T4" fmla="*/ 1584 w 1584"/>
              <a:gd name="T5" fmla="*/ 4 h 1708"/>
              <a:gd name="T6" fmla="*/ 1584 w 1584"/>
              <a:gd name="T7" fmla="*/ 1708 h 1708"/>
              <a:gd name="T8" fmla="*/ 0 w 1584"/>
              <a:gd name="T9" fmla="*/ 1708 h 1708"/>
              <a:gd name="T10" fmla="*/ 8 w 1584"/>
              <a:gd name="T11" fmla="*/ 0 h 1708"/>
            </a:gdLst>
            <a:ahLst/>
            <a:cxnLst>
              <a:cxn ang="0">
                <a:pos x="T0" y="T1"/>
              </a:cxn>
              <a:cxn ang="0">
                <a:pos x="T2" y="T3"/>
              </a:cxn>
              <a:cxn ang="0">
                <a:pos x="T4" y="T5"/>
              </a:cxn>
              <a:cxn ang="0">
                <a:pos x="T6" y="T7"/>
              </a:cxn>
              <a:cxn ang="0">
                <a:pos x="T8" y="T9"/>
              </a:cxn>
              <a:cxn ang="0">
                <a:pos x="T10" y="T11"/>
              </a:cxn>
            </a:cxnLst>
            <a:rect l="0" t="0" r="r" b="b"/>
            <a:pathLst>
              <a:path w="1584" h="1708">
                <a:moveTo>
                  <a:pt x="8" y="0"/>
                </a:moveTo>
                <a:lnTo>
                  <a:pt x="804" y="112"/>
                </a:lnTo>
                <a:lnTo>
                  <a:pt x="1584" y="4"/>
                </a:lnTo>
                <a:lnTo>
                  <a:pt x="1584" y="1708"/>
                </a:lnTo>
                <a:lnTo>
                  <a:pt x="0" y="1708"/>
                </a:lnTo>
                <a:lnTo>
                  <a:pt x="8" y="0"/>
                </a:lnTo>
                <a:close/>
              </a:path>
            </a:pathLst>
          </a:custGeom>
          <a:solidFill>
            <a:srgbClr val="ECECEC"/>
          </a:solidFill>
          <a:ln w="12700" cap="flat" cmpd="sng">
            <a:solidFill>
              <a:schemeClr val="bg1">
                <a:lumMod val="50000"/>
              </a:schemeClr>
            </a:solidFill>
            <a:prstDash val="solid"/>
            <a:round/>
          </a:ln>
          <a:effectLst>
            <a:outerShdw dist="107763" dir="2700000" algn="ctr" rotWithShape="0">
              <a:schemeClr val="bg1">
                <a:lumMod val="75000"/>
                <a:alpha val="50000"/>
              </a:schemeClr>
            </a:outerShdw>
          </a:effectLst>
        </p:spPr>
        <p:txBody>
          <a:bodyPr lIns="45720" tIns="44450" rIns="45720" bIns="44450" anchor="ctr" anchorCtr="1"/>
          <a:lstStyle/>
          <a:p>
            <a:endParaRPr lang="zh-CN" altLang="en-US" sz="1400">
              <a:latin typeface="Arial" panose="020B0604020202020204"/>
              <a:ea typeface="楷体_GB2312"/>
              <a:sym typeface="Arial" panose="020B0604020202020204"/>
            </a:endParaRPr>
          </a:p>
        </p:txBody>
      </p:sp>
      <p:sp>
        <p:nvSpPr>
          <p:cNvPr id="33" name=".7055475"/>
          <p:cNvSpPr txBox="1"/>
          <p:nvPr/>
        </p:nvSpPr>
        <p:spPr>
          <a:xfrm>
            <a:off x="3020695" y="5161280"/>
            <a:ext cx="1896110" cy="1882775"/>
          </a:xfrm>
          <a:prstGeom prst="rect">
            <a:avLst/>
          </a:prstGeom>
          <a:noFill/>
        </p:spPr>
        <p:txBody>
          <a:bodyPr wrap="square" rtlCol="0">
            <a:noAutofit/>
          </a:bodyPr>
          <a:lstStyle>
            <a:defPPr>
              <a:defRPr lang="zh-CN"/>
            </a:defPPr>
            <a:lvl1pPr marL="180975" indent="-180975">
              <a:spcBef>
                <a:spcPts val="800"/>
              </a:spcBef>
              <a:buSzPct val="80000"/>
              <a:buFont typeface="Wingdings" panose="05000000000000000000" pitchFamily="2" charset="2"/>
              <a:buChar char="n"/>
              <a:defRPr sz="1200">
                <a:solidFill>
                  <a:srgbClr val="000000"/>
                </a:solidFill>
                <a:latin typeface="Arial" panose="020B0604020202020204" pitchFamily="34" charset="0"/>
                <a:ea typeface="楷体_GB2312" pitchFamily="49" charset="-122"/>
                <a:cs typeface="Arial" panose="020B0604020202020204" pitchFamily="34" charset="0"/>
              </a:defRPr>
            </a:lvl1pPr>
            <a:lvl2pPr marL="333375" lvl="1" indent="-133350">
              <a:spcBef>
                <a:spcPts val="800"/>
              </a:spcBef>
              <a:buSzPct val="80000"/>
              <a:buFont typeface="Arial" panose="020B0604020202020204" pitchFamily="34" charset="0"/>
              <a:buChar char="–"/>
              <a:defRPr sz="1200">
                <a:solidFill>
                  <a:srgbClr val="000000"/>
                </a:solidFill>
                <a:latin typeface="Arial" panose="020B0604020202020204" pitchFamily="34" charset="0"/>
                <a:ea typeface="楷体_GB2312" pitchFamily="49" charset="-122"/>
                <a:cs typeface="Arial" panose="020B0604020202020204" pitchFamily="34" charset="0"/>
              </a:defRPr>
            </a:lvl2pPr>
            <a:lvl3pPr marL="485775" lvl="2" indent="-123825">
              <a:spcBef>
                <a:spcPts val="800"/>
              </a:spcBef>
              <a:buSzPct val="80000"/>
              <a:buFont typeface="Arial" panose="020B0604020202020204" pitchFamily="34" charset="0"/>
              <a:buChar char="•"/>
              <a:defRPr sz="1200">
                <a:solidFill>
                  <a:srgbClr val="000000"/>
                </a:solidFill>
                <a:latin typeface="Arial" panose="020B0604020202020204" pitchFamily="34" charset="0"/>
                <a:ea typeface="楷体_GB2312" pitchFamily="49" charset="-122"/>
                <a:cs typeface="Arial" panose="020B0604020202020204" pitchFamily="34" charset="0"/>
              </a:defRPr>
            </a:lvl3pPr>
            <a:lvl4pPr marL="638175" lvl="3" indent="-142875">
              <a:spcBef>
                <a:spcPts val="800"/>
              </a:spcBef>
              <a:buSzPct val="80000"/>
              <a:buFont typeface="Wingdings" panose="05000000000000000000" pitchFamily="2" charset="2"/>
              <a:buChar char="ü"/>
              <a:defRPr sz="1200">
                <a:latin typeface="Arial" panose="020B0604020202020204" pitchFamily="34" charset="0"/>
                <a:ea typeface="楷体_GB2312" pitchFamily="49" charset="-122"/>
                <a:cs typeface="Arial" panose="020B0604020202020204" pitchFamily="34" charset="0"/>
              </a:defRPr>
            </a:lvl4pPr>
            <a:lvl5pPr marL="790575" lvl="4" indent="-133350">
              <a:spcBef>
                <a:spcPts val="800"/>
              </a:spcBef>
              <a:buSzPct val="80000"/>
              <a:buFont typeface="Arial" panose="020B0604020202020204" pitchFamily="34" charset="0"/>
              <a:buChar char="»"/>
              <a:defRPr sz="1200">
                <a:latin typeface="Arial" panose="020B0604020202020204" pitchFamily="34" charset="0"/>
                <a:ea typeface="楷体_GB2312" pitchFamily="49" charset="-122"/>
                <a:cs typeface="Arial" panose="020B0604020202020204" pitchFamily="34" charset="0"/>
              </a:defRPr>
            </a:lvl5pPr>
          </a:lstStyle>
          <a:p>
            <a:pPr marL="0" indent="0" algn="just">
              <a:buNone/>
            </a:pPr>
            <a:r>
              <a:rPr lang="en-US" altLang="zh-CN" sz="1600" dirty="0">
                <a:latin typeface="Times New Roman" panose="02020603050405020304" pitchFamily="18" charset="0"/>
                <a:cs typeface="Times New Roman" panose="02020603050405020304" pitchFamily="18" charset="0"/>
              </a:rPr>
              <a:t>This picture shows the data flucation in every vector, take V2 as an example, more data locates under the horizontal line. </a:t>
            </a:r>
            <a:endParaRPr lang="en-US" altLang="zh-CN" sz="1600" dirty="0">
              <a:latin typeface="Times New Roman" panose="02020603050405020304" pitchFamily="18" charset="0"/>
              <a:cs typeface="Times New Roman" panose="02020603050405020304" pitchFamily="18" charset="0"/>
            </a:endParaRPr>
          </a:p>
        </p:txBody>
      </p:sp>
      <p:sp>
        <p:nvSpPr>
          <p:cNvPr id="34" name=".7055475"/>
          <p:cNvSpPr txBox="1"/>
          <p:nvPr/>
        </p:nvSpPr>
        <p:spPr>
          <a:xfrm>
            <a:off x="3020695" y="4657725"/>
            <a:ext cx="1896110" cy="254635"/>
          </a:xfrm>
          <a:prstGeom prst="rect">
            <a:avLst/>
          </a:prstGeom>
          <a:noFill/>
        </p:spPr>
        <p:txBody>
          <a:bodyPr wrap="square" rtlCol="0" anchor="ctr">
            <a:noAutofit/>
          </a:bodyPr>
          <a:lstStyle>
            <a:defPPr>
              <a:defRPr lang="zh-CN"/>
            </a:defPPr>
            <a:lvl1pPr marL="180975" indent="-180975">
              <a:spcBef>
                <a:spcPts val="800"/>
              </a:spcBef>
              <a:buSzPct val="80000"/>
              <a:buFont typeface="Wingdings" panose="05000000000000000000" pitchFamily="2" charset="2"/>
              <a:buChar char="n"/>
              <a:defRPr sz="1200">
                <a:solidFill>
                  <a:srgbClr val="000000"/>
                </a:solidFill>
                <a:latin typeface="Arial" panose="020B0604020202020204" pitchFamily="34" charset="0"/>
                <a:ea typeface="楷体_GB2312" pitchFamily="49" charset="-122"/>
                <a:cs typeface="Arial" panose="020B0604020202020204" pitchFamily="34" charset="0"/>
              </a:defRPr>
            </a:lvl1pPr>
            <a:lvl2pPr marL="333375" lvl="1" indent="-133350">
              <a:spcBef>
                <a:spcPts val="800"/>
              </a:spcBef>
              <a:buSzPct val="80000"/>
              <a:buFont typeface="Arial" panose="020B0604020202020204" pitchFamily="34" charset="0"/>
              <a:buChar char="–"/>
              <a:defRPr sz="1200">
                <a:solidFill>
                  <a:srgbClr val="000000"/>
                </a:solidFill>
                <a:latin typeface="Arial" panose="020B0604020202020204" pitchFamily="34" charset="0"/>
                <a:ea typeface="楷体_GB2312" pitchFamily="49" charset="-122"/>
                <a:cs typeface="Arial" panose="020B0604020202020204" pitchFamily="34" charset="0"/>
              </a:defRPr>
            </a:lvl2pPr>
            <a:lvl3pPr marL="485775" lvl="2" indent="-123825">
              <a:spcBef>
                <a:spcPts val="800"/>
              </a:spcBef>
              <a:buSzPct val="80000"/>
              <a:buFont typeface="Arial" panose="020B0604020202020204" pitchFamily="34" charset="0"/>
              <a:buChar char="•"/>
              <a:defRPr sz="1200">
                <a:solidFill>
                  <a:srgbClr val="000000"/>
                </a:solidFill>
                <a:latin typeface="Arial" panose="020B0604020202020204" pitchFamily="34" charset="0"/>
                <a:ea typeface="楷体_GB2312" pitchFamily="49" charset="-122"/>
                <a:cs typeface="Arial" panose="020B0604020202020204" pitchFamily="34" charset="0"/>
              </a:defRPr>
            </a:lvl3pPr>
            <a:lvl4pPr marL="638175" lvl="3" indent="-142875">
              <a:spcBef>
                <a:spcPts val="800"/>
              </a:spcBef>
              <a:buSzPct val="80000"/>
              <a:buFont typeface="Wingdings" panose="05000000000000000000" pitchFamily="2" charset="2"/>
              <a:buChar char="ü"/>
              <a:defRPr sz="1200">
                <a:latin typeface="Arial" panose="020B0604020202020204" pitchFamily="34" charset="0"/>
                <a:ea typeface="楷体_GB2312" pitchFamily="49" charset="-122"/>
                <a:cs typeface="Arial" panose="020B0604020202020204" pitchFamily="34" charset="0"/>
              </a:defRPr>
            </a:lvl4pPr>
            <a:lvl5pPr marL="790575" lvl="4" indent="-133350">
              <a:spcBef>
                <a:spcPts val="800"/>
              </a:spcBef>
              <a:buSzPct val="80000"/>
              <a:buFont typeface="Arial" panose="020B0604020202020204" pitchFamily="34" charset="0"/>
              <a:buChar char="»"/>
              <a:defRPr sz="1200">
                <a:latin typeface="Arial" panose="020B0604020202020204" pitchFamily="34" charset="0"/>
                <a:ea typeface="楷体_GB2312" pitchFamily="49" charset="-122"/>
                <a:cs typeface="Arial" panose="020B0604020202020204" pitchFamily="34" charset="0"/>
              </a:defRPr>
            </a:lvl5pPr>
          </a:lstStyle>
          <a:p>
            <a:pPr marL="0" indent="0" algn="ctr">
              <a:buNone/>
            </a:pPr>
            <a:r>
              <a:rPr lang="en-US" altLang="zh-CN" sz="1800" b="1" dirty="0">
                <a:solidFill>
                  <a:schemeClr val="bg1"/>
                </a:solidFill>
              </a:rPr>
              <a:t>Composition</a:t>
            </a:r>
            <a:endParaRPr lang="en-US" altLang="zh-CN" sz="1800" b="1" dirty="0">
              <a:solidFill>
                <a:schemeClr val="bg1"/>
              </a:solidFill>
            </a:endParaRPr>
          </a:p>
        </p:txBody>
      </p:sp>
      <p:sp>
        <p:nvSpPr>
          <p:cNvPr id="35" name="AutoShape 4"/>
          <p:cNvSpPr>
            <a:spLocks noChangeArrowheads="1"/>
          </p:cNvSpPr>
          <p:nvPr/>
        </p:nvSpPr>
        <p:spPr bwMode="gray">
          <a:xfrm rot="5400000">
            <a:off x="8371840" y="3710305"/>
            <a:ext cx="464820" cy="1913890"/>
          </a:xfrm>
          <a:prstGeom prst="homePlate">
            <a:avLst>
              <a:gd name="adj" fmla="val 25000"/>
            </a:avLst>
          </a:prstGeom>
          <a:solidFill>
            <a:srgbClr val="9B3519"/>
          </a:solidFill>
          <a:ln w="12700" algn="ctr">
            <a:noFill/>
            <a:miter lim="800000"/>
          </a:ln>
          <a:effectLst>
            <a:outerShdw dist="107763" dir="2700000" algn="ctr" rotWithShape="0">
              <a:schemeClr val="bg1">
                <a:lumMod val="75000"/>
                <a:alpha val="50000"/>
              </a:schemeClr>
            </a:outerShdw>
          </a:effectLst>
        </p:spPr>
        <p:txBody>
          <a:bodyPr lIns="45720" tIns="44450" rIns="45720" bIns="44450" anchor="ctr" anchorCtr="1"/>
          <a:lstStyle/>
          <a:p>
            <a:pPr eaLnBrk="0" hangingPunct="0">
              <a:lnSpc>
                <a:spcPct val="85000"/>
              </a:lnSpc>
              <a:spcBef>
                <a:spcPct val="30000"/>
              </a:spcBef>
            </a:pPr>
            <a:r>
              <a:rPr lang="zh-TW" altLang="en-US" sz="1400" b="1" dirty="0">
                <a:solidFill>
                  <a:schemeClr val="bg1"/>
                </a:solidFill>
                <a:latin typeface="Arial" panose="020B0604020202020204"/>
                <a:ea typeface="楷体_GB2312"/>
                <a:sym typeface="Arial" panose="020B0604020202020204"/>
              </a:rPr>
              <a:t> </a:t>
            </a:r>
            <a:endParaRPr lang="zh-TW" altLang="en-US" sz="1400" b="1" dirty="0">
              <a:solidFill>
                <a:schemeClr val="bg1"/>
              </a:solidFill>
              <a:latin typeface="Arial" panose="020B0604020202020204"/>
              <a:ea typeface="楷体_GB2312"/>
              <a:sym typeface="Arial" panose="020B0604020202020204"/>
            </a:endParaRPr>
          </a:p>
        </p:txBody>
      </p:sp>
      <p:sp>
        <p:nvSpPr>
          <p:cNvPr id="36" name="Freeform 5"/>
          <p:cNvSpPr/>
          <p:nvPr/>
        </p:nvSpPr>
        <p:spPr bwMode="gray">
          <a:xfrm>
            <a:off x="7647305" y="4833620"/>
            <a:ext cx="1913890" cy="2062480"/>
          </a:xfrm>
          <a:custGeom>
            <a:avLst/>
            <a:gdLst>
              <a:gd name="T0" fmla="*/ 8 w 1584"/>
              <a:gd name="T1" fmla="*/ 0 h 1708"/>
              <a:gd name="T2" fmla="*/ 804 w 1584"/>
              <a:gd name="T3" fmla="*/ 112 h 1708"/>
              <a:gd name="T4" fmla="*/ 1584 w 1584"/>
              <a:gd name="T5" fmla="*/ 4 h 1708"/>
              <a:gd name="T6" fmla="*/ 1584 w 1584"/>
              <a:gd name="T7" fmla="*/ 1708 h 1708"/>
              <a:gd name="T8" fmla="*/ 0 w 1584"/>
              <a:gd name="T9" fmla="*/ 1708 h 1708"/>
              <a:gd name="T10" fmla="*/ 8 w 1584"/>
              <a:gd name="T11" fmla="*/ 0 h 1708"/>
            </a:gdLst>
            <a:ahLst/>
            <a:cxnLst>
              <a:cxn ang="0">
                <a:pos x="T0" y="T1"/>
              </a:cxn>
              <a:cxn ang="0">
                <a:pos x="T2" y="T3"/>
              </a:cxn>
              <a:cxn ang="0">
                <a:pos x="T4" y="T5"/>
              </a:cxn>
              <a:cxn ang="0">
                <a:pos x="T6" y="T7"/>
              </a:cxn>
              <a:cxn ang="0">
                <a:pos x="T8" y="T9"/>
              </a:cxn>
              <a:cxn ang="0">
                <a:pos x="T10" y="T11"/>
              </a:cxn>
            </a:cxnLst>
            <a:rect l="0" t="0" r="r" b="b"/>
            <a:pathLst>
              <a:path w="1584" h="1708">
                <a:moveTo>
                  <a:pt x="8" y="0"/>
                </a:moveTo>
                <a:lnTo>
                  <a:pt x="804" y="112"/>
                </a:lnTo>
                <a:lnTo>
                  <a:pt x="1584" y="4"/>
                </a:lnTo>
                <a:lnTo>
                  <a:pt x="1584" y="1708"/>
                </a:lnTo>
                <a:lnTo>
                  <a:pt x="0" y="1708"/>
                </a:lnTo>
                <a:lnTo>
                  <a:pt x="8" y="0"/>
                </a:lnTo>
                <a:close/>
              </a:path>
            </a:pathLst>
          </a:custGeom>
          <a:solidFill>
            <a:srgbClr val="ECECEC"/>
          </a:solidFill>
          <a:ln w="12700" cap="flat" cmpd="sng">
            <a:solidFill>
              <a:schemeClr val="bg1">
                <a:lumMod val="50000"/>
              </a:schemeClr>
            </a:solidFill>
            <a:prstDash val="solid"/>
            <a:round/>
          </a:ln>
          <a:effectLst>
            <a:outerShdw dist="107763" dir="2700000" algn="ctr" rotWithShape="0">
              <a:schemeClr val="bg1">
                <a:lumMod val="75000"/>
                <a:alpha val="50000"/>
              </a:schemeClr>
            </a:outerShdw>
          </a:effectLst>
        </p:spPr>
        <p:txBody>
          <a:bodyPr lIns="45720" tIns="44450" rIns="45720" bIns="44450" anchor="ctr" anchorCtr="1"/>
          <a:lstStyle/>
          <a:p>
            <a:endParaRPr lang="zh-CN" altLang="en-US" sz="1400">
              <a:latin typeface="Arial" panose="020B0604020202020204"/>
              <a:ea typeface="楷体_GB2312"/>
              <a:sym typeface="Arial" panose="020B0604020202020204"/>
            </a:endParaRPr>
          </a:p>
        </p:txBody>
      </p:sp>
      <p:sp>
        <p:nvSpPr>
          <p:cNvPr id="37" name=".7055475"/>
          <p:cNvSpPr txBox="1"/>
          <p:nvPr/>
        </p:nvSpPr>
        <p:spPr>
          <a:xfrm>
            <a:off x="7660005" y="5087620"/>
            <a:ext cx="1896110" cy="1882775"/>
          </a:xfrm>
          <a:prstGeom prst="rect">
            <a:avLst/>
          </a:prstGeom>
          <a:noFill/>
        </p:spPr>
        <p:txBody>
          <a:bodyPr wrap="square" rtlCol="0">
            <a:noAutofit/>
          </a:bodyPr>
          <a:lstStyle>
            <a:defPPr>
              <a:defRPr lang="zh-CN"/>
            </a:defPPr>
            <a:lvl1pPr marL="180975" indent="-180975">
              <a:spcBef>
                <a:spcPts val="800"/>
              </a:spcBef>
              <a:buSzPct val="80000"/>
              <a:buFont typeface="Wingdings" panose="05000000000000000000" pitchFamily="2" charset="2"/>
              <a:buChar char="n"/>
              <a:defRPr sz="1200">
                <a:solidFill>
                  <a:srgbClr val="000000"/>
                </a:solidFill>
                <a:latin typeface="Arial" panose="020B0604020202020204" pitchFamily="34" charset="0"/>
                <a:ea typeface="楷体_GB2312" pitchFamily="49" charset="-122"/>
                <a:cs typeface="Arial" panose="020B0604020202020204" pitchFamily="34" charset="0"/>
              </a:defRPr>
            </a:lvl1pPr>
            <a:lvl2pPr marL="333375" lvl="1" indent="-133350">
              <a:spcBef>
                <a:spcPts val="800"/>
              </a:spcBef>
              <a:buSzPct val="80000"/>
              <a:buFont typeface="Arial" panose="020B0604020202020204" pitchFamily="34" charset="0"/>
              <a:buChar char="–"/>
              <a:defRPr sz="1200">
                <a:solidFill>
                  <a:srgbClr val="000000"/>
                </a:solidFill>
                <a:latin typeface="Arial" panose="020B0604020202020204" pitchFamily="34" charset="0"/>
                <a:ea typeface="楷体_GB2312" pitchFamily="49" charset="-122"/>
                <a:cs typeface="Arial" panose="020B0604020202020204" pitchFamily="34" charset="0"/>
              </a:defRPr>
            </a:lvl2pPr>
            <a:lvl3pPr marL="485775" lvl="2" indent="-123825">
              <a:spcBef>
                <a:spcPts val="800"/>
              </a:spcBef>
              <a:buSzPct val="80000"/>
              <a:buFont typeface="Arial" panose="020B0604020202020204" pitchFamily="34" charset="0"/>
              <a:buChar char="•"/>
              <a:defRPr sz="1200">
                <a:solidFill>
                  <a:srgbClr val="000000"/>
                </a:solidFill>
                <a:latin typeface="Arial" panose="020B0604020202020204" pitchFamily="34" charset="0"/>
                <a:ea typeface="楷体_GB2312" pitchFamily="49" charset="-122"/>
                <a:cs typeface="Arial" panose="020B0604020202020204" pitchFamily="34" charset="0"/>
              </a:defRPr>
            </a:lvl3pPr>
            <a:lvl4pPr marL="638175" lvl="3" indent="-142875">
              <a:spcBef>
                <a:spcPts val="800"/>
              </a:spcBef>
              <a:buSzPct val="80000"/>
              <a:buFont typeface="Wingdings" panose="05000000000000000000" pitchFamily="2" charset="2"/>
              <a:buChar char="ü"/>
              <a:defRPr sz="1200">
                <a:latin typeface="Arial" panose="020B0604020202020204" pitchFamily="34" charset="0"/>
                <a:ea typeface="楷体_GB2312" pitchFamily="49" charset="-122"/>
                <a:cs typeface="Arial" panose="020B0604020202020204" pitchFamily="34" charset="0"/>
              </a:defRPr>
            </a:lvl4pPr>
            <a:lvl5pPr marL="790575" lvl="4" indent="-133350">
              <a:spcBef>
                <a:spcPts val="800"/>
              </a:spcBef>
              <a:buSzPct val="80000"/>
              <a:buFont typeface="Arial" panose="020B0604020202020204" pitchFamily="34" charset="0"/>
              <a:buChar char="»"/>
              <a:defRPr sz="1200">
                <a:latin typeface="Arial" panose="020B0604020202020204" pitchFamily="34" charset="0"/>
                <a:ea typeface="楷体_GB2312" pitchFamily="49" charset="-122"/>
                <a:cs typeface="Arial" panose="020B0604020202020204" pitchFamily="34" charset="0"/>
              </a:defRPr>
            </a:lvl5pPr>
          </a:lstStyle>
          <a:p>
            <a:pPr marL="0" indent="0" algn="just">
              <a:buNone/>
            </a:pPr>
            <a:r>
              <a:rPr lang="en-US" altLang="zh-CN" sz="1600" dirty="0">
                <a:latin typeface="Times New Roman" panose="02020603050405020304" pitchFamily="18" charset="0"/>
                <a:cs typeface="Times New Roman" panose="02020603050405020304" pitchFamily="18" charset="0"/>
              </a:rPr>
              <a:t>V6 has the darkest color, which represents the prices are lowest. And V15 and V24 have the highest price.</a:t>
            </a:r>
            <a:endParaRPr lang="en-US" altLang="zh-CN" sz="1600" dirty="0">
              <a:latin typeface="Times New Roman" panose="02020603050405020304" pitchFamily="18" charset="0"/>
              <a:cs typeface="Times New Roman" panose="02020603050405020304" pitchFamily="18" charset="0"/>
            </a:endParaRPr>
          </a:p>
        </p:txBody>
      </p:sp>
      <p:sp>
        <p:nvSpPr>
          <p:cNvPr id="38" name=".7055475"/>
          <p:cNvSpPr txBox="1"/>
          <p:nvPr/>
        </p:nvSpPr>
        <p:spPr>
          <a:xfrm>
            <a:off x="7660005" y="4512310"/>
            <a:ext cx="1896110" cy="254635"/>
          </a:xfrm>
          <a:prstGeom prst="rect">
            <a:avLst/>
          </a:prstGeom>
          <a:noFill/>
        </p:spPr>
        <p:txBody>
          <a:bodyPr wrap="square" rtlCol="0" anchor="ctr">
            <a:noAutofit/>
          </a:bodyPr>
          <a:lstStyle>
            <a:defPPr>
              <a:defRPr lang="zh-CN"/>
            </a:defPPr>
            <a:lvl1pPr marL="180975" indent="-180975">
              <a:spcBef>
                <a:spcPts val="800"/>
              </a:spcBef>
              <a:buSzPct val="80000"/>
              <a:buFont typeface="Wingdings" panose="05000000000000000000" pitchFamily="2" charset="2"/>
              <a:buChar char="n"/>
              <a:defRPr sz="1200">
                <a:solidFill>
                  <a:srgbClr val="000000"/>
                </a:solidFill>
                <a:latin typeface="Arial" panose="020B0604020202020204" pitchFamily="34" charset="0"/>
                <a:ea typeface="楷体_GB2312" pitchFamily="49" charset="-122"/>
                <a:cs typeface="Arial" panose="020B0604020202020204" pitchFamily="34" charset="0"/>
              </a:defRPr>
            </a:lvl1pPr>
            <a:lvl2pPr marL="333375" lvl="1" indent="-133350">
              <a:spcBef>
                <a:spcPts val="800"/>
              </a:spcBef>
              <a:buSzPct val="80000"/>
              <a:buFont typeface="Arial" panose="020B0604020202020204" pitchFamily="34" charset="0"/>
              <a:buChar char="–"/>
              <a:defRPr sz="1200">
                <a:solidFill>
                  <a:srgbClr val="000000"/>
                </a:solidFill>
                <a:latin typeface="Arial" panose="020B0604020202020204" pitchFamily="34" charset="0"/>
                <a:ea typeface="楷体_GB2312" pitchFamily="49" charset="-122"/>
                <a:cs typeface="Arial" panose="020B0604020202020204" pitchFamily="34" charset="0"/>
              </a:defRPr>
            </a:lvl2pPr>
            <a:lvl3pPr marL="485775" lvl="2" indent="-123825">
              <a:spcBef>
                <a:spcPts val="800"/>
              </a:spcBef>
              <a:buSzPct val="80000"/>
              <a:buFont typeface="Arial" panose="020B0604020202020204" pitchFamily="34" charset="0"/>
              <a:buChar char="•"/>
              <a:defRPr sz="1200">
                <a:solidFill>
                  <a:srgbClr val="000000"/>
                </a:solidFill>
                <a:latin typeface="Arial" panose="020B0604020202020204" pitchFamily="34" charset="0"/>
                <a:ea typeface="楷体_GB2312" pitchFamily="49" charset="-122"/>
                <a:cs typeface="Arial" panose="020B0604020202020204" pitchFamily="34" charset="0"/>
              </a:defRPr>
            </a:lvl3pPr>
            <a:lvl4pPr marL="638175" lvl="3" indent="-142875">
              <a:spcBef>
                <a:spcPts val="800"/>
              </a:spcBef>
              <a:buSzPct val="80000"/>
              <a:buFont typeface="Wingdings" panose="05000000000000000000" pitchFamily="2" charset="2"/>
              <a:buChar char="ü"/>
              <a:defRPr sz="1200">
                <a:latin typeface="Arial" panose="020B0604020202020204" pitchFamily="34" charset="0"/>
                <a:ea typeface="楷体_GB2312" pitchFamily="49" charset="-122"/>
                <a:cs typeface="Arial" panose="020B0604020202020204" pitchFamily="34" charset="0"/>
              </a:defRPr>
            </a:lvl4pPr>
            <a:lvl5pPr marL="790575" lvl="4" indent="-133350">
              <a:spcBef>
                <a:spcPts val="800"/>
              </a:spcBef>
              <a:buSzPct val="80000"/>
              <a:buFont typeface="Arial" panose="020B0604020202020204" pitchFamily="34" charset="0"/>
              <a:buChar char="»"/>
              <a:defRPr sz="1200">
                <a:latin typeface="Arial" panose="020B0604020202020204" pitchFamily="34" charset="0"/>
                <a:ea typeface="楷体_GB2312" pitchFamily="49" charset="-122"/>
                <a:cs typeface="Arial" panose="020B0604020202020204" pitchFamily="34" charset="0"/>
              </a:defRPr>
            </a:lvl5pPr>
          </a:lstStyle>
          <a:p>
            <a:pPr marL="0" indent="0" algn="ctr">
              <a:buNone/>
            </a:pPr>
            <a:r>
              <a:rPr lang="en-US" altLang="zh-CN" sz="1800" b="1" dirty="0">
                <a:solidFill>
                  <a:schemeClr val="bg1"/>
                </a:solidFill>
              </a:rPr>
              <a:t>Prediction</a:t>
            </a:r>
            <a:endParaRPr lang="en-US" altLang="zh-CN" sz="1800" b="1" dirty="0">
              <a:solidFill>
                <a:schemeClr val="bg1"/>
              </a:solidFill>
            </a:endParaRPr>
          </a:p>
        </p:txBody>
      </p:sp>
      <p:sp>
        <p:nvSpPr>
          <p:cNvPr id="56" name="圆角矩形 55"/>
          <p:cNvSpPr/>
          <p:nvPr/>
        </p:nvSpPr>
        <p:spPr>
          <a:xfrm>
            <a:off x="897890" y="6770370"/>
            <a:ext cx="504190" cy="504190"/>
          </a:xfrm>
          <a:prstGeom prst="roundRect">
            <a:avLst/>
          </a:prstGeom>
          <a:noFill/>
          <a:ln>
            <a:solidFill>
              <a:srgbClr val="C00000"/>
            </a:solidFill>
          </a:ln>
          <a:extLst>
            <a:ext uri="{909E8E84-426E-40DD-AFC4-6F175D3DCCD1}">
              <a14:hiddenFill xmlns:a14="http://schemas.microsoft.com/office/drawing/2010/main">
                <a:solidFill>
                  <a:schemeClr val="lt1"/>
                </a:solidFill>
              </a14:hiddenFill>
            </a:ext>
          </a:extLst>
        </p:spPr>
        <p:style>
          <a:lnRef idx="2">
            <a:schemeClr val="accent3"/>
          </a:lnRef>
          <a:fillRef idx="1">
            <a:schemeClr val="lt1"/>
          </a:fillRef>
          <a:effectRef idx="0">
            <a:schemeClr val="accent3"/>
          </a:effectRef>
          <a:fontRef idx="minor">
            <a:schemeClr val="dk1"/>
          </a:fontRef>
        </p:style>
        <p:txBody>
          <a:bodyPr rot="0" vertOverflow="overflow" horzOverflow="overflow" vert="horz" wrap="square" lIns="91440" tIns="45720" rIns="91440" bIns="45720" numCol="1" spcCol="0" rtlCol="0" fromWordArt="0" anchor="ctr" anchorCtr="0" forceAA="0" compatLnSpc="1">
            <a:noAutofit/>
          </a:bodyPr>
          <a:lstStyle/>
          <a:p>
            <a:pPr algn="ctr"/>
            <a:endParaRPr lang="zh-CN" altLang="en-US" sz="1400" dirty="0" err="1"/>
          </a:p>
        </p:txBody>
      </p:sp>
      <p:sp>
        <p:nvSpPr>
          <p:cNvPr id="57" name="圆角矩形 56"/>
          <p:cNvSpPr/>
          <p:nvPr/>
        </p:nvSpPr>
        <p:spPr>
          <a:xfrm>
            <a:off x="5553710" y="6050280"/>
            <a:ext cx="504190" cy="504190"/>
          </a:xfrm>
          <a:prstGeom prst="roundRect">
            <a:avLst/>
          </a:prstGeom>
          <a:noFill/>
          <a:ln>
            <a:solidFill>
              <a:srgbClr val="C00000"/>
            </a:solidFill>
          </a:ln>
          <a:extLst>
            <a:ext uri="{909E8E84-426E-40DD-AFC4-6F175D3DCCD1}">
              <a14:hiddenFill xmlns:a14="http://schemas.microsoft.com/office/drawing/2010/main">
                <a:solidFill>
                  <a:schemeClr val="lt1"/>
                </a:solidFill>
              </a14:hiddenFill>
            </a:ext>
          </a:extLst>
        </p:spPr>
        <p:style>
          <a:lnRef idx="2">
            <a:schemeClr val="accent3"/>
          </a:lnRef>
          <a:fillRef idx="1">
            <a:schemeClr val="lt1"/>
          </a:fillRef>
          <a:effectRef idx="0">
            <a:schemeClr val="accent3"/>
          </a:effectRef>
          <a:fontRef idx="minor">
            <a:schemeClr val="dk1"/>
          </a:fontRef>
        </p:style>
        <p:txBody>
          <a:bodyPr rot="0" vertOverflow="overflow" horzOverflow="overflow" vert="horz" wrap="square" lIns="91440" tIns="45720" rIns="91440" bIns="45720" numCol="1" spcCol="0" rtlCol="0" fromWordArt="0" anchor="ctr" anchorCtr="0" forceAA="0" compatLnSpc="1">
            <a:noAutofit/>
          </a:bodyPr>
          <a:lstStyle/>
          <a:p>
            <a:pPr algn="ctr"/>
            <a:endParaRPr lang="zh-CN" altLang="en-US" sz="1400" dirty="0" err="1"/>
          </a:p>
        </p:txBody>
      </p:sp>
      <p:sp>
        <p:nvSpPr>
          <p:cNvPr id="58" name="圆角矩形 57"/>
          <p:cNvSpPr/>
          <p:nvPr/>
        </p:nvSpPr>
        <p:spPr>
          <a:xfrm>
            <a:off x="339090" y="1213485"/>
            <a:ext cx="4763135" cy="2889250"/>
          </a:xfrm>
          <a:prstGeom prst="roundRect">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ot="0" vertOverflow="overflow" horzOverflow="overflow" vert="horz" wrap="square" lIns="91440" tIns="45720" rIns="91440" bIns="45720" numCol="1" spcCol="0" rtlCol="0" fromWordArt="0" anchor="ctr" anchorCtr="0" forceAA="0" compatLnSpc="1">
            <a:noAutofit/>
          </a:bodyPr>
          <a:lstStyle/>
          <a:p>
            <a:pPr algn="ctr"/>
            <a:endParaRPr lang="zh-CN" altLang="en-US" sz="1400" dirty="0" err="1"/>
          </a:p>
        </p:txBody>
      </p:sp>
      <p:sp>
        <p:nvSpPr>
          <p:cNvPr id="62" name="圆角矩形 61"/>
          <p:cNvSpPr/>
          <p:nvPr/>
        </p:nvSpPr>
        <p:spPr>
          <a:xfrm>
            <a:off x="5022850" y="1209040"/>
            <a:ext cx="4763135" cy="2889250"/>
          </a:xfrm>
          <a:prstGeom prst="roundRect">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ot="0" vertOverflow="overflow" horzOverflow="overflow" vert="horz" wrap="square" lIns="91440" tIns="45720" rIns="91440" bIns="45720" numCol="1" spcCol="0" rtlCol="0" fromWordArt="0" anchor="ctr" anchorCtr="0" forceAA="0" compatLnSpc="1">
            <a:noAutofit/>
          </a:bodyPr>
          <a:lstStyle/>
          <a:p>
            <a:pPr algn="ctr"/>
            <a:endParaRPr lang="zh-CN" altLang="en-US" sz="1400" dirty="0" err="1"/>
          </a:p>
        </p:txBody>
      </p:sp>
      <p:sp>
        <p:nvSpPr>
          <p:cNvPr id="63" name="圆角矩形 62"/>
          <p:cNvSpPr/>
          <p:nvPr/>
        </p:nvSpPr>
        <p:spPr>
          <a:xfrm>
            <a:off x="250825" y="4061460"/>
            <a:ext cx="4851400" cy="3325495"/>
          </a:xfrm>
          <a:prstGeom prst="roundRect">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ot="0" vertOverflow="overflow" horzOverflow="overflow" vert="horz" wrap="square" lIns="91440" tIns="45720" rIns="91440" bIns="45720" numCol="1" spcCol="0" rtlCol="0" fromWordArt="0" anchor="ctr" anchorCtr="0" forceAA="0" compatLnSpc="1">
            <a:noAutofit/>
          </a:bodyPr>
          <a:lstStyle/>
          <a:p>
            <a:pPr algn="ctr"/>
            <a:endParaRPr lang="zh-CN" altLang="en-US" sz="1400" dirty="0" err="1"/>
          </a:p>
        </p:txBody>
      </p:sp>
      <p:sp>
        <p:nvSpPr>
          <p:cNvPr id="64" name="圆角矩形 63"/>
          <p:cNvSpPr/>
          <p:nvPr/>
        </p:nvSpPr>
        <p:spPr>
          <a:xfrm>
            <a:off x="5022850" y="4060825"/>
            <a:ext cx="4763135" cy="3082290"/>
          </a:xfrm>
          <a:prstGeom prst="roundRect">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ot="0" vertOverflow="overflow" horzOverflow="overflow" vert="horz" wrap="square" lIns="91440" tIns="45720" rIns="91440" bIns="45720" numCol="1" spcCol="0" rtlCol="0" fromWordArt="0" anchor="ctr" anchorCtr="0" forceAA="0" compatLnSpc="1">
            <a:noAutofit/>
          </a:bodyPr>
          <a:lstStyle/>
          <a:p>
            <a:pPr algn="ctr"/>
            <a:endParaRPr lang="zh-CN" altLang="en-US" sz="1400" dirty="0" err="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82365" y="315322"/>
            <a:ext cx="3869999" cy="432000"/>
          </a:xfrm>
        </p:spPr>
        <p:txBody>
          <a:bodyPr/>
          <a:lstStyle/>
          <a:p>
            <a:r>
              <a:rPr lang="en-US" altLang="zh-CN" dirty="0">
                <a:sym typeface="+mn-ea"/>
              </a:rPr>
              <a:t>3.Algorithm</a:t>
            </a:r>
            <a:endParaRPr lang="en-US" altLang="zh-CN" dirty="0"/>
          </a:p>
        </p:txBody>
      </p:sp>
      <p:sp>
        <p:nvSpPr>
          <p:cNvPr id="3" name="副标题 2"/>
          <p:cNvSpPr>
            <a:spLocks noGrp="1"/>
          </p:cNvSpPr>
          <p:nvPr>
            <p:ph type="subTitle" idx="1"/>
          </p:nvPr>
        </p:nvSpPr>
        <p:spPr>
          <a:xfrm>
            <a:off x="786130" y="842645"/>
            <a:ext cx="7711440" cy="370205"/>
          </a:xfrm>
        </p:spPr>
        <p:txBody>
          <a:bodyPr/>
          <a:lstStyle/>
          <a:p>
            <a:r>
              <a:rPr lang="en-US" altLang="zh-CN" dirty="0">
                <a:sym typeface="+mn-ea"/>
              </a:rPr>
              <a:t>(3). Self-Organizing Map (SOM) Analysis</a:t>
            </a:r>
            <a:endParaRPr lang="en-US" altLang="zh-CN" dirty="0">
              <a:sym typeface="+mn-ea"/>
            </a:endParaRPr>
          </a:p>
        </p:txBody>
      </p:sp>
      <p:grpSp>
        <p:nvGrpSpPr>
          <p:cNvPr id="10" name="组合 9"/>
          <p:cNvGrpSpPr/>
          <p:nvPr/>
        </p:nvGrpSpPr>
        <p:grpSpPr>
          <a:xfrm>
            <a:off x="3434715" y="1356995"/>
            <a:ext cx="6257290" cy="3503930"/>
            <a:chOff x="561" y="1910"/>
            <a:chExt cx="9854" cy="5518"/>
          </a:xfrm>
        </p:grpSpPr>
        <p:pic>
          <p:nvPicPr>
            <p:cNvPr id="4" name="图片 3"/>
            <p:cNvPicPr>
              <a:picLocks noChangeAspect="1"/>
            </p:cNvPicPr>
            <p:nvPr/>
          </p:nvPicPr>
          <p:blipFill>
            <a:blip r:embed="rId1"/>
            <a:stretch>
              <a:fillRect/>
            </a:stretch>
          </p:blipFill>
          <p:spPr>
            <a:xfrm>
              <a:off x="561" y="1910"/>
              <a:ext cx="9854" cy="1397"/>
            </a:xfrm>
            <a:prstGeom prst="rect">
              <a:avLst/>
            </a:prstGeom>
          </p:spPr>
        </p:pic>
        <p:pic>
          <p:nvPicPr>
            <p:cNvPr id="5" name="图片 4"/>
            <p:cNvPicPr>
              <a:picLocks noChangeAspect="1"/>
            </p:cNvPicPr>
            <p:nvPr/>
          </p:nvPicPr>
          <p:blipFill>
            <a:blip r:embed="rId2"/>
            <a:stretch>
              <a:fillRect/>
            </a:stretch>
          </p:blipFill>
          <p:spPr>
            <a:xfrm>
              <a:off x="561" y="3417"/>
              <a:ext cx="9854" cy="924"/>
            </a:xfrm>
            <a:prstGeom prst="rect">
              <a:avLst/>
            </a:prstGeom>
          </p:spPr>
        </p:pic>
        <p:pic>
          <p:nvPicPr>
            <p:cNvPr id="7" name="图片 6"/>
            <p:cNvPicPr>
              <a:picLocks noChangeAspect="1"/>
            </p:cNvPicPr>
            <p:nvPr/>
          </p:nvPicPr>
          <p:blipFill>
            <a:blip r:embed="rId3"/>
            <a:stretch>
              <a:fillRect/>
            </a:stretch>
          </p:blipFill>
          <p:spPr>
            <a:xfrm>
              <a:off x="561" y="4405"/>
              <a:ext cx="9854" cy="1008"/>
            </a:xfrm>
            <a:prstGeom prst="rect">
              <a:avLst/>
            </a:prstGeom>
          </p:spPr>
        </p:pic>
        <p:pic>
          <p:nvPicPr>
            <p:cNvPr id="8" name="图片 7"/>
            <p:cNvPicPr>
              <a:picLocks noChangeAspect="1"/>
            </p:cNvPicPr>
            <p:nvPr/>
          </p:nvPicPr>
          <p:blipFill>
            <a:blip r:embed="rId4"/>
            <a:stretch>
              <a:fillRect/>
            </a:stretch>
          </p:blipFill>
          <p:spPr>
            <a:xfrm>
              <a:off x="561" y="5526"/>
              <a:ext cx="9855" cy="920"/>
            </a:xfrm>
            <a:prstGeom prst="rect">
              <a:avLst/>
            </a:prstGeom>
          </p:spPr>
        </p:pic>
        <p:pic>
          <p:nvPicPr>
            <p:cNvPr id="9" name="图片 8"/>
            <p:cNvPicPr>
              <a:picLocks noChangeAspect="1"/>
            </p:cNvPicPr>
            <p:nvPr/>
          </p:nvPicPr>
          <p:blipFill>
            <a:blip r:embed="rId5"/>
            <a:stretch>
              <a:fillRect/>
            </a:stretch>
          </p:blipFill>
          <p:spPr>
            <a:xfrm>
              <a:off x="561" y="6536"/>
              <a:ext cx="8036" cy="893"/>
            </a:xfrm>
            <a:prstGeom prst="rect">
              <a:avLst/>
            </a:prstGeom>
          </p:spPr>
        </p:pic>
      </p:grpSp>
      <p:pic>
        <p:nvPicPr>
          <p:cNvPr id="11" name="图片 10"/>
          <p:cNvPicPr>
            <a:picLocks noChangeAspect="1"/>
          </p:cNvPicPr>
          <p:nvPr/>
        </p:nvPicPr>
        <p:blipFill>
          <a:blip r:embed="rId6"/>
          <a:stretch>
            <a:fillRect/>
          </a:stretch>
        </p:blipFill>
        <p:spPr>
          <a:xfrm>
            <a:off x="482600" y="1428115"/>
            <a:ext cx="2791460" cy="3422650"/>
          </a:xfrm>
          <a:prstGeom prst="rect">
            <a:avLst/>
          </a:prstGeom>
        </p:spPr>
      </p:pic>
      <p:sp>
        <p:nvSpPr>
          <p:cNvPr id="56" name="圆角矩形 55"/>
          <p:cNvSpPr/>
          <p:nvPr/>
        </p:nvSpPr>
        <p:spPr>
          <a:xfrm>
            <a:off x="1029335" y="4234815"/>
            <a:ext cx="639445" cy="639445"/>
          </a:xfrm>
          <a:prstGeom prst="roundRect">
            <a:avLst/>
          </a:prstGeom>
          <a:noFill/>
          <a:ln>
            <a:solidFill>
              <a:srgbClr val="C00000"/>
            </a:solidFill>
          </a:ln>
          <a:extLst>
            <a:ext uri="{909E8E84-426E-40DD-AFC4-6F175D3DCCD1}">
              <a14:hiddenFill xmlns:a14="http://schemas.microsoft.com/office/drawing/2010/main">
                <a:solidFill>
                  <a:schemeClr val="lt1"/>
                </a:solidFill>
              </a14:hiddenFill>
            </a:ext>
          </a:extLst>
        </p:spPr>
        <p:style>
          <a:lnRef idx="2">
            <a:schemeClr val="accent3"/>
          </a:lnRef>
          <a:fillRef idx="1">
            <a:schemeClr val="lt1"/>
          </a:fillRef>
          <a:effectRef idx="0">
            <a:schemeClr val="accent3"/>
          </a:effectRef>
          <a:fontRef idx="minor">
            <a:schemeClr val="dk1"/>
          </a:fontRef>
        </p:style>
        <p:txBody>
          <a:bodyPr rot="0" vertOverflow="overflow" horzOverflow="overflow" vert="horz" wrap="square" lIns="91440" tIns="45720" rIns="91440" bIns="45720" numCol="1" spcCol="0" rtlCol="0" fromWordArt="0" anchor="ctr" anchorCtr="0" forceAA="0" compatLnSpc="1">
            <a:noAutofit/>
          </a:bodyPr>
          <a:lstStyle/>
          <a:p>
            <a:pPr algn="ctr"/>
            <a:endParaRPr lang="zh-CN" altLang="en-US" sz="1400" dirty="0" err="1"/>
          </a:p>
        </p:txBody>
      </p:sp>
      <p:sp>
        <p:nvSpPr>
          <p:cNvPr id="508935" name="AutoShape 7"/>
          <p:cNvSpPr>
            <a:spLocks noChangeArrowheads="1"/>
          </p:cNvSpPr>
          <p:nvPr/>
        </p:nvSpPr>
        <p:spPr bwMode="auto">
          <a:xfrm>
            <a:off x="3017520" y="5059045"/>
            <a:ext cx="6675120" cy="1780540"/>
          </a:xfrm>
          <a:prstGeom prst="roundRect">
            <a:avLst>
              <a:gd name="adj" fmla="val 16667"/>
            </a:avLst>
          </a:prstGeom>
          <a:gradFill rotWithShape="1">
            <a:gsLst>
              <a:gs pos="0">
                <a:schemeClr val="accent1">
                  <a:lumMod val="20000"/>
                  <a:lumOff val="80000"/>
                </a:schemeClr>
              </a:gs>
              <a:gs pos="100000">
                <a:srgbClr val="E5B9AD"/>
              </a:gs>
            </a:gsLst>
            <a:lin ang="5400000" scaled="1"/>
          </a:gradFill>
          <a:ln w="19050" algn="ctr">
            <a:round/>
          </a:ln>
          <a:effectLst/>
          <a:scene3d>
            <a:camera prst="legacyObliqueBottomLeft"/>
            <a:lightRig rig="legacyFlat3" dir="t"/>
          </a:scene3d>
          <a:sp3d extrusionH="277800" prstMaterial="legacyMatte">
            <a:bevelT w="13500" h="13500" prst="angle"/>
            <a:bevelB w="13500" h="13500" prst="angle"/>
            <a:extrusionClr>
              <a:srgbClr val="D58D78"/>
            </a:extrusionClr>
          </a:sp3d>
        </p:spPr>
        <p:txBody>
          <a:bodyPr lIns="0" anchor="ctr">
            <a:flatTx/>
          </a:bodyPr>
          <a:lstStyle/>
          <a:p>
            <a:pPr indent="0" algn="l">
              <a:buClr>
                <a:schemeClr val="tx1"/>
              </a:buClr>
              <a:buSzPct val="85000"/>
              <a:buFont typeface="Wingdings" panose="05000000000000000000" pitchFamily="2" charset="2"/>
              <a:buNone/>
            </a:pPr>
            <a:r>
              <a:rPr lang="en-US" altLang="zh-CN" sz="1600" b="1">
                <a:solidFill>
                  <a:schemeClr val="tx1"/>
                </a:solidFill>
                <a:latin typeface="Times New Roman" panose="02020603050405020304" pitchFamily="18" charset="0"/>
                <a:ea typeface="楷体_GB2312"/>
                <a:cs typeface="Times New Roman" panose="02020603050405020304" pitchFamily="18" charset="0"/>
                <a:sym typeface="Arial" panose="020B0604020202020204"/>
              </a:rPr>
              <a:t>Take V2 as an example, as it shown in the first picture, most data in V2 is located under the horizontal line. And from the second output, we can see that for V2,the factor dis8, dis9, dis10,dis11,dis13,dis19,dis20 and comb4 have positive results. Among them, dis19 has the largest influence factor. These factors are also the genral factors that have a significant influence on other vector.</a:t>
            </a:r>
            <a:endParaRPr lang="en-US" altLang="zh-CN" sz="1600" b="1">
              <a:solidFill>
                <a:schemeClr val="tx1"/>
              </a:solidFill>
              <a:latin typeface="Times New Roman" panose="02020603050405020304" pitchFamily="18" charset="0"/>
              <a:ea typeface="楷体_GB2312"/>
              <a:cs typeface="Times New Roman" panose="02020603050405020304" pitchFamily="18" charset="0"/>
              <a:sym typeface="Arial" panose="020B0604020202020204"/>
            </a:endParaRPr>
          </a:p>
        </p:txBody>
      </p:sp>
      <p:sp>
        <p:nvSpPr>
          <p:cNvPr id="508930" name="AutoShape 2"/>
          <p:cNvSpPr>
            <a:spLocks noChangeArrowheads="1"/>
          </p:cNvSpPr>
          <p:nvPr/>
        </p:nvSpPr>
        <p:spPr bwMode="auto">
          <a:xfrm>
            <a:off x="482600" y="5059045"/>
            <a:ext cx="2287905" cy="1780540"/>
          </a:xfrm>
          <a:prstGeom prst="roundRect">
            <a:avLst>
              <a:gd name="adj" fmla="val 16667"/>
            </a:avLst>
          </a:prstGeom>
          <a:gradFill rotWithShape="1">
            <a:gsLst>
              <a:gs pos="0">
                <a:srgbClr val="BB1D58">
                  <a:alpha val="90000"/>
                </a:srgbClr>
              </a:gs>
              <a:gs pos="100000">
                <a:srgbClr val="DEC9AC"/>
              </a:gs>
            </a:gsLst>
            <a:lin ang="16200000" scaled="1"/>
          </a:gradFill>
          <a:ln w="19050" algn="ctr">
            <a:round/>
          </a:ln>
          <a:effectLst/>
          <a:scene3d>
            <a:camera prst="legacyObliqueBottomLeft"/>
            <a:lightRig rig="legacyFlat3" dir="t"/>
          </a:scene3d>
          <a:sp3d extrusionH="277800" prstMaterial="legacyMatte">
            <a:bevelT w="13500" h="13500" prst="angle"/>
            <a:bevelB w="13500" h="13500" prst="angle"/>
            <a:extrusionClr>
              <a:srgbClr val="CBAA7B"/>
            </a:extrusionClr>
          </a:sp3d>
        </p:spPr>
        <p:txBody>
          <a:bodyPr lIns="0" anchor="ctr">
            <a:flatTx/>
          </a:bodyPr>
          <a:lstStyle/>
          <a:p>
            <a:pPr algn="just" eaLnBrk="0" hangingPunct="0"/>
            <a:r>
              <a:rPr lang="en-US" altLang="zh-CN" sz="1600" b="1">
                <a:solidFill>
                  <a:schemeClr val="bg1"/>
                </a:solidFill>
                <a:latin typeface="Times New Roman" panose="02020603050405020304" pitchFamily="18" charset="0"/>
                <a:ea typeface="楷体_GB2312"/>
                <a:cs typeface="Times New Roman" panose="02020603050405020304" pitchFamily="18" charset="0"/>
                <a:sym typeface="Arial" panose="020B0604020202020204"/>
              </a:rPr>
              <a:t>Other wines which have common charaters with v2 also have relative high price, like v15 and v24 .</a:t>
            </a:r>
            <a:endParaRPr lang="en-US" altLang="zh-CN" sz="1600" b="1">
              <a:solidFill>
                <a:schemeClr val="bg1"/>
              </a:solidFill>
              <a:latin typeface="Times New Roman" panose="02020603050405020304" pitchFamily="18" charset="0"/>
              <a:ea typeface="楷体_GB2312"/>
              <a:cs typeface="Times New Roman" panose="02020603050405020304" pitchFamily="18" charset="0"/>
              <a:sym typeface="Arial" panose="020B0604020202020204"/>
            </a:endParaRPr>
          </a:p>
        </p:txBody>
      </p:sp>
      <p:sp>
        <p:nvSpPr>
          <p:cNvPr id="6" name="圆角矩形 5"/>
          <p:cNvSpPr/>
          <p:nvPr/>
        </p:nvSpPr>
        <p:spPr>
          <a:xfrm>
            <a:off x="2097405" y="2044700"/>
            <a:ext cx="639445" cy="639445"/>
          </a:xfrm>
          <a:prstGeom prst="roundRect">
            <a:avLst/>
          </a:prstGeom>
          <a:noFill/>
          <a:ln>
            <a:solidFill>
              <a:srgbClr val="C00000"/>
            </a:solidFill>
          </a:ln>
          <a:extLst>
            <a:ext uri="{909E8E84-426E-40DD-AFC4-6F175D3DCCD1}">
              <a14:hiddenFill xmlns:a14="http://schemas.microsoft.com/office/drawing/2010/main">
                <a:solidFill>
                  <a:schemeClr val="lt1"/>
                </a:solidFill>
              </a14:hiddenFill>
            </a:ext>
          </a:extLst>
        </p:spPr>
        <p:style>
          <a:lnRef idx="2">
            <a:schemeClr val="accent3"/>
          </a:lnRef>
          <a:fillRef idx="1">
            <a:schemeClr val="lt1"/>
          </a:fillRef>
          <a:effectRef idx="0">
            <a:schemeClr val="accent3"/>
          </a:effectRef>
          <a:fontRef idx="minor">
            <a:schemeClr val="dk1"/>
          </a:fontRef>
        </p:style>
        <p:txBody>
          <a:bodyPr rot="0" vertOverflow="overflow" horzOverflow="overflow" vert="horz" wrap="square" lIns="91440" tIns="45720" rIns="91440" bIns="45720" numCol="1" spcCol="0" rtlCol="0" fromWordArt="0" anchor="ctr" anchorCtr="0" forceAA="0" compatLnSpc="1">
            <a:noAutofit/>
          </a:bodyPr>
          <a:lstStyle/>
          <a:p>
            <a:pPr algn="ctr"/>
            <a:endParaRPr lang="zh-CN" altLang="en-US" sz="1400" dirty="0" err="1"/>
          </a:p>
        </p:txBody>
      </p:sp>
      <p:sp>
        <p:nvSpPr>
          <p:cNvPr id="12" name="圆角矩形 11"/>
          <p:cNvSpPr/>
          <p:nvPr/>
        </p:nvSpPr>
        <p:spPr>
          <a:xfrm>
            <a:off x="2634615" y="3140075"/>
            <a:ext cx="639445" cy="639445"/>
          </a:xfrm>
          <a:prstGeom prst="roundRect">
            <a:avLst/>
          </a:prstGeom>
          <a:noFill/>
          <a:ln>
            <a:solidFill>
              <a:srgbClr val="C00000"/>
            </a:solidFill>
          </a:ln>
          <a:extLst>
            <a:ext uri="{909E8E84-426E-40DD-AFC4-6F175D3DCCD1}">
              <a14:hiddenFill xmlns:a14="http://schemas.microsoft.com/office/drawing/2010/main">
                <a:solidFill>
                  <a:schemeClr val="lt1"/>
                </a:solidFill>
              </a14:hiddenFill>
            </a:ext>
          </a:extLst>
        </p:spPr>
        <p:style>
          <a:lnRef idx="2">
            <a:schemeClr val="accent3"/>
          </a:lnRef>
          <a:fillRef idx="1">
            <a:schemeClr val="lt1"/>
          </a:fillRef>
          <a:effectRef idx="0">
            <a:schemeClr val="accent3"/>
          </a:effectRef>
          <a:fontRef idx="minor">
            <a:schemeClr val="dk1"/>
          </a:fontRef>
        </p:style>
        <p:txBody>
          <a:bodyPr rot="0" vertOverflow="overflow" horzOverflow="overflow" vert="horz" wrap="square" lIns="91440" tIns="45720" rIns="91440" bIns="45720" numCol="1" spcCol="0" rtlCol="0" fromWordArt="0" anchor="ctr" anchorCtr="0" forceAA="0" compatLnSpc="1">
            <a:noAutofit/>
          </a:bodyPr>
          <a:lstStyle/>
          <a:p>
            <a:pPr algn="ctr"/>
            <a:endParaRPr lang="zh-CN" altLang="en-US" sz="1400" dirty="0" err="1"/>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
          <p:cNvSpPr>
            <a:spLocks noChangeArrowheads="1"/>
          </p:cNvSpPr>
          <p:nvPr/>
        </p:nvSpPr>
        <p:spPr bwMode="gray">
          <a:xfrm>
            <a:off x="319351" y="3363774"/>
            <a:ext cx="2948140" cy="1764166"/>
          </a:xfrm>
          <a:prstGeom prst="diamond">
            <a:avLst/>
          </a:prstGeom>
          <a:solidFill>
            <a:srgbClr val="DECEA6"/>
          </a:solidFill>
          <a:ln w="25400" algn="ctr">
            <a:solidFill>
              <a:schemeClr val="bg1">
                <a:lumMod val="85000"/>
              </a:schemeClr>
            </a:solidFill>
            <a:miter lim="800000"/>
          </a:ln>
          <a:effectLst>
            <a:outerShdw blurRad="50800" dist="63500" dir="2700000" algn="tl" rotWithShape="0">
              <a:prstClr val="black">
                <a:alpha val="40000"/>
              </a:prstClr>
            </a:outerShdw>
          </a:effectLst>
        </p:spPr>
        <p:txBody>
          <a:bodyPr lIns="45720" tIns="44450" rIns="45720" bIns="44450" anchor="ctr" anchorCtr="1"/>
          <a:lstStyle/>
          <a:p>
            <a:endParaRPr lang="zh-CN" altLang="en-US" sz="1400">
              <a:latin typeface="Arial" panose="020B0604020202020204"/>
              <a:ea typeface="楷体_GB2312"/>
              <a:sym typeface="Arial" panose="020B0604020202020204"/>
            </a:endParaRPr>
          </a:p>
        </p:txBody>
      </p:sp>
      <p:sp>
        <p:nvSpPr>
          <p:cNvPr id="29" name="AutoShape 4"/>
          <p:cNvSpPr>
            <a:spLocks noChangeArrowheads="1"/>
          </p:cNvSpPr>
          <p:nvPr/>
        </p:nvSpPr>
        <p:spPr bwMode="gray">
          <a:xfrm>
            <a:off x="3311211" y="3363774"/>
            <a:ext cx="2948140" cy="1764166"/>
          </a:xfrm>
          <a:prstGeom prst="diamond">
            <a:avLst/>
          </a:prstGeom>
          <a:solidFill>
            <a:srgbClr val="ECECEC"/>
          </a:solidFill>
          <a:ln w="25400" algn="ctr">
            <a:solidFill>
              <a:schemeClr val="bg1">
                <a:lumMod val="85000"/>
              </a:schemeClr>
            </a:solidFill>
            <a:miter lim="800000"/>
          </a:ln>
          <a:effectLst>
            <a:outerShdw blurRad="50800" dist="63500" dir="2700000" algn="tl" rotWithShape="0">
              <a:prstClr val="black">
                <a:alpha val="40000"/>
              </a:prstClr>
            </a:outerShdw>
          </a:effectLst>
        </p:spPr>
        <p:txBody>
          <a:bodyPr lIns="45720" tIns="44450" rIns="45720" bIns="44450" anchor="ctr" anchorCtr="1"/>
          <a:lstStyle/>
          <a:p>
            <a:endParaRPr lang="zh-CN" altLang="en-US" sz="1400">
              <a:latin typeface="Arial" panose="020B0604020202020204"/>
              <a:ea typeface="楷体_GB2312"/>
              <a:sym typeface="Arial" panose="020B0604020202020204"/>
            </a:endParaRPr>
          </a:p>
        </p:txBody>
      </p:sp>
      <p:sp>
        <p:nvSpPr>
          <p:cNvPr id="30" name="AutoShape 5"/>
          <p:cNvSpPr>
            <a:spLocks noChangeArrowheads="1"/>
          </p:cNvSpPr>
          <p:nvPr/>
        </p:nvSpPr>
        <p:spPr bwMode="gray">
          <a:xfrm>
            <a:off x="319351" y="5146846"/>
            <a:ext cx="2948140" cy="1764166"/>
          </a:xfrm>
          <a:prstGeom prst="diamond">
            <a:avLst/>
          </a:prstGeom>
          <a:solidFill>
            <a:srgbClr val="B4A28D"/>
          </a:solidFill>
          <a:ln w="25400" algn="ctr">
            <a:solidFill>
              <a:schemeClr val="bg1">
                <a:lumMod val="85000"/>
              </a:schemeClr>
            </a:solidFill>
            <a:miter lim="800000"/>
          </a:ln>
          <a:effectLst>
            <a:outerShdw blurRad="50800" dist="63500" dir="2700000" algn="tl" rotWithShape="0">
              <a:prstClr val="black">
                <a:alpha val="40000"/>
              </a:prstClr>
            </a:outerShdw>
          </a:effectLst>
        </p:spPr>
        <p:txBody>
          <a:bodyPr lIns="45720" tIns="44450" rIns="45720" bIns="44450" anchor="ctr" anchorCtr="1"/>
          <a:lstStyle/>
          <a:p>
            <a:endParaRPr lang="zh-CN" altLang="en-US" sz="1400">
              <a:latin typeface="Arial" panose="020B0604020202020204"/>
              <a:ea typeface="楷体_GB2312"/>
              <a:sym typeface="Arial" panose="020B0604020202020204"/>
            </a:endParaRPr>
          </a:p>
        </p:txBody>
      </p:sp>
      <p:sp>
        <p:nvSpPr>
          <p:cNvPr id="31" name="AutoShape 7"/>
          <p:cNvSpPr>
            <a:spLocks noChangeArrowheads="1"/>
          </p:cNvSpPr>
          <p:nvPr/>
        </p:nvSpPr>
        <p:spPr bwMode="gray">
          <a:xfrm>
            <a:off x="1809373" y="4249993"/>
            <a:ext cx="2948139" cy="1764166"/>
          </a:xfrm>
          <a:prstGeom prst="diamond">
            <a:avLst/>
          </a:prstGeom>
          <a:solidFill>
            <a:srgbClr val="9B3519"/>
          </a:solidFill>
          <a:ln w="25400" algn="ctr">
            <a:solidFill>
              <a:schemeClr val="bg1">
                <a:lumMod val="85000"/>
              </a:schemeClr>
            </a:solidFill>
            <a:miter lim="800000"/>
          </a:ln>
          <a:effectLst>
            <a:outerShdw blurRad="50800" dist="63500" dir="2700000" algn="tl" rotWithShape="0">
              <a:prstClr val="black">
                <a:alpha val="40000"/>
              </a:prstClr>
            </a:outerShdw>
          </a:effectLst>
        </p:spPr>
        <p:txBody>
          <a:bodyPr lIns="45720" tIns="44450" rIns="45720" bIns="44450" anchor="ctr" anchorCtr="1"/>
          <a:lstStyle/>
          <a:p>
            <a:endParaRPr lang="zh-CN" altLang="en-US" sz="1400">
              <a:latin typeface="Arial" panose="020B0604020202020204"/>
              <a:ea typeface="楷体_GB2312"/>
              <a:sym typeface="Arial" panose="020B0604020202020204"/>
            </a:endParaRPr>
          </a:p>
        </p:txBody>
      </p:sp>
      <p:sp>
        <p:nvSpPr>
          <p:cNvPr id="32" name="AutoShape 6"/>
          <p:cNvSpPr>
            <a:spLocks noChangeArrowheads="1"/>
          </p:cNvSpPr>
          <p:nvPr/>
        </p:nvSpPr>
        <p:spPr bwMode="gray">
          <a:xfrm>
            <a:off x="3311211" y="5146846"/>
            <a:ext cx="2948140" cy="1764166"/>
          </a:xfrm>
          <a:prstGeom prst="diamond">
            <a:avLst/>
          </a:prstGeom>
          <a:solidFill>
            <a:srgbClr val="E7B17E"/>
          </a:solidFill>
          <a:ln w="25400" algn="ctr">
            <a:solidFill>
              <a:schemeClr val="bg1">
                <a:lumMod val="85000"/>
              </a:schemeClr>
            </a:solidFill>
            <a:miter lim="800000"/>
          </a:ln>
          <a:effectLst>
            <a:outerShdw blurRad="50800" dist="63500" dir="2700000" algn="tl" rotWithShape="0">
              <a:prstClr val="black">
                <a:alpha val="40000"/>
              </a:prstClr>
            </a:outerShdw>
          </a:effectLst>
        </p:spPr>
        <p:txBody>
          <a:bodyPr lIns="45720" tIns="44450" rIns="45720" bIns="44450" anchor="ctr" anchorCtr="1"/>
          <a:lstStyle/>
          <a:p>
            <a:endParaRPr lang="zh-CN" altLang="en-US" sz="1400">
              <a:latin typeface="Arial" panose="020B0604020202020204"/>
              <a:ea typeface="楷体_GB2312"/>
              <a:sym typeface="Arial" panose="020B0604020202020204"/>
            </a:endParaRPr>
          </a:p>
        </p:txBody>
      </p:sp>
      <p:sp>
        <p:nvSpPr>
          <p:cNvPr id="2" name="标题 1"/>
          <p:cNvSpPr>
            <a:spLocks noGrp="1"/>
          </p:cNvSpPr>
          <p:nvPr>
            <p:ph type="ctrTitle"/>
          </p:nvPr>
        </p:nvSpPr>
        <p:spPr/>
        <p:txBody>
          <a:bodyPr/>
          <a:lstStyle/>
          <a:p>
            <a:r>
              <a:rPr lang="en-US" altLang="zh-CN" dirty="0">
                <a:sym typeface="+mn-ea"/>
              </a:rPr>
              <a:t>3.Algorithm</a:t>
            </a:r>
            <a:endParaRPr lang="en-US" altLang="zh-CN" dirty="0">
              <a:sym typeface="+mn-ea"/>
            </a:endParaRPr>
          </a:p>
        </p:txBody>
      </p:sp>
      <p:sp>
        <p:nvSpPr>
          <p:cNvPr id="3" name="副标题 2"/>
          <p:cNvSpPr>
            <a:spLocks noGrp="1"/>
          </p:cNvSpPr>
          <p:nvPr>
            <p:ph type="subTitle" idx="1"/>
          </p:nvPr>
        </p:nvSpPr>
        <p:spPr/>
        <p:txBody>
          <a:bodyPr>
            <a:normAutofit/>
          </a:bodyPr>
          <a:lstStyle/>
          <a:p>
            <a:r>
              <a:rPr lang="en-US" altLang="zh-CN" dirty="0">
                <a:sym typeface="+mn-ea"/>
              </a:rPr>
              <a:t>(4).</a:t>
            </a:r>
            <a:r>
              <a:rPr lang="en-US" kern="0" dirty="0">
                <a:solidFill>
                  <a:sysClr val="windowText" lastClr="000000"/>
                </a:solidFill>
                <a:latin typeface="Arial" panose="020B0604020202020204"/>
                <a:ea typeface="楷体_GB2312"/>
                <a:sym typeface="+mn-ea"/>
              </a:rPr>
              <a:t>Random Forest Regression</a:t>
            </a:r>
            <a:endParaRPr lang="en-US" kern="0" dirty="0">
              <a:solidFill>
                <a:sysClr val="windowText" lastClr="000000"/>
              </a:solidFill>
              <a:latin typeface="Arial" panose="020B0604020202020204"/>
              <a:ea typeface="楷体_GB2312"/>
              <a:sym typeface="+mn-ea"/>
            </a:endParaRPr>
          </a:p>
        </p:txBody>
      </p:sp>
      <p:sp>
        <p:nvSpPr>
          <p:cNvPr id="435204" name="AutoShape 4"/>
          <p:cNvSpPr>
            <a:spLocks noChangeAspect="1" noChangeArrowheads="1" noTextEdit="1"/>
          </p:cNvSpPr>
          <p:nvPr/>
        </p:nvSpPr>
        <p:spPr bwMode="auto">
          <a:xfrm>
            <a:off x="385445" y="1072515"/>
            <a:ext cx="7575550" cy="522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400">
              <a:latin typeface="Arial" panose="020B0604020202020204"/>
              <a:ea typeface="楷体_GB2312"/>
              <a:sym typeface="Arial" panose="020B0604020202020204"/>
            </a:endParaRPr>
          </a:p>
        </p:txBody>
      </p:sp>
      <p:sp>
        <p:nvSpPr>
          <p:cNvPr id="435206" name="Freeform 6"/>
          <p:cNvSpPr/>
          <p:nvPr/>
        </p:nvSpPr>
        <p:spPr bwMode="auto">
          <a:xfrm>
            <a:off x="404495" y="1223645"/>
            <a:ext cx="9226550" cy="1777365"/>
          </a:xfrm>
          <a:custGeom>
            <a:avLst/>
            <a:gdLst>
              <a:gd name="T0" fmla="*/ 310 w 7422"/>
              <a:gd name="T1" fmla="*/ 0 h 4907"/>
              <a:gd name="T2" fmla="*/ 7422 w 7422"/>
              <a:gd name="T3" fmla="*/ 339 h 4907"/>
              <a:gd name="T4" fmla="*/ 7091 w 7422"/>
              <a:gd name="T5" fmla="*/ 4907 h 4907"/>
              <a:gd name="T6" fmla="*/ 0 w 7422"/>
              <a:gd name="T7" fmla="*/ 4548 h 4907"/>
              <a:gd name="T8" fmla="*/ 310 w 7422"/>
              <a:gd name="T9" fmla="*/ 0 h 4907"/>
            </a:gdLst>
            <a:ahLst/>
            <a:cxnLst>
              <a:cxn ang="0">
                <a:pos x="T0" y="T1"/>
              </a:cxn>
              <a:cxn ang="0">
                <a:pos x="T2" y="T3"/>
              </a:cxn>
              <a:cxn ang="0">
                <a:pos x="T4" y="T5"/>
              </a:cxn>
              <a:cxn ang="0">
                <a:pos x="T6" y="T7"/>
              </a:cxn>
              <a:cxn ang="0">
                <a:pos x="T8" y="T9"/>
              </a:cxn>
            </a:cxnLst>
            <a:rect l="0" t="0" r="r" b="b"/>
            <a:pathLst>
              <a:path w="7422" h="4907">
                <a:moveTo>
                  <a:pt x="310" y="0"/>
                </a:moveTo>
                <a:lnTo>
                  <a:pt x="7422" y="339"/>
                </a:lnTo>
                <a:lnTo>
                  <a:pt x="7091" y="4907"/>
                </a:lnTo>
                <a:lnTo>
                  <a:pt x="0" y="4548"/>
                </a:lnTo>
                <a:lnTo>
                  <a:pt x="310" y="0"/>
                </a:lnTo>
                <a:close/>
              </a:path>
            </a:pathLst>
          </a:custGeom>
          <a:solidFill>
            <a:srgbClr val="E7B17E"/>
          </a:solidFill>
          <a:ln w="12700">
            <a:solidFill>
              <a:schemeClr val="bg1">
                <a:lumMod val="65000"/>
              </a:schemeClr>
            </a:solidFill>
            <a:prstDash val="solid"/>
            <a:round/>
          </a:ln>
        </p:spPr>
        <p:txBody>
          <a:bodyPr/>
          <a:lstStyle/>
          <a:p>
            <a:endParaRPr lang="zh-CN" altLang="en-US" sz="1400">
              <a:latin typeface="Arial" panose="020B0604020202020204"/>
              <a:ea typeface="楷体_GB2312"/>
              <a:sym typeface="Arial" panose="020B0604020202020204"/>
            </a:endParaRPr>
          </a:p>
        </p:txBody>
      </p:sp>
      <p:sp>
        <p:nvSpPr>
          <p:cNvPr id="435207" name="Freeform 7"/>
          <p:cNvSpPr/>
          <p:nvPr/>
        </p:nvSpPr>
        <p:spPr bwMode="auto">
          <a:xfrm>
            <a:off x="410845" y="1263015"/>
            <a:ext cx="9226550" cy="1778635"/>
          </a:xfrm>
          <a:custGeom>
            <a:avLst/>
            <a:gdLst>
              <a:gd name="T0" fmla="*/ 7112 w 7422"/>
              <a:gd name="T1" fmla="*/ 0 h 4909"/>
              <a:gd name="T2" fmla="*/ 0 w 7422"/>
              <a:gd name="T3" fmla="*/ 338 h 4909"/>
              <a:gd name="T4" fmla="*/ 330 w 7422"/>
              <a:gd name="T5" fmla="*/ 4909 h 4909"/>
              <a:gd name="T6" fmla="*/ 7422 w 7422"/>
              <a:gd name="T7" fmla="*/ 4548 h 4909"/>
              <a:gd name="T8" fmla="*/ 7112 w 7422"/>
              <a:gd name="T9" fmla="*/ 0 h 4909"/>
            </a:gdLst>
            <a:ahLst/>
            <a:cxnLst>
              <a:cxn ang="0">
                <a:pos x="T0" y="T1"/>
              </a:cxn>
              <a:cxn ang="0">
                <a:pos x="T2" y="T3"/>
              </a:cxn>
              <a:cxn ang="0">
                <a:pos x="T4" y="T5"/>
              </a:cxn>
              <a:cxn ang="0">
                <a:pos x="T6" y="T7"/>
              </a:cxn>
              <a:cxn ang="0">
                <a:pos x="T8" y="T9"/>
              </a:cxn>
            </a:cxnLst>
            <a:rect l="0" t="0" r="r" b="b"/>
            <a:pathLst>
              <a:path w="7422" h="4909">
                <a:moveTo>
                  <a:pt x="7112" y="0"/>
                </a:moveTo>
                <a:lnTo>
                  <a:pt x="0" y="338"/>
                </a:lnTo>
                <a:lnTo>
                  <a:pt x="330" y="4909"/>
                </a:lnTo>
                <a:lnTo>
                  <a:pt x="7422" y="4548"/>
                </a:lnTo>
                <a:lnTo>
                  <a:pt x="7112" y="0"/>
                </a:lnTo>
                <a:close/>
              </a:path>
            </a:pathLst>
          </a:custGeom>
          <a:solidFill>
            <a:srgbClr val="DECEA6"/>
          </a:solidFill>
          <a:ln w="12700">
            <a:solidFill>
              <a:schemeClr val="bg1">
                <a:lumMod val="65000"/>
              </a:schemeClr>
            </a:solidFill>
            <a:prstDash val="solid"/>
            <a:round/>
          </a:ln>
        </p:spPr>
        <p:txBody>
          <a:bodyPr/>
          <a:lstStyle/>
          <a:p>
            <a:endParaRPr lang="zh-CN" altLang="en-US" sz="1400">
              <a:latin typeface="Arial" panose="020B0604020202020204"/>
              <a:ea typeface="楷体_GB2312"/>
              <a:sym typeface="Arial" panose="020B0604020202020204"/>
            </a:endParaRPr>
          </a:p>
        </p:txBody>
      </p:sp>
      <p:sp>
        <p:nvSpPr>
          <p:cNvPr id="435208" name="Rectangle 8"/>
          <p:cNvSpPr>
            <a:spLocks noChangeArrowheads="1"/>
          </p:cNvSpPr>
          <p:nvPr/>
        </p:nvSpPr>
        <p:spPr bwMode="auto">
          <a:xfrm>
            <a:off x="550545" y="1396365"/>
            <a:ext cx="8811895" cy="1654810"/>
          </a:xfrm>
          <a:prstGeom prst="rect">
            <a:avLst/>
          </a:prstGeom>
          <a:solidFill>
            <a:srgbClr val="ECECEC"/>
          </a:solidFill>
          <a:ln w="12700">
            <a:solidFill>
              <a:schemeClr val="bg1">
                <a:lumMod val="65000"/>
              </a:schemeClr>
            </a:solidFill>
            <a:miter lim="800000"/>
          </a:ln>
        </p:spPr>
        <p:txBody>
          <a:bodyPr/>
          <a:lstStyle/>
          <a:p>
            <a:endParaRPr lang="zh-CN" altLang="en-US" sz="1400">
              <a:latin typeface="Arial" panose="020B0604020202020204"/>
              <a:ea typeface="楷体_GB2312"/>
              <a:sym typeface="Arial" panose="020B0604020202020204"/>
            </a:endParaRPr>
          </a:p>
        </p:txBody>
      </p:sp>
      <p:sp>
        <p:nvSpPr>
          <p:cNvPr id="4" name=".7055475"/>
          <p:cNvSpPr txBox="1"/>
          <p:nvPr/>
        </p:nvSpPr>
        <p:spPr>
          <a:xfrm>
            <a:off x="739140" y="1511935"/>
            <a:ext cx="8458835" cy="1370965"/>
          </a:xfrm>
          <a:prstGeom prst="rect">
            <a:avLst/>
          </a:prstGeom>
          <a:noFill/>
        </p:spPr>
        <p:txBody>
          <a:bodyPr wrap="square" rtlCol="0">
            <a:noAutofit/>
          </a:bodyPr>
          <a:lstStyle>
            <a:defPPr>
              <a:defRPr lang="zh-CN"/>
            </a:defPPr>
            <a:lvl1pPr marL="180975" indent="-180975">
              <a:spcBef>
                <a:spcPts val="800"/>
              </a:spcBef>
              <a:buSzPct val="80000"/>
              <a:buFont typeface="Wingdings" panose="05000000000000000000" pitchFamily="2" charset="2"/>
              <a:buChar char="n"/>
              <a:defRPr sz="1200">
                <a:solidFill>
                  <a:srgbClr val="000000"/>
                </a:solidFill>
                <a:latin typeface="Arial" panose="020B0604020202020204" pitchFamily="34" charset="0"/>
                <a:ea typeface="楷体_GB2312" pitchFamily="49" charset="-122"/>
                <a:cs typeface="Arial" panose="020B0604020202020204" pitchFamily="34" charset="0"/>
              </a:defRPr>
            </a:lvl1pPr>
            <a:lvl2pPr marL="333375" lvl="1" indent="-133350">
              <a:spcBef>
                <a:spcPts val="800"/>
              </a:spcBef>
              <a:buSzPct val="80000"/>
              <a:buFont typeface="Arial" panose="020B0604020202020204" pitchFamily="34" charset="0"/>
              <a:buChar char="–"/>
              <a:defRPr sz="1200">
                <a:solidFill>
                  <a:srgbClr val="000000"/>
                </a:solidFill>
                <a:latin typeface="Arial" panose="020B0604020202020204" pitchFamily="34" charset="0"/>
                <a:ea typeface="楷体_GB2312" pitchFamily="49" charset="-122"/>
                <a:cs typeface="Arial" panose="020B0604020202020204" pitchFamily="34" charset="0"/>
              </a:defRPr>
            </a:lvl2pPr>
            <a:lvl3pPr marL="485775" lvl="2" indent="-123825">
              <a:spcBef>
                <a:spcPts val="800"/>
              </a:spcBef>
              <a:buSzPct val="80000"/>
              <a:buFont typeface="Arial" panose="020B0604020202020204" pitchFamily="34" charset="0"/>
              <a:buChar char="•"/>
              <a:defRPr sz="1200">
                <a:solidFill>
                  <a:srgbClr val="000000"/>
                </a:solidFill>
                <a:latin typeface="Arial" panose="020B0604020202020204" pitchFamily="34" charset="0"/>
                <a:ea typeface="楷体_GB2312" pitchFamily="49" charset="-122"/>
                <a:cs typeface="Arial" panose="020B0604020202020204" pitchFamily="34" charset="0"/>
              </a:defRPr>
            </a:lvl3pPr>
            <a:lvl4pPr marL="638175" lvl="3" indent="-142875">
              <a:spcBef>
                <a:spcPts val="800"/>
              </a:spcBef>
              <a:buSzPct val="80000"/>
              <a:buFont typeface="Wingdings" panose="05000000000000000000" pitchFamily="2" charset="2"/>
              <a:buChar char="ü"/>
              <a:defRPr sz="1200">
                <a:latin typeface="Arial" panose="020B0604020202020204" pitchFamily="34" charset="0"/>
                <a:ea typeface="楷体_GB2312" pitchFamily="49" charset="-122"/>
                <a:cs typeface="Arial" panose="020B0604020202020204" pitchFamily="34" charset="0"/>
              </a:defRPr>
            </a:lvl4pPr>
            <a:lvl5pPr marL="790575" lvl="4" indent="-133350">
              <a:spcBef>
                <a:spcPts val="800"/>
              </a:spcBef>
              <a:buSzPct val="80000"/>
              <a:buFont typeface="Arial" panose="020B0604020202020204" pitchFamily="34" charset="0"/>
              <a:buChar char="»"/>
              <a:defRPr sz="1200">
                <a:latin typeface="Arial" panose="020B0604020202020204" pitchFamily="34" charset="0"/>
                <a:ea typeface="楷体_GB2312" pitchFamily="49" charset="-122"/>
                <a:cs typeface="Arial" panose="020B0604020202020204" pitchFamily="34" charset="0"/>
              </a:defRPr>
            </a:lvl5pPr>
          </a:lstStyle>
          <a:p>
            <a:pPr marL="0" indent="0" algn="just">
              <a:buNone/>
            </a:pPr>
            <a:r>
              <a:rPr lang="zh-CN" altLang="en-US" sz="1800" dirty="0">
                <a:latin typeface="Times New Roman" panose="02020603050405020304" pitchFamily="18" charset="0"/>
                <a:cs typeface="Times New Roman" panose="02020603050405020304" pitchFamily="18" charset="0"/>
              </a:rPr>
              <a:t>Random forests or random decision forests are an ensemble learning method for classification, regression and other tasks, that operate by constructing a multitude of decision trees at training time and outputting the class that is the mode of the classes (classification) or mean prediction (regression) of the individual trees. Random decision forests correct for decision trees' habit of overfitting to their training set.</a:t>
            </a:r>
            <a:endParaRPr lang="zh-CN" altLang="en-US" sz="1800"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2179320" y="4954905"/>
            <a:ext cx="3284855" cy="1202690"/>
          </a:xfrm>
          <a:prstGeom prst="rect">
            <a:avLst/>
          </a:prstGeom>
          <a:noFill/>
        </p:spPr>
        <p:txBody>
          <a:bodyPr wrap="square" lIns="72000" tIns="18000" rIns="72000" bIns="18000" rtlCol="0">
            <a:noAutofit/>
          </a:bodyPr>
          <a:lstStyle/>
          <a:p>
            <a:r>
              <a:rPr lang="en-US" altLang="zh-CN"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Prediction Of Price</a:t>
            </a:r>
            <a:endParaRPr lang="en-US" altLang="zh-CN"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endParaRPr>
          </a:p>
        </p:txBody>
      </p:sp>
      <p:sp>
        <p:nvSpPr>
          <p:cNvPr id="7" name="文本框 6"/>
          <p:cNvSpPr txBox="1"/>
          <p:nvPr/>
        </p:nvSpPr>
        <p:spPr>
          <a:xfrm>
            <a:off x="845185" y="3761105"/>
            <a:ext cx="2228215" cy="2051685"/>
          </a:xfrm>
          <a:prstGeom prst="rect">
            <a:avLst/>
          </a:prstGeom>
          <a:noFill/>
        </p:spPr>
        <p:txBody>
          <a:bodyPr wrap="square" lIns="72000" tIns="18000" rIns="72000" bIns="18000" rtlCol="0">
            <a:noAutofit/>
          </a:bodyPr>
          <a:lstStyle/>
          <a:p>
            <a:r>
              <a:rPr lang="en-US" altLang="zh-CN" sz="1600" dirty="0">
                <a:latin typeface="Times New Roman" panose="02020603050405020304" pitchFamily="18" charset="0"/>
                <a:cs typeface="Times New Roman" panose="02020603050405020304" pitchFamily="18" charset="0"/>
              </a:rPr>
              <a:t>1. Selecting the data, delete the rows(columns) which have many N.A. data.</a:t>
            </a:r>
            <a:endParaRPr lang="en-US" altLang="zh-CN" sz="1600" dirty="0">
              <a:latin typeface="Times New Roman" panose="02020603050405020304" pitchFamily="18" charset="0"/>
              <a:cs typeface="Times New Roman" panose="02020603050405020304" pitchFamily="18" charset="0"/>
            </a:endParaRPr>
          </a:p>
        </p:txBody>
      </p:sp>
      <p:sp>
        <p:nvSpPr>
          <p:cNvPr id="10" name="文本框 9"/>
          <p:cNvSpPr txBox="1"/>
          <p:nvPr/>
        </p:nvSpPr>
        <p:spPr>
          <a:xfrm>
            <a:off x="3971290" y="3837305"/>
            <a:ext cx="1878965" cy="1929765"/>
          </a:xfrm>
          <a:prstGeom prst="rect">
            <a:avLst/>
          </a:prstGeom>
          <a:noFill/>
        </p:spPr>
        <p:txBody>
          <a:bodyPr wrap="square" lIns="72000" tIns="18000" rIns="72000" bIns="18000" rtlCol="0">
            <a:noAutofit/>
          </a:bodyPr>
          <a:lstStyle/>
          <a:p>
            <a:r>
              <a:rPr lang="en-US" altLang="zh-CN" sz="1600" dirty="0">
                <a:latin typeface="Times New Roman" panose="02020603050405020304" pitchFamily="18" charset="0"/>
                <a:cs typeface="Times New Roman" panose="02020603050405020304" pitchFamily="18" charset="0"/>
              </a:rPr>
              <a:t>2. Spilting the data into two groups, training and testing.</a:t>
            </a:r>
            <a:endParaRPr lang="en-US" altLang="zh-CN" sz="1600" dirty="0">
              <a:latin typeface="Times New Roman" panose="02020603050405020304" pitchFamily="18" charset="0"/>
              <a:cs typeface="Times New Roman" panose="02020603050405020304" pitchFamily="18" charset="0"/>
            </a:endParaRPr>
          </a:p>
        </p:txBody>
      </p:sp>
      <p:sp>
        <p:nvSpPr>
          <p:cNvPr id="11" name="文本框 10"/>
          <p:cNvSpPr txBox="1"/>
          <p:nvPr/>
        </p:nvSpPr>
        <p:spPr>
          <a:xfrm>
            <a:off x="796290" y="5561965"/>
            <a:ext cx="2261235" cy="1929765"/>
          </a:xfrm>
          <a:prstGeom prst="rect">
            <a:avLst/>
          </a:prstGeom>
          <a:noFill/>
        </p:spPr>
        <p:txBody>
          <a:bodyPr wrap="square" lIns="72000" tIns="18000" rIns="72000" bIns="18000" rtlCol="0">
            <a:noAutofit/>
          </a:bodyPr>
          <a:lstStyle/>
          <a:p>
            <a:r>
              <a:rPr lang="en-US" altLang="zh-CN" sz="1600" dirty="0">
                <a:latin typeface="Times New Roman" panose="02020603050405020304" pitchFamily="18" charset="0"/>
                <a:cs typeface="Times New Roman" panose="02020603050405020304" pitchFamily="18" charset="0"/>
              </a:rPr>
              <a:t>3.Selecting the optimal parameters in the training group by grid search cross validation. </a:t>
            </a:r>
            <a:endParaRPr lang="en-US" altLang="zh-CN" sz="1600" dirty="0">
              <a:latin typeface="Times New Roman" panose="02020603050405020304" pitchFamily="18" charset="0"/>
              <a:cs typeface="Times New Roman" panose="02020603050405020304" pitchFamily="18" charset="0"/>
            </a:endParaRPr>
          </a:p>
        </p:txBody>
      </p:sp>
      <p:sp>
        <p:nvSpPr>
          <p:cNvPr id="12" name="文本框 11"/>
          <p:cNvSpPr txBox="1"/>
          <p:nvPr/>
        </p:nvSpPr>
        <p:spPr>
          <a:xfrm>
            <a:off x="3667760" y="5767070"/>
            <a:ext cx="2325370" cy="1929765"/>
          </a:xfrm>
          <a:prstGeom prst="rect">
            <a:avLst/>
          </a:prstGeom>
          <a:noFill/>
        </p:spPr>
        <p:txBody>
          <a:bodyPr wrap="square" lIns="72000" tIns="18000" rIns="72000" bIns="18000" rtlCol="0">
            <a:noAutofit/>
          </a:bodyPr>
          <a:lstStyle/>
          <a:p>
            <a:r>
              <a:rPr lang="en-US" altLang="zh-CN" sz="1600" dirty="0">
                <a:latin typeface="Times New Roman" panose="02020603050405020304" pitchFamily="18" charset="0"/>
                <a:cs typeface="Times New Roman" panose="02020603050405020304" pitchFamily="18" charset="0"/>
              </a:rPr>
              <a:t>4.Seting evaluation model and doing prediction.</a:t>
            </a:r>
            <a:endParaRPr lang="en-US" altLang="zh-CN" sz="1600" dirty="0">
              <a:latin typeface="Times New Roman" panose="02020603050405020304" pitchFamily="18" charset="0"/>
              <a:cs typeface="Times New Roman" panose="02020603050405020304" pitchFamily="18" charset="0"/>
            </a:endParaRPr>
          </a:p>
        </p:txBody>
      </p:sp>
      <p:sp>
        <p:nvSpPr>
          <p:cNvPr id="33" name="Rectangle 23"/>
          <p:cNvSpPr>
            <a:spLocks noChangeArrowheads="1"/>
          </p:cNvSpPr>
          <p:nvPr/>
        </p:nvSpPr>
        <p:spPr bwMode="auto">
          <a:xfrm>
            <a:off x="6668135" y="3357245"/>
            <a:ext cx="2962910" cy="3553460"/>
          </a:xfrm>
          <a:prstGeom prst="rect">
            <a:avLst/>
          </a:prstGeom>
          <a:solidFill>
            <a:srgbClr val="DECEA6"/>
          </a:solidFill>
          <a:ln w="12700">
            <a:solidFill>
              <a:schemeClr val="bg1">
                <a:lumMod val="65000"/>
              </a:schemeClr>
            </a:solidFill>
            <a:miter lim="800000"/>
          </a:ln>
          <a:effectLst>
            <a:softEdge rad="50800"/>
          </a:effectLst>
        </p:spPr>
        <p:txBody>
          <a:bodyPr lIns="79344" tIns="39671" rIns="79344" bIns="39671"/>
          <a:lstStyle/>
          <a:p>
            <a:pPr marL="155575" indent="-155575" algn="just" defTabSz="746125">
              <a:lnSpc>
                <a:spcPct val="120000"/>
              </a:lnSpc>
              <a:spcBef>
                <a:spcPct val="65000"/>
              </a:spcBef>
              <a:spcAft>
                <a:spcPct val="10000"/>
              </a:spcAft>
              <a:buClr>
                <a:srgbClr val="FF0000"/>
              </a:buClr>
              <a:buSzPct val="80000"/>
              <a:buFont typeface="Wingdings (PCL6)" pitchFamily="82" charset="2"/>
              <a:buNone/>
              <a:tabLst>
                <a:tab pos="466725" algn="l"/>
              </a:tabLst>
            </a:pPr>
            <a:endParaRPr lang="zh-CN" altLang="zh-CN" sz="1000" b="1">
              <a:latin typeface="Arial" panose="020B0604020202020204"/>
              <a:ea typeface="楷体_GB2312"/>
              <a:sym typeface="Arial" panose="020B0604020202020204"/>
            </a:endParaRPr>
          </a:p>
        </p:txBody>
      </p:sp>
      <p:cxnSp>
        <p:nvCxnSpPr>
          <p:cNvPr id="6" name="直接连接符 5"/>
          <p:cNvCxnSpPr/>
          <p:nvPr/>
        </p:nvCxnSpPr>
        <p:spPr>
          <a:xfrm>
            <a:off x="6802120" y="3761105"/>
            <a:ext cx="2672715" cy="0"/>
          </a:xfrm>
          <a:prstGeom prst="line">
            <a:avLst/>
          </a:prstGeom>
          <a:ln w="47625"/>
        </p:spPr>
        <p:style>
          <a:lnRef idx="1">
            <a:schemeClr val="accent3"/>
          </a:lnRef>
          <a:fillRef idx="0">
            <a:schemeClr val="accent3"/>
          </a:fillRef>
          <a:effectRef idx="0">
            <a:schemeClr val="accent3"/>
          </a:effectRef>
          <a:fontRef idx="minor">
            <a:schemeClr val="tx1"/>
          </a:fontRef>
        </p:style>
      </p:cxnSp>
      <p:sp>
        <p:nvSpPr>
          <p:cNvPr id="9" name="文本框 8"/>
          <p:cNvSpPr txBox="1"/>
          <p:nvPr/>
        </p:nvSpPr>
        <p:spPr>
          <a:xfrm>
            <a:off x="7511415" y="3399790"/>
            <a:ext cx="3258820" cy="321310"/>
          </a:xfrm>
          <a:prstGeom prst="rect">
            <a:avLst/>
          </a:prstGeom>
          <a:noFill/>
        </p:spPr>
        <p:txBody>
          <a:bodyPr wrap="square" lIns="72000" tIns="18000" rIns="72000" bIns="18000" rtlCol="0">
            <a:noAutofit/>
          </a:bodyPr>
          <a:lstStyle/>
          <a:p>
            <a:r>
              <a:rPr lang="en-US" altLang="zh-CN" sz="1800" b="1" dirty="0">
                <a:latin typeface="Times New Roman" panose="02020603050405020304" pitchFamily="18" charset="0"/>
                <a:cs typeface="Times New Roman" panose="02020603050405020304" pitchFamily="18" charset="0"/>
              </a:rPr>
              <a:t>Advantages</a:t>
            </a:r>
            <a:endParaRPr lang="en-US" altLang="zh-CN" sz="1800" b="1" dirty="0">
              <a:latin typeface="Times New Roman" panose="02020603050405020304" pitchFamily="18" charset="0"/>
              <a:cs typeface="Times New Roman" panose="02020603050405020304" pitchFamily="18" charset="0"/>
            </a:endParaRPr>
          </a:p>
        </p:txBody>
      </p:sp>
      <p:sp>
        <p:nvSpPr>
          <p:cNvPr id="14" name="圆角矩形 13"/>
          <p:cNvSpPr/>
          <p:nvPr/>
        </p:nvSpPr>
        <p:spPr>
          <a:xfrm>
            <a:off x="6769735" y="3958590"/>
            <a:ext cx="2807970" cy="996315"/>
          </a:xfrm>
          <a:prstGeom prst="roundRect">
            <a:avLst/>
          </a:prstGeom>
          <a:solidFill>
            <a:schemeClr val="bg1"/>
          </a:solidFill>
          <a:ln w="12700">
            <a:solidFill>
              <a:srgbClr val="C00000"/>
            </a:solidFill>
          </a:ln>
        </p:spPr>
        <p:style>
          <a:lnRef idx="2">
            <a:schemeClr val="accent6"/>
          </a:lnRef>
          <a:fillRef idx="1">
            <a:schemeClr val="lt1"/>
          </a:fillRef>
          <a:effectRef idx="0">
            <a:schemeClr val="accent6"/>
          </a:effectRef>
          <a:fontRef idx="minor">
            <a:schemeClr val="dk1"/>
          </a:fontRef>
        </p:style>
        <p:txBody>
          <a:bodyPr rot="0" vertOverflow="overflow" horzOverflow="overflow" vert="horz" wrap="square" lIns="91440" tIns="45720" rIns="91440" bIns="45720" numCol="1" spcCol="0" rtlCol="0" fromWordArt="0" anchor="ctr" anchorCtr="0" forceAA="0" compatLnSpc="1">
            <a:noAutofit/>
          </a:bodyPr>
          <a:lstStyle/>
          <a:p>
            <a:pPr algn="ctr"/>
            <a:endParaRPr lang="zh-CN" altLang="en-US" sz="1400" dirty="0" err="1"/>
          </a:p>
        </p:txBody>
      </p:sp>
      <p:sp>
        <p:nvSpPr>
          <p:cNvPr id="15" name="圆角矩形 14"/>
          <p:cNvSpPr/>
          <p:nvPr/>
        </p:nvSpPr>
        <p:spPr>
          <a:xfrm>
            <a:off x="6769735" y="5170805"/>
            <a:ext cx="2807970" cy="666750"/>
          </a:xfrm>
          <a:prstGeom prst="roundRect">
            <a:avLst/>
          </a:prstGeom>
          <a:solidFill>
            <a:schemeClr val="bg1"/>
          </a:solidFill>
          <a:ln w="12700">
            <a:solidFill>
              <a:srgbClr val="C00000"/>
            </a:solidFill>
          </a:ln>
        </p:spPr>
        <p:style>
          <a:lnRef idx="2">
            <a:schemeClr val="accent6"/>
          </a:lnRef>
          <a:fillRef idx="1">
            <a:schemeClr val="lt1"/>
          </a:fillRef>
          <a:effectRef idx="0">
            <a:schemeClr val="accent6"/>
          </a:effectRef>
          <a:fontRef idx="minor">
            <a:schemeClr val="dk1"/>
          </a:fontRef>
        </p:style>
        <p:txBody>
          <a:bodyPr rot="0" vertOverflow="overflow" horzOverflow="overflow" vert="horz" wrap="square" lIns="91440" tIns="45720" rIns="91440" bIns="45720" numCol="1" spcCol="0" rtlCol="0" fromWordArt="0" anchor="ctr" anchorCtr="0" forceAA="0" compatLnSpc="1">
            <a:noAutofit/>
          </a:bodyPr>
          <a:lstStyle/>
          <a:p>
            <a:pPr algn="ctr"/>
            <a:endParaRPr lang="zh-CN" altLang="en-US" sz="1400" dirty="0" err="1"/>
          </a:p>
        </p:txBody>
      </p:sp>
      <p:sp>
        <p:nvSpPr>
          <p:cNvPr id="16" name="圆角矩形 15"/>
          <p:cNvSpPr/>
          <p:nvPr/>
        </p:nvSpPr>
        <p:spPr>
          <a:xfrm>
            <a:off x="6764655" y="6050280"/>
            <a:ext cx="2808605" cy="632460"/>
          </a:xfrm>
          <a:prstGeom prst="roundRect">
            <a:avLst/>
          </a:prstGeom>
          <a:solidFill>
            <a:schemeClr val="bg1"/>
          </a:solidFill>
          <a:ln w="12700">
            <a:solidFill>
              <a:srgbClr val="9B3519"/>
            </a:solidFill>
          </a:ln>
        </p:spPr>
        <p:style>
          <a:lnRef idx="2">
            <a:schemeClr val="accent6"/>
          </a:lnRef>
          <a:fillRef idx="1">
            <a:schemeClr val="lt1"/>
          </a:fillRef>
          <a:effectRef idx="0">
            <a:schemeClr val="accent6"/>
          </a:effectRef>
          <a:fontRef idx="minor">
            <a:schemeClr val="dk1"/>
          </a:fontRef>
        </p:style>
        <p:txBody>
          <a:bodyPr rot="0" vertOverflow="overflow" horzOverflow="overflow" vert="horz" wrap="square" lIns="91440" tIns="45720" rIns="91440" bIns="45720" numCol="1" spcCol="0" rtlCol="0" fromWordArt="0" anchor="ctr" anchorCtr="0" forceAA="0" compatLnSpc="1">
            <a:noAutofit/>
          </a:bodyPr>
          <a:lstStyle/>
          <a:p>
            <a:pPr algn="ctr"/>
            <a:endParaRPr lang="zh-CN" altLang="en-US" sz="1400" dirty="0" err="1"/>
          </a:p>
        </p:txBody>
      </p:sp>
      <p:sp>
        <p:nvSpPr>
          <p:cNvPr id="13" name="文本框 12"/>
          <p:cNvSpPr txBox="1"/>
          <p:nvPr/>
        </p:nvSpPr>
        <p:spPr>
          <a:xfrm>
            <a:off x="6740525" y="3956050"/>
            <a:ext cx="2987040" cy="2930525"/>
          </a:xfrm>
          <a:prstGeom prst="rect">
            <a:avLst/>
          </a:prstGeom>
          <a:noFill/>
        </p:spPr>
        <p:txBody>
          <a:bodyPr wrap="square" lIns="72000" tIns="18000" rIns="72000" bIns="18000" rtlCol="0">
            <a:noAutofit/>
          </a:bodyPr>
          <a:lstStyle/>
          <a:p>
            <a:r>
              <a:rPr lang="en-US" altLang="zh-CN" sz="1600" dirty="0">
                <a:latin typeface="Times New Roman" panose="02020603050405020304" pitchFamily="18" charset="0"/>
                <a:cs typeface="Times New Roman" panose="02020603050405020304" pitchFamily="18" charset="0"/>
              </a:rPr>
              <a:t>1. </a:t>
            </a:r>
            <a:r>
              <a:rPr lang="en-US" sz="1600" dirty="0">
                <a:latin typeface="Times New Roman" panose="02020603050405020304" pitchFamily="18" charset="0"/>
                <a:cs typeface="Times New Roman" panose="02020603050405020304" pitchFamily="18" charset="0"/>
                <a:sym typeface="+mn-ea"/>
              </a:rPr>
              <a:t>It is one of the most accurate learning algorithms available. For many data sets, it produces a highly accurate classifier.</a:t>
            </a:r>
            <a:endParaRPr lang="en-US" sz="1600" dirty="0">
              <a:latin typeface="Times New Roman" panose="02020603050405020304" pitchFamily="18" charset="0"/>
              <a:cs typeface="Times New Roman" panose="02020603050405020304" pitchFamily="18" charset="0"/>
              <a:sym typeface="+mn-ea"/>
            </a:endParaRPr>
          </a:p>
          <a:p>
            <a:endParaRPr lang="en-US" sz="1200"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2. </a:t>
            </a:r>
            <a:r>
              <a:rPr lang="en-US" sz="1600" dirty="0">
                <a:latin typeface="Times New Roman" panose="02020603050405020304" pitchFamily="18" charset="0"/>
                <a:cs typeface="Times New Roman" panose="02020603050405020304" pitchFamily="18" charset="0"/>
                <a:sym typeface="+mn-ea"/>
              </a:rPr>
              <a:t>It gives estimates of what variables are important in the classification.</a:t>
            </a:r>
            <a:endParaRPr lang="en-US" sz="1600" dirty="0">
              <a:latin typeface="Times New Roman" panose="02020603050405020304" pitchFamily="18" charset="0"/>
              <a:cs typeface="Times New Roman" panose="02020603050405020304" pitchFamily="18" charset="0"/>
              <a:sym typeface="+mn-ea"/>
            </a:endParaRPr>
          </a:p>
          <a:p>
            <a:endParaRPr lang="en-US" altLang="zh-CN" sz="1600"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3. It can prevent outfitting can even fit non-linear model</a:t>
            </a:r>
            <a:r>
              <a:rPr lang="en-US" sz="1600" dirty="0">
                <a:latin typeface="Times New Roman" panose="02020603050405020304" pitchFamily="18" charset="0"/>
                <a:cs typeface="Times New Roman" panose="02020603050405020304" pitchFamily="18" charset="0"/>
                <a:sym typeface="+mn-ea"/>
              </a:rPr>
              <a:t>.</a:t>
            </a:r>
            <a:endParaRPr lang="en-US" sz="1400" dirty="0"/>
          </a:p>
          <a:p>
            <a:endParaRPr lang="en-US" altLang="zh-CN" sz="1400" dirty="0">
              <a:latin typeface="Arial" panose="020B0604020202020204" pitchFamily="34" charset="0"/>
              <a:cs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sym typeface="+mn-ea"/>
              </a:rPr>
              <a:t>3.Algorithm</a:t>
            </a:r>
            <a:endParaRPr lang="en-US" altLang="zh-CN" dirty="0">
              <a:sym typeface="+mn-ea"/>
            </a:endParaRPr>
          </a:p>
        </p:txBody>
      </p:sp>
      <p:sp>
        <p:nvSpPr>
          <p:cNvPr id="3" name="副标题 2"/>
          <p:cNvSpPr>
            <a:spLocks noGrp="1"/>
          </p:cNvSpPr>
          <p:nvPr>
            <p:ph type="subTitle" idx="1"/>
          </p:nvPr>
        </p:nvSpPr>
        <p:spPr/>
        <p:txBody>
          <a:bodyPr>
            <a:normAutofit/>
          </a:bodyPr>
          <a:lstStyle/>
          <a:p>
            <a:r>
              <a:rPr lang="en-US" altLang="zh-CN" dirty="0">
                <a:sym typeface="+mn-ea"/>
              </a:rPr>
              <a:t>(4).</a:t>
            </a:r>
            <a:r>
              <a:rPr lang="en-US" kern="0" dirty="0">
                <a:solidFill>
                  <a:sysClr val="windowText" lastClr="000000"/>
                </a:solidFill>
                <a:latin typeface="Arial" panose="020B0604020202020204"/>
                <a:ea typeface="楷体_GB2312"/>
                <a:sym typeface="+mn-ea"/>
              </a:rPr>
              <a:t>Random Forest Regression</a:t>
            </a:r>
            <a:endParaRPr lang="en-US" kern="0" dirty="0">
              <a:solidFill>
                <a:sysClr val="windowText" lastClr="000000"/>
              </a:solidFill>
              <a:latin typeface="Arial" panose="020B0604020202020204"/>
              <a:ea typeface="楷体_GB2312"/>
              <a:sym typeface="+mn-ea"/>
            </a:endParaRPr>
          </a:p>
        </p:txBody>
      </p:sp>
      <p:sp>
        <p:nvSpPr>
          <p:cNvPr id="435204" name="AutoShape 4"/>
          <p:cNvSpPr>
            <a:spLocks noChangeAspect="1" noChangeArrowheads="1" noTextEdit="1"/>
          </p:cNvSpPr>
          <p:nvPr/>
        </p:nvSpPr>
        <p:spPr bwMode="auto">
          <a:xfrm>
            <a:off x="255905" y="857250"/>
            <a:ext cx="7575550" cy="522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400">
              <a:latin typeface="Arial" panose="020B0604020202020204"/>
              <a:ea typeface="楷体_GB2312"/>
              <a:sym typeface="Arial" panose="020B0604020202020204"/>
            </a:endParaRPr>
          </a:p>
        </p:txBody>
      </p:sp>
      <p:sp>
        <p:nvSpPr>
          <p:cNvPr id="43" name="AutoShape 8"/>
          <p:cNvSpPr>
            <a:spLocks noChangeArrowheads="1"/>
          </p:cNvSpPr>
          <p:nvPr/>
        </p:nvSpPr>
        <p:spPr bwMode="gray">
          <a:xfrm rot="16200000" flipH="1">
            <a:off x="2174875" y="4074160"/>
            <a:ext cx="4664710" cy="817880"/>
          </a:xfrm>
          <a:prstGeom prst="parallelogram">
            <a:avLst>
              <a:gd name="adj" fmla="val 66246"/>
            </a:avLst>
          </a:prstGeom>
          <a:gradFill rotWithShape="1">
            <a:gsLst>
              <a:gs pos="0">
                <a:schemeClr val="bg1">
                  <a:lumMod val="95000"/>
                </a:schemeClr>
              </a:gs>
              <a:gs pos="100000">
                <a:schemeClr val="bg1">
                  <a:lumMod val="65000"/>
                </a:schemeClr>
              </a:gs>
            </a:gsLst>
            <a:lin ang="5400000" scaled="1"/>
          </a:gradFill>
          <a:ln>
            <a:noFill/>
          </a:ln>
          <a:effectLst/>
        </p:spPr>
        <p:txBody>
          <a:bodyPr vert="eaVert" wrap="none" lIns="97274" tIns="0" rIns="145911" bIns="0" anchor="ctr"/>
          <a:lstStyle/>
          <a:p>
            <a:pPr marL="219710" indent="-219710" algn="ctr" defTabSz="892810" eaLnBrk="0" hangingPunct="0">
              <a:spcBef>
                <a:spcPct val="30000"/>
              </a:spcBef>
              <a:buFont typeface="Wingdings" panose="05000000000000000000" pitchFamily="2" charset="2"/>
              <a:buChar char="n"/>
            </a:pPr>
            <a:endParaRPr lang="en-US" sz="1000" b="1">
              <a:solidFill>
                <a:srgbClr val="000000"/>
              </a:solidFill>
              <a:cs typeface="Arial" panose="020B0604020202020204" pitchFamily="34" charset="0"/>
            </a:endParaRPr>
          </a:p>
        </p:txBody>
      </p:sp>
      <p:sp>
        <p:nvSpPr>
          <p:cNvPr id="44" name="Freeform 9"/>
          <p:cNvSpPr/>
          <p:nvPr/>
        </p:nvSpPr>
        <p:spPr bwMode="gray">
          <a:xfrm>
            <a:off x="392430" y="2136775"/>
            <a:ext cx="5097780" cy="638810"/>
          </a:xfrm>
          <a:custGeom>
            <a:avLst/>
            <a:gdLst>
              <a:gd name="T0" fmla="*/ 0 w 2505"/>
              <a:gd name="T1" fmla="*/ 533 h 534"/>
              <a:gd name="T2" fmla="*/ 1970 w 2505"/>
              <a:gd name="T3" fmla="*/ 534 h 534"/>
              <a:gd name="T4" fmla="*/ 2505 w 2505"/>
              <a:gd name="T5" fmla="*/ 0 h 534"/>
              <a:gd name="T6" fmla="*/ 1491 w 2505"/>
              <a:gd name="T7" fmla="*/ 3 h 534"/>
              <a:gd name="T8" fmla="*/ 0 w 2505"/>
              <a:gd name="T9" fmla="*/ 533 h 534"/>
            </a:gdLst>
            <a:ahLst/>
            <a:cxnLst>
              <a:cxn ang="0">
                <a:pos x="T0" y="T1"/>
              </a:cxn>
              <a:cxn ang="0">
                <a:pos x="T2" y="T3"/>
              </a:cxn>
              <a:cxn ang="0">
                <a:pos x="T4" y="T5"/>
              </a:cxn>
              <a:cxn ang="0">
                <a:pos x="T6" y="T7"/>
              </a:cxn>
              <a:cxn ang="0">
                <a:pos x="T8" y="T9"/>
              </a:cxn>
            </a:cxnLst>
            <a:rect l="0" t="0" r="r" b="b"/>
            <a:pathLst>
              <a:path w="2505" h="534">
                <a:moveTo>
                  <a:pt x="0" y="533"/>
                </a:moveTo>
                <a:lnTo>
                  <a:pt x="1970" y="534"/>
                </a:lnTo>
                <a:lnTo>
                  <a:pt x="2505" y="0"/>
                </a:lnTo>
                <a:lnTo>
                  <a:pt x="1491" y="3"/>
                </a:lnTo>
                <a:lnTo>
                  <a:pt x="0" y="533"/>
                </a:lnTo>
                <a:close/>
              </a:path>
            </a:pathLst>
          </a:custGeom>
          <a:gradFill rotWithShape="1">
            <a:gsLst>
              <a:gs pos="0">
                <a:schemeClr val="bg1">
                  <a:lumMod val="65000"/>
                </a:schemeClr>
              </a:gs>
              <a:gs pos="100000">
                <a:schemeClr val="bg1">
                  <a:lumMod val="95000"/>
                </a:schemeClr>
              </a:gs>
            </a:gsLst>
            <a:lin ang="5400000" scaled="1"/>
          </a:gradFill>
          <a:ln>
            <a:noFill/>
          </a:ln>
          <a:effectLst/>
        </p:spPr>
        <p:txBody>
          <a:bodyPr wrap="none" lIns="97274" tIns="0" rIns="145911" bIns="0" anchor="ctr"/>
          <a:lstStyle/>
          <a:p>
            <a:endParaRPr lang="zh-CN" altLang="en-US"/>
          </a:p>
        </p:txBody>
      </p:sp>
      <p:sp>
        <p:nvSpPr>
          <p:cNvPr id="45" name="AutoShape 10"/>
          <p:cNvSpPr>
            <a:spLocks noChangeArrowheads="1"/>
          </p:cNvSpPr>
          <p:nvPr/>
        </p:nvSpPr>
        <p:spPr bwMode="gray">
          <a:xfrm rot="5400000">
            <a:off x="2965450" y="4031615"/>
            <a:ext cx="4664710" cy="902970"/>
          </a:xfrm>
          <a:prstGeom prst="parallelogram">
            <a:avLst>
              <a:gd name="adj" fmla="val 60511"/>
            </a:avLst>
          </a:prstGeom>
          <a:gradFill rotWithShape="1">
            <a:gsLst>
              <a:gs pos="0">
                <a:schemeClr val="bg1">
                  <a:lumMod val="95000"/>
                </a:schemeClr>
              </a:gs>
              <a:gs pos="100000">
                <a:schemeClr val="bg1">
                  <a:lumMod val="65000"/>
                </a:schemeClr>
              </a:gs>
            </a:gsLst>
            <a:lin ang="5400000" scaled="1"/>
          </a:gradFill>
          <a:ln>
            <a:noFill/>
          </a:ln>
          <a:effectLst/>
        </p:spPr>
        <p:txBody>
          <a:bodyPr rot="10800000" vert="eaVert" wrap="none" lIns="97274" tIns="0" rIns="145911" bIns="0" anchor="ctr"/>
          <a:lstStyle/>
          <a:p>
            <a:pPr marL="219710" indent="-219710" algn="ctr" defTabSz="892810" eaLnBrk="0" hangingPunct="0">
              <a:spcBef>
                <a:spcPct val="30000"/>
              </a:spcBef>
              <a:buFont typeface="Wingdings" panose="05000000000000000000" pitchFamily="2" charset="2"/>
              <a:buChar char="n"/>
            </a:pPr>
            <a:endParaRPr lang="en-US" sz="1000" b="1">
              <a:solidFill>
                <a:srgbClr val="000000"/>
              </a:solidFill>
              <a:cs typeface="Arial" panose="020B0604020202020204" pitchFamily="34" charset="0"/>
            </a:endParaRPr>
          </a:p>
        </p:txBody>
      </p:sp>
      <p:sp>
        <p:nvSpPr>
          <p:cNvPr id="46" name="Freeform 11"/>
          <p:cNvSpPr/>
          <p:nvPr/>
        </p:nvSpPr>
        <p:spPr bwMode="gray">
          <a:xfrm flipH="1">
            <a:off x="4699635" y="2136775"/>
            <a:ext cx="5099050" cy="638810"/>
          </a:xfrm>
          <a:custGeom>
            <a:avLst/>
            <a:gdLst>
              <a:gd name="T0" fmla="*/ 0 w 2505"/>
              <a:gd name="T1" fmla="*/ 533 h 534"/>
              <a:gd name="T2" fmla="*/ 1970 w 2505"/>
              <a:gd name="T3" fmla="*/ 534 h 534"/>
              <a:gd name="T4" fmla="*/ 2505 w 2505"/>
              <a:gd name="T5" fmla="*/ 0 h 534"/>
              <a:gd name="T6" fmla="*/ 1491 w 2505"/>
              <a:gd name="T7" fmla="*/ 3 h 534"/>
              <a:gd name="T8" fmla="*/ 0 w 2505"/>
              <a:gd name="T9" fmla="*/ 533 h 534"/>
            </a:gdLst>
            <a:ahLst/>
            <a:cxnLst>
              <a:cxn ang="0">
                <a:pos x="T0" y="T1"/>
              </a:cxn>
              <a:cxn ang="0">
                <a:pos x="T2" y="T3"/>
              </a:cxn>
              <a:cxn ang="0">
                <a:pos x="T4" y="T5"/>
              </a:cxn>
              <a:cxn ang="0">
                <a:pos x="T6" y="T7"/>
              </a:cxn>
              <a:cxn ang="0">
                <a:pos x="T8" y="T9"/>
              </a:cxn>
            </a:cxnLst>
            <a:rect l="0" t="0" r="r" b="b"/>
            <a:pathLst>
              <a:path w="2505" h="534">
                <a:moveTo>
                  <a:pt x="0" y="533"/>
                </a:moveTo>
                <a:lnTo>
                  <a:pt x="1970" y="534"/>
                </a:lnTo>
                <a:lnTo>
                  <a:pt x="2505" y="0"/>
                </a:lnTo>
                <a:lnTo>
                  <a:pt x="1491" y="3"/>
                </a:lnTo>
                <a:lnTo>
                  <a:pt x="0" y="533"/>
                </a:lnTo>
                <a:close/>
              </a:path>
            </a:pathLst>
          </a:custGeom>
          <a:gradFill rotWithShape="1">
            <a:gsLst>
              <a:gs pos="0">
                <a:schemeClr val="bg1">
                  <a:lumMod val="65000"/>
                </a:schemeClr>
              </a:gs>
              <a:gs pos="100000">
                <a:schemeClr val="bg1">
                  <a:lumMod val="95000"/>
                </a:schemeClr>
              </a:gs>
            </a:gsLst>
            <a:lin ang="5400000" scaled="1"/>
          </a:gradFill>
          <a:ln>
            <a:noFill/>
          </a:ln>
          <a:effectLst/>
        </p:spPr>
        <p:txBody>
          <a:bodyPr wrap="none" lIns="97274" tIns="0" rIns="145911" bIns="0" anchor="ctr"/>
          <a:lstStyle/>
          <a:p>
            <a:endParaRPr lang="zh-CN" altLang="en-US"/>
          </a:p>
        </p:txBody>
      </p:sp>
      <p:sp>
        <p:nvSpPr>
          <p:cNvPr id="49" name="1158.37550428.875244.751"/>
          <p:cNvSpPr>
            <a:spLocks noChangeArrowheads="1"/>
          </p:cNvSpPr>
          <p:nvPr>
            <p:custDataLst>
              <p:tags r:id="rId1"/>
            </p:custDataLst>
          </p:nvPr>
        </p:nvSpPr>
        <p:spPr bwMode="auto">
          <a:xfrm>
            <a:off x="2747010" y="1583690"/>
            <a:ext cx="4657725" cy="704850"/>
          </a:xfrm>
          <a:prstGeom prst="roundRect">
            <a:avLst>
              <a:gd name="adj" fmla="val 12074"/>
            </a:avLst>
          </a:prstGeom>
          <a:gradFill>
            <a:gsLst>
              <a:gs pos="0">
                <a:srgbClr val="9B3519"/>
              </a:gs>
              <a:gs pos="100000">
                <a:srgbClr val="882E16"/>
              </a:gs>
            </a:gsLst>
            <a:lin ang="5400000" scaled="1"/>
          </a:gradFill>
          <a:ln>
            <a:noFill/>
          </a:ln>
          <a:effectLst/>
        </p:spPr>
        <p:txBody>
          <a:bodyPr lIns="77772" tIns="29164" rIns="77772" bIns="48608" anchor="ctr" anchorCtr="1"/>
          <a:lstStyle/>
          <a:p>
            <a:pPr algn="ctr" eaLnBrk="0" hangingPunct="0">
              <a:spcBef>
                <a:spcPct val="0"/>
              </a:spcBef>
              <a:tabLst>
                <a:tab pos="3150870" algn="r"/>
              </a:tabLst>
            </a:pPr>
            <a:r>
              <a:rPr lang="en-US" sz="2400" b="1" dirty="0">
                <a:solidFill>
                  <a:schemeClr val="bg1"/>
                </a:solidFill>
                <a:cs typeface="Arial" panose="020B0604020202020204" pitchFamily="34" charset="0"/>
              </a:rPr>
              <a:t>Output</a:t>
            </a:r>
            <a:endParaRPr lang="en-US" sz="2400" b="1" dirty="0">
              <a:solidFill>
                <a:schemeClr val="bg1"/>
              </a:solidFill>
              <a:cs typeface="Arial" panose="020B0604020202020204" pitchFamily="34" charset="0"/>
            </a:endParaRPr>
          </a:p>
        </p:txBody>
      </p:sp>
      <p:sp>
        <p:nvSpPr>
          <p:cNvPr id="47" name="Rectangle 12"/>
          <p:cNvSpPr>
            <a:spLocks noChangeArrowheads="1"/>
          </p:cNvSpPr>
          <p:nvPr/>
        </p:nvSpPr>
        <p:spPr bwMode="gray">
          <a:xfrm>
            <a:off x="405130" y="2709545"/>
            <a:ext cx="4022725" cy="4052570"/>
          </a:xfrm>
          <a:prstGeom prst="rect">
            <a:avLst/>
          </a:prstGeom>
          <a:gradFill>
            <a:gsLst>
              <a:gs pos="0">
                <a:srgbClr val="D8C594"/>
              </a:gs>
              <a:gs pos="100000">
                <a:srgbClr val="E2D4B0"/>
              </a:gs>
            </a:gsLst>
            <a:lin ang="5400000" scaled="1"/>
          </a:gradFill>
          <a:ln w="12700" algn="ctr">
            <a:solidFill>
              <a:schemeClr val="bg1">
                <a:lumMod val="75000"/>
              </a:schemeClr>
            </a:solidFill>
            <a:miter lim="800000"/>
          </a:ln>
          <a:effectLst/>
        </p:spPr>
        <p:txBody>
          <a:bodyPr wrap="none" tIns="0" rIns="137160" bIns="0" anchor="ctr"/>
          <a:lstStyle/>
          <a:p>
            <a:pPr marL="219710" indent="-219710" algn="ctr" defTabSz="892810" eaLnBrk="0" hangingPunct="0">
              <a:spcBef>
                <a:spcPct val="30000"/>
              </a:spcBef>
            </a:pPr>
            <a:endParaRPr lang="en-US" altLang="zh-CN" sz="1000" b="1">
              <a:solidFill>
                <a:srgbClr val="000000"/>
              </a:solidFill>
              <a:cs typeface="Arial" panose="020B0604020202020204" pitchFamily="34" charset="0"/>
            </a:endParaRPr>
          </a:p>
        </p:txBody>
      </p:sp>
      <p:sp>
        <p:nvSpPr>
          <p:cNvPr id="50" name="Rectangle 29"/>
          <p:cNvSpPr>
            <a:spLocks noChangeArrowheads="1"/>
          </p:cNvSpPr>
          <p:nvPr/>
        </p:nvSpPr>
        <p:spPr bwMode="gray">
          <a:xfrm flipH="1">
            <a:off x="5651500" y="2709545"/>
            <a:ext cx="4022725" cy="4052570"/>
          </a:xfrm>
          <a:prstGeom prst="rect">
            <a:avLst/>
          </a:prstGeom>
          <a:gradFill>
            <a:gsLst>
              <a:gs pos="0">
                <a:srgbClr val="D8C594"/>
              </a:gs>
              <a:gs pos="100000">
                <a:srgbClr val="E2D4B0"/>
              </a:gs>
            </a:gsLst>
            <a:lin ang="5400000" scaled="1"/>
          </a:gradFill>
          <a:ln w="12700" algn="ctr">
            <a:solidFill>
              <a:schemeClr val="bg1">
                <a:lumMod val="75000"/>
              </a:schemeClr>
            </a:solidFill>
            <a:miter lim="800000"/>
          </a:ln>
          <a:effectLst/>
        </p:spPr>
        <p:txBody>
          <a:bodyPr wrap="none" tIns="0" rIns="137160" bIns="0" anchor="ctr"/>
          <a:lstStyle/>
          <a:p>
            <a:pPr marL="219710" indent="-219710" algn="ctr" defTabSz="892810" eaLnBrk="0" hangingPunct="0">
              <a:spcBef>
                <a:spcPct val="30000"/>
              </a:spcBef>
            </a:pPr>
            <a:endParaRPr lang="en-US" altLang="zh-CN" sz="1000" b="1">
              <a:solidFill>
                <a:srgbClr val="000000"/>
              </a:solidFill>
              <a:cs typeface="Arial" panose="020B0604020202020204" pitchFamily="34" charset="0"/>
            </a:endParaRPr>
          </a:p>
        </p:txBody>
      </p:sp>
      <p:sp>
        <p:nvSpPr>
          <p:cNvPr id="51" name="1158.37550428.875244.751"/>
          <p:cNvSpPr>
            <a:spLocks noChangeArrowheads="1"/>
          </p:cNvSpPr>
          <p:nvPr>
            <p:custDataLst>
              <p:tags r:id="rId2"/>
            </p:custDataLst>
          </p:nvPr>
        </p:nvSpPr>
        <p:spPr bwMode="auto">
          <a:xfrm>
            <a:off x="5661660" y="2820035"/>
            <a:ext cx="4019550" cy="328930"/>
          </a:xfrm>
          <a:prstGeom prst="rect">
            <a:avLst/>
          </a:prstGeom>
          <a:noFill/>
          <a:ln>
            <a:noFill/>
          </a:ln>
          <a:extLst>
            <a:ext uri="{909E8E84-426E-40DD-AFC4-6F175D3DCCD1}">
              <a14:hiddenFill xmlns:a14="http://schemas.microsoft.com/office/drawing/2010/main">
                <a:solidFill>
                  <a:srgbClr val="406C8C"/>
                </a:solidFill>
              </a14:hiddenFill>
            </a:ext>
            <a:ext uri="{91240B29-F687-4F45-9708-019B960494DF}">
              <a14:hiddenLine xmlns:a14="http://schemas.microsoft.com/office/drawing/2010/main" w="9525">
                <a:solidFill>
                  <a:srgbClr val="000000"/>
                </a:solidFill>
                <a:miter lim="800000"/>
                <a:headEnd/>
                <a:tailEnd/>
              </a14:hiddenLine>
            </a:ext>
          </a:extLst>
        </p:spPr>
        <p:txBody>
          <a:bodyPr lIns="73108" tIns="27415" rIns="73108" bIns="45693" anchor="ctr" anchorCtr="1"/>
          <a:lstStyle/>
          <a:p>
            <a:pPr algn="ctr" eaLnBrk="0" hangingPunct="0">
              <a:spcBef>
                <a:spcPct val="0"/>
              </a:spcBef>
              <a:tabLst>
                <a:tab pos="3150870" algn="r"/>
              </a:tabLst>
            </a:pPr>
            <a:r>
              <a:rPr lang="en-US" altLang="zh-CN" sz="1600" b="1" dirty="0">
                <a:cs typeface="Arial" panose="020B0604020202020204" pitchFamily="34" charset="0"/>
              </a:rPr>
              <a:t> </a:t>
            </a:r>
            <a:endParaRPr lang="en-US" altLang="zh-CN" sz="1600" b="1" dirty="0">
              <a:cs typeface="Arial" panose="020B0604020202020204" pitchFamily="34" charset="0"/>
            </a:endParaRPr>
          </a:p>
        </p:txBody>
      </p:sp>
      <p:sp>
        <p:nvSpPr>
          <p:cNvPr id="48" name="1158.37550428.875244.751"/>
          <p:cNvSpPr>
            <a:spLocks noChangeArrowheads="1"/>
          </p:cNvSpPr>
          <p:nvPr>
            <p:custDataLst>
              <p:tags r:id="rId3"/>
            </p:custDataLst>
          </p:nvPr>
        </p:nvSpPr>
        <p:spPr bwMode="auto">
          <a:xfrm>
            <a:off x="405130" y="2820035"/>
            <a:ext cx="4019550" cy="32893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lIns="77772" tIns="29164" rIns="77772" bIns="48608" anchor="ctr" anchorCtr="1"/>
          <a:lstStyle/>
          <a:p>
            <a:pPr algn="ctr" eaLnBrk="0" hangingPunct="0">
              <a:spcBef>
                <a:spcPct val="0"/>
              </a:spcBef>
              <a:tabLst>
                <a:tab pos="3150870" algn="r"/>
              </a:tabLst>
            </a:pPr>
            <a:r>
              <a:rPr lang="zh-CN" altLang="en-US" sz="1800" b="1" dirty="0">
                <a:latin typeface="Times New Roman" panose="02020603050405020304" pitchFamily="18" charset="0"/>
                <a:cs typeface="Times New Roman" panose="02020603050405020304" pitchFamily="18" charset="0"/>
                <a:sym typeface="+mn-ea"/>
              </a:rPr>
              <a:t>Without grid search cv</a:t>
            </a:r>
            <a:endParaRPr lang="zh-CN" altLang="en-US" sz="1800" b="1" dirty="0">
              <a:latin typeface="Times New Roman" panose="02020603050405020304" pitchFamily="18" charset="0"/>
              <a:cs typeface="Times New Roman" panose="02020603050405020304" pitchFamily="18" charset="0"/>
              <a:sym typeface="+mn-ea"/>
            </a:endParaRPr>
          </a:p>
        </p:txBody>
      </p:sp>
      <p:sp>
        <p:nvSpPr>
          <p:cNvPr id="8" name=".7055475"/>
          <p:cNvSpPr txBox="1"/>
          <p:nvPr/>
        </p:nvSpPr>
        <p:spPr>
          <a:xfrm>
            <a:off x="407035" y="3179445"/>
            <a:ext cx="4020185" cy="3540760"/>
          </a:xfrm>
          <a:prstGeom prst="rect">
            <a:avLst/>
          </a:prstGeom>
          <a:noFill/>
        </p:spPr>
        <p:txBody>
          <a:bodyPr wrap="square" rtlCol="0">
            <a:noAutofit/>
          </a:bodyPr>
          <a:lstStyle>
            <a:defPPr>
              <a:defRPr lang="zh-CN"/>
            </a:defPPr>
            <a:lvl1pPr marL="180975" indent="-180975">
              <a:spcBef>
                <a:spcPts val="800"/>
              </a:spcBef>
              <a:buSzPct val="80000"/>
              <a:buFont typeface="Wingdings" panose="05000000000000000000" pitchFamily="2" charset="2"/>
              <a:buChar char="n"/>
              <a:defRPr sz="1200">
                <a:solidFill>
                  <a:srgbClr val="000000"/>
                </a:solidFill>
                <a:latin typeface="Arial" panose="020B0604020202020204" pitchFamily="34" charset="0"/>
                <a:ea typeface="楷体_GB2312" pitchFamily="49" charset="-122"/>
                <a:cs typeface="Arial" panose="020B0604020202020204" pitchFamily="34" charset="0"/>
              </a:defRPr>
            </a:lvl1pPr>
            <a:lvl2pPr marL="333375" lvl="1" indent="-133350">
              <a:spcBef>
                <a:spcPts val="800"/>
              </a:spcBef>
              <a:buSzPct val="80000"/>
              <a:buFont typeface="Arial" panose="020B0604020202020204" pitchFamily="34" charset="0"/>
              <a:buChar char="–"/>
              <a:defRPr sz="1200">
                <a:solidFill>
                  <a:srgbClr val="000000"/>
                </a:solidFill>
                <a:latin typeface="Arial" panose="020B0604020202020204" pitchFamily="34" charset="0"/>
                <a:ea typeface="楷体_GB2312" pitchFamily="49" charset="-122"/>
                <a:cs typeface="Arial" panose="020B0604020202020204" pitchFamily="34" charset="0"/>
              </a:defRPr>
            </a:lvl2pPr>
            <a:lvl3pPr marL="485775" lvl="2" indent="-123825">
              <a:spcBef>
                <a:spcPts val="800"/>
              </a:spcBef>
              <a:buSzPct val="80000"/>
              <a:buFont typeface="Arial" panose="020B0604020202020204" pitchFamily="34" charset="0"/>
              <a:buChar char="•"/>
              <a:defRPr sz="1200">
                <a:solidFill>
                  <a:srgbClr val="000000"/>
                </a:solidFill>
                <a:latin typeface="Arial" panose="020B0604020202020204" pitchFamily="34" charset="0"/>
                <a:ea typeface="楷体_GB2312" pitchFamily="49" charset="-122"/>
                <a:cs typeface="Arial" panose="020B0604020202020204" pitchFamily="34" charset="0"/>
              </a:defRPr>
            </a:lvl3pPr>
            <a:lvl4pPr marL="638175" lvl="3" indent="-142875">
              <a:spcBef>
                <a:spcPts val="800"/>
              </a:spcBef>
              <a:buSzPct val="80000"/>
              <a:buFont typeface="Wingdings" panose="05000000000000000000" pitchFamily="2" charset="2"/>
              <a:buChar char="ü"/>
              <a:defRPr sz="1200">
                <a:latin typeface="Arial" panose="020B0604020202020204" pitchFamily="34" charset="0"/>
                <a:ea typeface="楷体_GB2312" pitchFamily="49" charset="-122"/>
                <a:cs typeface="Arial" panose="020B0604020202020204" pitchFamily="34" charset="0"/>
              </a:defRPr>
            </a:lvl4pPr>
            <a:lvl5pPr marL="790575" lvl="4" indent="-133350">
              <a:spcBef>
                <a:spcPts val="800"/>
              </a:spcBef>
              <a:buSzPct val="80000"/>
              <a:buFont typeface="Arial" panose="020B0604020202020204" pitchFamily="34" charset="0"/>
              <a:buChar char="»"/>
              <a:defRPr sz="1200">
                <a:latin typeface="Arial" panose="020B0604020202020204" pitchFamily="34" charset="0"/>
                <a:ea typeface="楷体_GB2312" pitchFamily="49" charset="-122"/>
                <a:cs typeface="Arial" panose="020B0604020202020204" pitchFamily="34" charset="0"/>
              </a:defRPr>
            </a:lvl5pPr>
          </a:lstStyle>
          <a:p>
            <a:endParaRPr lang="zh-CN" altLang="en-US" dirty="0"/>
          </a:p>
        </p:txBody>
      </p:sp>
      <p:sp>
        <p:nvSpPr>
          <p:cNvPr id="17" name=".7055475"/>
          <p:cNvSpPr txBox="1"/>
          <p:nvPr/>
        </p:nvSpPr>
        <p:spPr>
          <a:xfrm>
            <a:off x="5718810" y="3825240"/>
            <a:ext cx="4020185" cy="3540760"/>
          </a:xfrm>
          <a:prstGeom prst="rect">
            <a:avLst/>
          </a:prstGeom>
          <a:noFill/>
        </p:spPr>
        <p:txBody>
          <a:bodyPr wrap="square" rtlCol="0">
            <a:noAutofit/>
          </a:bodyPr>
          <a:lstStyle>
            <a:defPPr>
              <a:defRPr lang="zh-CN"/>
            </a:defPPr>
            <a:lvl1pPr marL="180975" indent="-180975">
              <a:spcBef>
                <a:spcPts val="800"/>
              </a:spcBef>
              <a:buSzPct val="80000"/>
              <a:buFont typeface="Wingdings" panose="05000000000000000000" pitchFamily="2" charset="2"/>
              <a:buChar char="n"/>
              <a:defRPr sz="1200">
                <a:solidFill>
                  <a:srgbClr val="000000"/>
                </a:solidFill>
                <a:latin typeface="Arial" panose="020B0604020202020204" pitchFamily="34" charset="0"/>
                <a:ea typeface="楷体_GB2312" pitchFamily="49" charset="-122"/>
                <a:cs typeface="Arial" panose="020B0604020202020204" pitchFamily="34" charset="0"/>
              </a:defRPr>
            </a:lvl1pPr>
            <a:lvl2pPr marL="333375" lvl="1" indent="-133350">
              <a:spcBef>
                <a:spcPts val="800"/>
              </a:spcBef>
              <a:buSzPct val="80000"/>
              <a:buFont typeface="Arial" panose="020B0604020202020204" pitchFamily="34" charset="0"/>
              <a:buChar char="–"/>
              <a:defRPr sz="1200">
                <a:solidFill>
                  <a:srgbClr val="000000"/>
                </a:solidFill>
                <a:latin typeface="Arial" panose="020B0604020202020204" pitchFamily="34" charset="0"/>
                <a:ea typeface="楷体_GB2312" pitchFamily="49" charset="-122"/>
                <a:cs typeface="Arial" panose="020B0604020202020204" pitchFamily="34" charset="0"/>
              </a:defRPr>
            </a:lvl2pPr>
            <a:lvl3pPr marL="485775" lvl="2" indent="-123825">
              <a:spcBef>
                <a:spcPts val="800"/>
              </a:spcBef>
              <a:buSzPct val="80000"/>
              <a:buFont typeface="Arial" panose="020B0604020202020204" pitchFamily="34" charset="0"/>
              <a:buChar char="•"/>
              <a:defRPr sz="1200">
                <a:solidFill>
                  <a:srgbClr val="000000"/>
                </a:solidFill>
                <a:latin typeface="Arial" panose="020B0604020202020204" pitchFamily="34" charset="0"/>
                <a:ea typeface="楷体_GB2312" pitchFamily="49" charset="-122"/>
                <a:cs typeface="Arial" panose="020B0604020202020204" pitchFamily="34" charset="0"/>
              </a:defRPr>
            </a:lvl3pPr>
            <a:lvl4pPr marL="638175" lvl="3" indent="-142875">
              <a:spcBef>
                <a:spcPts val="800"/>
              </a:spcBef>
              <a:buSzPct val="80000"/>
              <a:buFont typeface="Wingdings" panose="05000000000000000000" pitchFamily="2" charset="2"/>
              <a:buChar char="ü"/>
              <a:defRPr sz="1200">
                <a:latin typeface="Arial" panose="020B0604020202020204" pitchFamily="34" charset="0"/>
                <a:ea typeface="楷体_GB2312" pitchFamily="49" charset="-122"/>
                <a:cs typeface="Arial" panose="020B0604020202020204" pitchFamily="34" charset="0"/>
              </a:defRPr>
            </a:lvl4pPr>
            <a:lvl5pPr marL="790575" lvl="4" indent="-133350">
              <a:spcBef>
                <a:spcPts val="800"/>
              </a:spcBef>
              <a:buSzPct val="80000"/>
              <a:buFont typeface="Arial" panose="020B0604020202020204" pitchFamily="34" charset="0"/>
              <a:buChar char="»"/>
              <a:defRPr sz="1200">
                <a:latin typeface="Arial" panose="020B0604020202020204" pitchFamily="34" charset="0"/>
                <a:ea typeface="楷体_GB2312" pitchFamily="49" charset="-122"/>
                <a:cs typeface="Arial" panose="020B0604020202020204" pitchFamily="34" charset="0"/>
              </a:defRPr>
            </a:lvl5pPr>
          </a:lstStyle>
          <a:p>
            <a:r>
              <a:rPr lang="zh-CN" altLang="en-US" sz="2000" dirty="0">
                <a:latin typeface="Times New Roman" panose="02020603050405020304" pitchFamily="18" charset="0"/>
                <a:cs typeface="Times New Roman" panose="02020603050405020304" pitchFamily="18" charset="0"/>
              </a:rPr>
              <a:t>Fitting 3 folds for each of 120 candidates, totalling 360 fits</a:t>
            </a:r>
            <a:endParaRPr lang="zh-CN" altLang="en-US" sz="2000" dirty="0">
              <a:latin typeface="Times New Roman" panose="02020603050405020304" pitchFamily="18" charset="0"/>
              <a:cs typeface="Times New Roman" panose="02020603050405020304" pitchFamily="18" charset="0"/>
            </a:endParaRPr>
          </a:p>
          <a:p>
            <a:r>
              <a:rPr lang="zh-CN" altLang="en-US" sz="2000" dirty="0">
                <a:latin typeface="Times New Roman" panose="02020603050405020304" pitchFamily="18" charset="0"/>
                <a:cs typeface="Times New Roman" panose="02020603050405020304" pitchFamily="18" charset="0"/>
              </a:rPr>
              <a:t>Model Performance</a:t>
            </a:r>
            <a:endParaRPr lang="zh-CN" altLang="en-US" sz="2000" dirty="0">
              <a:latin typeface="Times New Roman" panose="02020603050405020304" pitchFamily="18" charset="0"/>
              <a:cs typeface="Times New Roman" panose="02020603050405020304" pitchFamily="18" charset="0"/>
            </a:endParaRPr>
          </a:p>
          <a:p>
            <a:r>
              <a:rPr lang="zh-CN" altLang="en-US" sz="2000" dirty="0">
                <a:latin typeface="Times New Roman" panose="02020603050405020304" pitchFamily="18" charset="0"/>
                <a:cs typeface="Times New Roman" panose="02020603050405020304" pitchFamily="18" charset="0"/>
              </a:rPr>
              <a:t>Average Error: 8.3928 degrees.</a:t>
            </a:r>
            <a:endParaRPr lang="zh-CN" altLang="en-US" sz="2000" dirty="0">
              <a:latin typeface="Times New Roman" panose="02020603050405020304" pitchFamily="18" charset="0"/>
              <a:cs typeface="Times New Roman" panose="02020603050405020304" pitchFamily="18" charset="0"/>
            </a:endParaRPr>
          </a:p>
          <a:p>
            <a:r>
              <a:rPr lang="zh-CN" altLang="en-US" sz="2000" dirty="0">
                <a:latin typeface="Times New Roman" panose="02020603050405020304" pitchFamily="18" charset="0"/>
                <a:cs typeface="Times New Roman" panose="02020603050405020304" pitchFamily="18" charset="0"/>
              </a:rPr>
              <a:t>Accuracy = 66.98%.</a:t>
            </a:r>
            <a:endParaRPr lang="zh-CN" altLang="en-US" sz="2000" dirty="0">
              <a:latin typeface="Times New Roman" panose="02020603050405020304" pitchFamily="18" charset="0"/>
              <a:cs typeface="Times New Roman" panose="02020603050405020304" pitchFamily="18" charset="0"/>
            </a:endParaRPr>
          </a:p>
        </p:txBody>
      </p:sp>
      <p:cxnSp>
        <p:nvCxnSpPr>
          <p:cNvPr id="18" name="直接连接符 17"/>
          <p:cNvCxnSpPr/>
          <p:nvPr/>
        </p:nvCxnSpPr>
        <p:spPr>
          <a:xfrm>
            <a:off x="446468" y="3146653"/>
            <a:ext cx="3893820" cy="0"/>
          </a:xfrm>
          <a:prstGeom prst="line">
            <a:avLst/>
          </a:prstGeom>
          <a:ln w="19050">
            <a:solidFill>
              <a:srgbClr val="731E00"/>
            </a:solidFill>
          </a:ln>
        </p:spPr>
        <p:style>
          <a:lnRef idx="1">
            <a:schemeClr val="dk1"/>
          </a:lnRef>
          <a:fillRef idx="0">
            <a:schemeClr val="dk1"/>
          </a:fillRef>
          <a:effectRef idx="0">
            <a:schemeClr val="dk1"/>
          </a:effectRef>
          <a:fontRef idx="minor">
            <a:schemeClr val="tx1"/>
          </a:fontRef>
        </p:style>
      </p:cxnSp>
      <p:cxnSp>
        <p:nvCxnSpPr>
          <p:cNvPr id="19" name="直接连接符 18"/>
          <p:cNvCxnSpPr/>
          <p:nvPr/>
        </p:nvCxnSpPr>
        <p:spPr>
          <a:xfrm>
            <a:off x="5718676" y="3146653"/>
            <a:ext cx="3893820" cy="0"/>
          </a:xfrm>
          <a:prstGeom prst="line">
            <a:avLst/>
          </a:prstGeom>
          <a:ln w="19050">
            <a:solidFill>
              <a:srgbClr val="731E00"/>
            </a:solidFill>
          </a:ln>
        </p:spPr>
        <p:style>
          <a:lnRef idx="1">
            <a:schemeClr val="dk1"/>
          </a:lnRef>
          <a:fillRef idx="0">
            <a:schemeClr val="dk1"/>
          </a:fillRef>
          <a:effectRef idx="0">
            <a:schemeClr val="dk1"/>
          </a:effectRef>
          <a:fontRef idx="minor">
            <a:schemeClr val="tx1"/>
          </a:fontRef>
        </p:style>
      </p:cxnSp>
      <p:sp>
        <p:nvSpPr>
          <p:cNvPr id="88" name=".7055475"/>
          <p:cNvSpPr txBox="1"/>
          <p:nvPr/>
        </p:nvSpPr>
        <p:spPr>
          <a:xfrm>
            <a:off x="482600" y="3274695"/>
            <a:ext cx="4020185" cy="3540760"/>
          </a:xfrm>
          <a:prstGeom prst="rect">
            <a:avLst/>
          </a:prstGeom>
          <a:noFill/>
        </p:spPr>
        <p:txBody>
          <a:bodyPr wrap="square" rtlCol="0">
            <a:noAutofit/>
          </a:bodyPr>
          <a:lstStyle>
            <a:defPPr>
              <a:defRPr lang="zh-CN"/>
            </a:defPPr>
            <a:lvl1pPr marL="180975" indent="-180975">
              <a:spcBef>
                <a:spcPts val="800"/>
              </a:spcBef>
              <a:buSzPct val="80000"/>
              <a:buFont typeface="Wingdings" panose="05000000000000000000" pitchFamily="2" charset="2"/>
              <a:buChar char="n"/>
              <a:defRPr sz="1200">
                <a:solidFill>
                  <a:srgbClr val="000000"/>
                </a:solidFill>
                <a:latin typeface="Arial" panose="020B0604020202020204" pitchFamily="34" charset="0"/>
                <a:ea typeface="楷体_GB2312" pitchFamily="49" charset="-122"/>
                <a:cs typeface="Arial" panose="020B0604020202020204" pitchFamily="34" charset="0"/>
              </a:defRPr>
            </a:lvl1pPr>
            <a:lvl2pPr marL="333375" lvl="1" indent="-133350">
              <a:spcBef>
                <a:spcPts val="800"/>
              </a:spcBef>
              <a:buSzPct val="80000"/>
              <a:buFont typeface="Arial" panose="020B0604020202020204" pitchFamily="34" charset="0"/>
              <a:buChar char="–"/>
              <a:defRPr sz="1200">
                <a:solidFill>
                  <a:srgbClr val="000000"/>
                </a:solidFill>
                <a:latin typeface="Arial" panose="020B0604020202020204" pitchFamily="34" charset="0"/>
                <a:ea typeface="楷体_GB2312" pitchFamily="49" charset="-122"/>
                <a:cs typeface="Arial" panose="020B0604020202020204" pitchFamily="34" charset="0"/>
              </a:defRPr>
            </a:lvl2pPr>
            <a:lvl3pPr marL="485775" lvl="2" indent="-123825">
              <a:spcBef>
                <a:spcPts val="800"/>
              </a:spcBef>
              <a:buSzPct val="80000"/>
              <a:buFont typeface="Arial" panose="020B0604020202020204" pitchFamily="34" charset="0"/>
              <a:buChar char="•"/>
              <a:defRPr sz="1200">
                <a:solidFill>
                  <a:srgbClr val="000000"/>
                </a:solidFill>
                <a:latin typeface="Arial" panose="020B0604020202020204" pitchFamily="34" charset="0"/>
                <a:ea typeface="楷体_GB2312" pitchFamily="49" charset="-122"/>
                <a:cs typeface="Arial" panose="020B0604020202020204" pitchFamily="34" charset="0"/>
              </a:defRPr>
            </a:lvl3pPr>
            <a:lvl4pPr marL="638175" lvl="3" indent="-142875">
              <a:spcBef>
                <a:spcPts val="800"/>
              </a:spcBef>
              <a:buSzPct val="80000"/>
              <a:buFont typeface="Wingdings" panose="05000000000000000000" pitchFamily="2" charset="2"/>
              <a:buChar char="ü"/>
              <a:defRPr sz="1200">
                <a:latin typeface="Arial" panose="020B0604020202020204" pitchFamily="34" charset="0"/>
                <a:ea typeface="楷体_GB2312" pitchFamily="49" charset="-122"/>
                <a:cs typeface="Arial" panose="020B0604020202020204" pitchFamily="34" charset="0"/>
              </a:defRPr>
            </a:lvl4pPr>
            <a:lvl5pPr marL="790575" lvl="4" indent="-133350">
              <a:spcBef>
                <a:spcPts val="800"/>
              </a:spcBef>
              <a:buSzPct val="80000"/>
              <a:buFont typeface="Arial" panose="020B0604020202020204" pitchFamily="34" charset="0"/>
              <a:buChar char="»"/>
              <a:defRPr sz="1200">
                <a:latin typeface="Arial" panose="020B0604020202020204" pitchFamily="34" charset="0"/>
                <a:ea typeface="楷体_GB2312" pitchFamily="49" charset="-122"/>
                <a:cs typeface="Arial" panose="020B0604020202020204" pitchFamily="34" charset="0"/>
              </a:defRPr>
            </a:lvl5pPr>
          </a:lstStyle>
          <a:p>
            <a:pPr marL="0" indent="0">
              <a:buNone/>
            </a:pPr>
            <a:endParaRPr lang="zh-CN" altLang="en-US" sz="2000" dirty="0">
              <a:latin typeface="Times New Roman" panose="02020603050405020304" pitchFamily="18" charset="0"/>
              <a:cs typeface="Times New Roman" panose="02020603050405020304" pitchFamily="18" charset="0"/>
            </a:endParaRPr>
          </a:p>
          <a:p>
            <a:r>
              <a:rPr lang="zh-CN" altLang="en-US" sz="2000" dirty="0">
                <a:latin typeface="Times New Roman" panose="02020603050405020304" pitchFamily="18" charset="0"/>
                <a:cs typeface="Times New Roman" panose="02020603050405020304" pitchFamily="18" charset="0"/>
              </a:rPr>
              <a:t>Model Performance</a:t>
            </a:r>
            <a:endParaRPr lang="zh-CN" altLang="en-US" sz="2000" dirty="0">
              <a:latin typeface="Times New Roman" panose="02020603050405020304" pitchFamily="18" charset="0"/>
              <a:cs typeface="Times New Roman" panose="02020603050405020304" pitchFamily="18" charset="0"/>
            </a:endParaRPr>
          </a:p>
          <a:p>
            <a:r>
              <a:rPr lang="zh-CN" altLang="en-US" sz="2000" dirty="0">
                <a:latin typeface="Times New Roman" panose="02020603050405020304" pitchFamily="18" charset="0"/>
                <a:cs typeface="Times New Roman" panose="02020603050405020304" pitchFamily="18" charset="0"/>
              </a:rPr>
              <a:t>Average Error: 12.5656 degrees.</a:t>
            </a:r>
            <a:endParaRPr lang="zh-CN" altLang="en-US" sz="2000" dirty="0">
              <a:latin typeface="Times New Roman" panose="02020603050405020304" pitchFamily="18" charset="0"/>
              <a:cs typeface="Times New Roman" panose="02020603050405020304" pitchFamily="18" charset="0"/>
            </a:endParaRPr>
          </a:p>
          <a:p>
            <a:r>
              <a:rPr lang="zh-CN" altLang="en-US" sz="2000" dirty="0">
                <a:latin typeface="Times New Roman" panose="02020603050405020304" pitchFamily="18" charset="0"/>
                <a:cs typeface="Times New Roman" panose="02020603050405020304" pitchFamily="18" charset="0"/>
              </a:rPr>
              <a:t>Accuracy = 51.85%.</a:t>
            </a:r>
            <a:endParaRPr lang="zh-CN" altLang="en-US" sz="2000" dirty="0">
              <a:latin typeface="Times New Roman" panose="02020603050405020304" pitchFamily="18" charset="0"/>
              <a:cs typeface="Times New Roman" panose="02020603050405020304" pitchFamily="18" charset="0"/>
            </a:endParaRPr>
          </a:p>
          <a:p>
            <a:endParaRPr lang="zh-CN" altLang="en-US" sz="2000" dirty="0">
              <a:latin typeface="Times New Roman" panose="02020603050405020304" pitchFamily="18" charset="0"/>
              <a:cs typeface="Times New Roman" panose="02020603050405020304" pitchFamily="18" charset="0"/>
            </a:endParaRPr>
          </a:p>
        </p:txBody>
      </p:sp>
      <p:sp>
        <p:nvSpPr>
          <p:cNvPr id="89" name="1158.37550428.875244.751"/>
          <p:cNvSpPr>
            <a:spLocks noChangeArrowheads="1"/>
          </p:cNvSpPr>
          <p:nvPr>
            <p:custDataLst>
              <p:tags r:id="rId4"/>
            </p:custDataLst>
          </p:nvPr>
        </p:nvSpPr>
        <p:spPr bwMode="auto">
          <a:xfrm>
            <a:off x="5586730" y="2817495"/>
            <a:ext cx="4019550" cy="32893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lIns="77772" tIns="29164" rIns="77772" bIns="48608" anchor="ctr" anchorCtr="1"/>
          <a:lstStyle/>
          <a:p>
            <a:pPr algn="ctr" eaLnBrk="0" hangingPunct="0">
              <a:spcBef>
                <a:spcPct val="0"/>
              </a:spcBef>
              <a:tabLst>
                <a:tab pos="3150870" algn="r"/>
              </a:tabLst>
            </a:pPr>
            <a:r>
              <a:rPr lang="zh-CN" altLang="en-US" b="1" dirty="0">
                <a:latin typeface="Times New Roman" panose="02020603050405020304" pitchFamily="18" charset="0"/>
                <a:cs typeface="Times New Roman" panose="02020603050405020304" pitchFamily="18" charset="0"/>
                <a:sym typeface="+mn-ea"/>
              </a:rPr>
              <a:t>Fitting 3 folds</a:t>
            </a:r>
            <a:endParaRPr lang="zh-CN" altLang="en-US" b="1" dirty="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sym typeface="+mn-ea"/>
              </a:rPr>
              <a:t>4. Conclusion</a:t>
            </a:r>
            <a:endParaRPr lang="en-US" altLang="zh-CN" dirty="0"/>
          </a:p>
        </p:txBody>
      </p:sp>
      <p:sp>
        <p:nvSpPr>
          <p:cNvPr id="6" name="文本框 5"/>
          <p:cNvSpPr txBox="1"/>
          <p:nvPr/>
        </p:nvSpPr>
        <p:spPr>
          <a:xfrm>
            <a:off x="6697980" y="1694180"/>
            <a:ext cx="3261995" cy="1631315"/>
          </a:xfrm>
          <a:prstGeom prst="rect">
            <a:avLst/>
          </a:prstGeom>
          <a:noFill/>
        </p:spPr>
        <p:txBody>
          <a:bodyPr wrap="square" lIns="72000" tIns="18000" rIns="72000" bIns="18000" rtlCol="0">
            <a:noAutofit/>
          </a:bodyPr>
          <a:lstStyle/>
          <a:p>
            <a:r>
              <a:rPr lang="en-US" altLang="zh-CN" sz="1800" b="1" dirty="0">
                <a:solidFill>
                  <a:schemeClr val="bg1"/>
                </a:solidFill>
                <a:latin typeface="Arial" panose="020B0604020202020204" pitchFamily="34" charset="0"/>
                <a:cs typeface="Arial" panose="020B0604020202020204" pitchFamily="34" charset="0"/>
              </a:rPr>
              <a:t>Companies</a:t>
            </a:r>
            <a:endParaRPr lang="en-US" altLang="zh-CN" sz="1800" b="1" dirty="0">
              <a:solidFill>
                <a:schemeClr val="bg1"/>
              </a:solidFill>
              <a:latin typeface="Arial" panose="020B0604020202020204" pitchFamily="34" charset="0"/>
              <a:cs typeface="Arial" panose="020B0604020202020204" pitchFamily="34" charset="0"/>
            </a:endParaRPr>
          </a:p>
        </p:txBody>
      </p:sp>
      <p:sp>
        <p:nvSpPr>
          <p:cNvPr id="9" name="文本框 8"/>
          <p:cNvSpPr txBox="1"/>
          <p:nvPr/>
        </p:nvSpPr>
        <p:spPr>
          <a:xfrm>
            <a:off x="5744210" y="4388485"/>
            <a:ext cx="3261995" cy="1631315"/>
          </a:xfrm>
          <a:prstGeom prst="rect">
            <a:avLst/>
          </a:prstGeom>
          <a:noFill/>
        </p:spPr>
        <p:txBody>
          <a:bodyPr wrap="square" lIns="72000" tIns="18000" rIns="72000" bIns="18000" rtlCol="0">
            <a:noAutofit/>
          </a:bodyPr>
          <a:lstStyle/>
          <a:p>
            <a:r>
              <a:rPr lang="en-US" altLang="zh-CN" sz="1800" b="1" dirty="0">
                <a:solidFill>
                  <a:schemeClr val="bg1"/>
                </a:solidFill>
                <a:latin typeface="Arial" panose="020B0604020202020204" pitchFamily="34" charset="0"/>
                <a:cs typeface="Arial" panose="020B0604020202020204" pitchFamily="34" charset="0"/>
              </a:rPr>
              <a:t>Customers</a:t>
            </a:r>
            <a:endParaRPr lang="en-US" altLang="zh-CN" sz="1800" b="1" dirty="0">
              <a:solidFill>
                <a:schemeClr val="bg1"/>
              </a:solidFill>
              <a:latin typeface="Arial" panose="020B0604020202020204" pitchFamily="34" charset="0"/>
              <a:cs typeface="Arial" panose="020B0604020202020204" pitchFamily="34" charset="0"/>
            </a:endParaRPr>
          </a:p>
        </p:txBody>
      </p:sp>
      <p:sp>
        <p:nvSpPr>
          <p:cNvPr id="278543" name="Line 15"/>
          <p:cNvSpPr>
            <a:spLocks noChangeShapeType="1"/>
          </p:cNvSpPr>
          <p:nvPr/>
        </p:nvSpPr>
        <p:spPr bwMode="auto">
          <a:xfrm>
            <a:off x="692150" y="4108450"/>
            <a:ext cx="8924925" cy="0"/>
          </a:xfrm>
          <a:prstGeom prst="line">
            <a:avLst/>
          </a:prstGeom>
          <a:noFill/>
          <a:ln w="28575">
            <a:solidFill>
              <a:srgbClr val="BD8C4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endParaRPr lang="zh-CN" altLang="en-US" sz="1400">
              <a:latin typeface="Arial" panose="020B0604020202020204"/>
              <a:ea typeface="楷体_GB2312"/>
              <a:sym typeface="Arial" panose="020B0604020202020204"/>
            </a:endParaRPr>
          </a:p>
        </p:txBody>
      </p:sp>
      <p:sp>
        <p:nvSpPr>
          <p:cNvPr id="278544" name="Line 16"/>
          <p:cNvSpPr>
            <a:spLocks noChangeShapeType="1"/>
          </p:cNvSpPr>
          <p:nvPr/>
        </p:nvSpPr>
        <p:spPr bwMode="auto">
          <a:xfrm>
            <a:off x="4987699" y="1730594"/>
            <a:ext cx="0" cy="5004000"/>
          </a:xfrm>
          <a:prstGeom prst="line">
            <a:avLst/>
          </a:prstGeom>
          <a:noFill/>
          <a:ln w="28575">
            <a:solidFill>
              <a:srgbClr val="BD8C4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endParaRPr lang="zh-CN" altLang="en-US" sz="1400">
              <a:latin typeface="Arial" panose="020B0604020202020204"/>
              <a:ea typeface="楷体_GB2312"/>
              <a:sym typeface="Arial" panose="020B0604020202020204"/>
            </a:endParaRPr>
          </a:p>
        </p:txBody>
      </p:sp>
      <p:sp>
        <p:nvSpPr>
          <p:cNvPr id="278545" name="AutoShape 17"/>
          <p:cNvSpPr>
            <a:spLocks noChangeArrowheads="1"/>
          </p:cNvSpPr>
          <p:nvPr/>
        </p:nvSpPr>
        <p:spPr bwMode="auto">
          <a:xfrm>
            <a:off x="4314825" y="3454400"/>
            <a:ext cx="1366838" cy="1293813"/>
          </a:xfrm>
          <a:prstGeom prst="diamond">
            <a:avLst/>
          </a:prstGeom>
          <a:solidFill>
            <a:srgbClr val="DECEA6"/>
          </a:solidFill>
          <a:ln>
            <a:noFill/>
          </a:ln>
          <a:effectLst/>
          <a:extLs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pPr eaLnBrk="0" hangingPunct="0">
              <a:spcBef>
                <a:spcPct val="0"/>
              </a:spcBef>
            </a:pPr>
            <a:endParaRPr lang="zh-CN" altLang="zh-CN" sz="1400" b="1">
              <a:solidFill>
                <a:srgbClr val="000000"/>
              </a:solidFill>
              <a:latin typeface="Arial" panose="020B0604020202020204"/>
              <a:ea typeface="楷体_GB2312"/>
              <a:sym typeface="Arial" panose="020B0604020202020204"/>
            </a:endParaRPr>
          </a:p>
        </p:txBody>
      </p:sp>
      <p:sp>
        <p:nvSpPr>
          <p:cNvPr id="278606" name="Text Box 78"/>
          <p:cNvSpPr txBox="1">
            <a:spLocks noChangeArrowheads="1"/>
          </p:cNvSpPr>
          <p:nvPr/>
        </p:nvSpPr>
        <p:spPr bwMode="auto">
          <a:xfrm>
            <a:off x="641350" y="4950280"/>
            <a:ext cx="3959225" cy="938213"/>
          </a:xfrm>
          <a:prstGeom prst="rect">
            <a:avLst/>
          </a:prstGeom>
          <a:noFill/>
          <a:ln>
            <a:noFill/>
          </a:ln>
          <a:effectLst/>
          <a:extLst>
            <a:ext uri="{909E8E84-426E-40DD-AFC4-6F175D3DCCD1}">
              <a14:hiddenFill xmlns:a14="http://schemas.microsoft.com/office/drawing/2010/main">
                <a:solidFill>
                  <a:srgbClr val="000080">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52" tIns="45676" rIns="91352" bIns="45676"/>
          <a:lstStyle>
            <a:lvl1pPr marL="174625" indent="-174625" algn="l">
              <a:spcBef>
                <a:spcPct val="0"/>
              </a:spcBef>
              <a:defRPr>
                <a:solidFill>
                  <a:schemeClr val="tx1"/>
                </a:solidFill>
                <a:latin typeface="Arial" panose="020B0604020202020204" pitchFamily="34" charset="0"/>
                <a:ea typeface="宋体" panose="02010600030101010101" pitchFamily="2" charset="-122"/>
              </a:defRPr>
            </a:lvl1pPr>
            <a:lvl2pPr marL="536575" indent="-182880" algn="l">
              <a:spcBef>
                <a:spcPct val="0"/>
              </a:spcBef>
              <a:defRPr>
                <a:solidFill>
                  <a:schemeClr val="tx1"/>
                </a:solidFill>
                <a:latin typeface="Arial" panose="020B0604020202020204" pitchFamily="34" charset="0"/>
                <a:ea typeface="宋体" panose="02010600030101010101" pitchFamily="2" charset="-122"/>
              </a:defRPr>
            </a:lvl2pPr>
            <a:lvl3pPr marL="900430" indent="-184150" algn="l">
              <a:spcBef>
                <a:spcPct val="0"/>
              </a:spcBef>
              <a:defRPr>
                <a:solidFill>
                  <a:schemeClr val="tx1"/>
                </a:solidFill>
                <a:latin typeface="Arial" panose="020B0604020202020204" pitchFamily="34" charset="0"/>
                <a:ea typeface="宋体" panose="02010600030101010101" pitchFamily="2" charset="-122"/>
              </a:defRPr>
            </a:lvl3pPr>
            <a:lvl4pPr marL="1438275" indent="-180975" algn="l">
              <a:spcBef>
                <a:spcPct val="0"/>
              </a:spcBef>
              <a:defRPr>
                <a:solidFill>
                  <a:schemeClr val="tx1"/>
                </a:solidFill>
                <a:latin typeface="Arial" panose="020B0604020202020204" pitchFamily="34" charset="0"/>
                <a:ea typeface="宋体" panose="02010600030101010101" pitchFamily="2" charset="-122"/>
              </a:defRPr>
            </a:lvl4pPr>
            <a:lvl5pPr marL="2181225" algn="l">
              <a:spcBef>
                <a:spcPct val="0"/>
              </a:spcBef>
              <a:defRPr>
                <a:solidFill>
                  <a:schemeClr val="tx1"/>
                </a:solidFill>
                <a:latin typeface="Arial" panose="020B0604020202020204" pitchFamily="34" charset="0"/>
                <a:ea typeface="宋体" panose="02010600030101010101" pitchFamily="2" charset="-122"/>
              </a:defRPr>
            </a:lvl5pPr>
            <a:lvl6pPr marL="263842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9562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5282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1002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30000"/>
              </a:lnSpc>
              <a:buSzPct val="80000"/>
              <a:buFont typeface="Wingdings" panose="05000000000000000000" pitchFamily="2" charset="2"/>
              <a:buChar char="n"/>
            </a:pPr>
            <a:r>
              <a:rPr lang="en-US" sz="1600" dirty="0">
                <a:latin typeface="Times New Roman" panose="02020603050405020304" pitchFamily="18" charset="0"/>
                <a:ea typeface="楷体_GB2312"/>
                <a:cs typeface="Times New Roman" panose="02020603050405020304" pitchFamily="18" charset="0"/>
                <a:sym typeface="Arial" panose="020B0604020202020204"/>
              </a:rPr>
              <a:t>Clustering the data, which may help the factories to evaluate their wines.</a:t>
            </a:r>
            <a:endParaRPr lang="en-US" sz="1600" dirty="0">
              <a:latin typeface="Times New Roman" panose="02020603050405020304" pitchFamily="18" charset="0"/>
              <a:ea typeface="楷体_GB2312"/>
              <a:cs typeface="Times New Roman" panose="02020603050405020304" pitchFamily="18" charset="0"/>
              <a:sym typeface="Arial" panose="020B0604020202020204"/>
            </a:endParaRPr>
          </a:p>
          <a:p>
            <a:pPr algn="just">
              <a:lnSpc>
                <a:spcPct val="130000"/>
              </a:lnSpc>
              <a:buSzPct val="80000"/>
              <a:buFont typeface="Wingdings" panose="05000000000000000000" pitchFamily="2" charset="2"/>
              <a:buChar char="n"/>
            </a:pPr>
            <a:r>
              <a:rPr lang="en-US" sz="1600" dirty="0">
                <a:latin typeface="Times New Roman" panose="02020603050405020304" pitchFamily="18" charset="0"/>
                <a:ea typeface="楷体_GB2312"/>
                <a:cs typeface="Times New Roman" panose="02020603050405020304" pitchFamily="18" charset="0"/>
                <a:sym typeface="Arial" panose="020B0604020202020204"/>
              </a:rPr>
              <a:t>Predicting the price, can help the farmers and factories to produce better grapes and better wines, and gain more profits.</a:t>
            </a:r>
            <a:endParaRPr lang="en-US" sz="1600" dirty="0">
              <a:latin typeface="Times New Roman" panose="02020603050405020304" pitchFamily="18" charset="0"/>
              <a:ea typeface="楷体_GB2312"/>
              <a:cs typeface="Times New Roman" panose="02020603050405020304" pitchFamily="18" charset="0"/>
              <a:sym typeface="Arial" panose="020B0604020202020204"/>
            </a:endParaRPr>
          </a:p>
        </p:txBody>
      </p:sp>
      <p:sp>
        <p:nvSpPr>
          <p:cNvPr id="278666" name="Text Box 138"/>
          <p:cNvSpPr txBox="1">
            <a:spLocks noChangeArrowheads="1"/>
          </p:cNvSpPr>
          <p:nvPr/>
        </p:nvSpPr>
        <p:spPr bwMode="auto">
          <a:xfrm>
            <a:off x="641350" y="1842192"/>
            <a:ext cx="3959225" cy="938212"/>
          </a:xfrm>
          <a:prstGeom prst="rect">
            <a:avLst/>
          </a:prstGeom>
          <a:noFill/>
          <a:ln>
            <a:noFill/>
          </a:ln>
          <a:effectLst/>
          <a:extLst>
            <a:ext uri="{909E8E84-426E-40DD-AFC4-6F175D3DCCD1}">
              <a14:hiddenFill xmlns:a14="http://schemas.microsoft.com/office/drawing/2010/main">
                <a:solidFill>
                  <a:srgbClr val="000080">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52" tIns="45676" rIns="91352" bIns="45676"/>
          <a:lstStyle>
            <a:lvl1pPr marL="174625" indent="-174625" algn="l">
              <a:spcBef>
                <a:spcPct val="0"/>
              </a:spcBef>
              <a:defRPr>
                <a:solidFill>
                  <a:schemeClr val="tx1"/>
                </a:solidFill>
                <a:latin typeface="Arial" panose="020B0604020202020204" pitchFamily="34" charset="0"/>
                <a:ea typeface="宋体" panose="02010600030101010101" pitchFamily="2" charset="-122"/>
              </a:defRPr>
            </a:lvl1pPr>
            <a:lvl2pPr marL="536575" indent="-182880" algn="l">
              <a:spcBef>
                <a:spcPct val="0"/>
              </a:spcBef>
              <a:defRPr>
                <a:solidFill>
                  <a:schemeClr val="tx1"/>
                </a:solidFill>
                <a:latin typeface="Arial" panose="020B0604020202020204" pitchFamily="34" charset="0"/>
                <a:ea typeface="宋体" panose="02010600030101010101" pitchFamily="2" charset="-122"/>
              </a:defRPr>
            </a:lvl2pPr>
            <a:lvl3pPr marL="900430" indent="-184150" algn="l">
              <a:spcBef>
                <a:spcPct val="0"/>
              </a:spcBef>
              <a:defRPr>
                <a:solidFill>
                  <a:schemeClr val="tx1"/>
                </a:solidFill>
                <a:latin typeface="Arial" panose="020B0604020202020204" pitchFamily="34" charset="0"/>
                <a:ea typeface="宋体" panose="02010600030101010101" pitchFamily="2" charset="-122"/>
              </a:defRPr>
            </a:lvl3pPr>
            <a:lvl4pPr marL="1438275" indent="-180975" algn="l">
              <a:spcBef>
                <a:spcPct val="0"/>
              </a:spcBef>
              <a:defRPr>
                <a:solidFill>
                  <a:schemeClr val="tx1"/>
                </a:solidFill>
                <a:latin typeface="Arial" panose="020B0604020202020204" pitchFamily="34" charset="0"/>
                <a:ea typeface="宋体" panose="02010600030101010101" pitchFamily="2" charset="-122"/>
              </a:defRPr>
            </a:lvl4pPr>
            <a:lvl5pPr marL="2181225" algn="l">
              <a:spcBef>
                <a:spcPct val="0"/>
              </a:spcBef>
              <a:defRPr>
                <a:solidFill>
                  <a:schemeClr val="tx1"/>
                </a:solidFill>
                <a:latin typeface="Arial" panose="020B0604020202020204" pitchFamily="34" charset="0"/>
                <a:ea typeface="宋体" panose="02010600030101010101" pitchFamily="2" charset="-122"/>
              </a:defRPr>
            </a:lvl5pPr>
            <a:lvl6pPr marL="263842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9562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5282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1002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30000"/>
              </a:lnSpc>
              <a:buSzPct val="80000"/>
              <a:buFont typeface="Wingdings" panose="05000000000000000000" pitchFamily="2" charset="2"/>
              <a:buChar char="n"/>
            </a:pPr>
            <a:endParaRPr lang="zh-CN" altLang="en-US" sz="1400" dirty="0">
              <a:latin typeface="Arial" panose="020B0604020202020204"/>
              <a:ea typeface="楷体_GB2312"/>
              <a:sym typeface="Arial" panose="020B0604020202020204"/>
            </a:endParaRPr>
          </a:p>
          <a:p>
            <a:pPr algn="just">
              <a:lnSpc>
                <a:spcPct val="130000"/>
              </a:lnSpc>
              <a:buSzPct val="80000"/>
              <a:buFont typeface="Wingdings" panose="05000000000000000000" pitchFamily="2" charset="2"/>
              <a:buChar char="n"/>
            </a:pPr>
            <a:r>
              <a:rPr lang="en-US" altLang="zh-CN" sz="1600" dirty="0">
                <a:latin typeface="Times New Roman" panose="02020603050405020304" pitchFamily="18" charset="0"/>
                <a:ea typeface="楷体_GB2312"/>
                <a:cs typeface="Times New Roman" panose="02020603050405020304" pitchFamily="18" charset="0"/>
                <a:sym typeface="Arial" panose="020B0604020202020204"/>
              </a:rPr>
              <a:t>Classifying the wines data by their relevance, to help the stores sell more wines with lower price and higher quality</a:t>
            </a:r>
            <a:r>
              <a:rPr lang="en-US" altLang="zh-CN" sz="1400" dirty="0">
                <a:latin typeface="Arial" panose="020B0604020202020204"/>
                <a:ea typeface="楷体_GB2312"/>
                <a:sym typeface="Arial" panose="020B0604020202020204"/>
              </a:rPr>
              <a:t>.</a:t>
            </a:r>
            <a:endParaRPr lang="en-US" altLang="zh-CN" sz="1400" dirty="0">
              <a:latin typeface="Arial" panose="020B0604020202020204"/>
              <a:ea typeface="楷体_GB2312"/>
              <a:sym typeface="Arial" panose="020B0604020202020204"/>
            </a:endParaRPr>
          </a:p>
        </p:txBody>
      </p:sp>
      <p:sp>
        <p:nvSpPr>
          <p:cNvPr id="278670" name="Text Box 142"/>
          <p:cNvSpPr txBox="1">
            <a:spLocks noChangeArrowheads="1"/>
          </p:cNvSpPr>
          <p:nvPr/>
        </p:nvSpPr>
        <p:spPr bwMode="auto">
          <a:xfrm>
            <a:off x="5394325" y="2129212"/>
            <a:ext cx="3959225" cy="938212"/>
          </a:xfrm>
          <a:prstGeom prst="rect">
            <a:avLst/>
          </a:prstGeom>
          <a:noFill/>
          <a:ln>
            <a:noFill/>
          </a:ln>
          <a:effectLst/>
          <a:extLst>
            <a:ext uri="{909E8E84-426E-40DD-AFC4-6F175D3DCCD1}">
              <a14:hiddenFill xmlns:a14="http://schemas.microsoft.com/office/drawing/2010/main">
                <a:solidFill>
                  <a:srgbClr val="000080">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52" tIns="45676" rIns="91352" bIns="45676"/>
          <a:lstStyle>
            <a:lvl1pPr marL="174625" indent="-174625" algn="l">
              <a:spcBef>
                <a:spcPct val="0"/>
              </a:spcBef>
              <a:defRPr>
                <a:solidFill>
                  <a:schemeClr val="tx1"/>
                </a:solidFill>
                <a:latin typeface="Arial" panose="020B0604020202020204" pitchFamily="34" charset="0"/>
                <a:ea typeface="宋体" panose="02010600030101010101" pitchFamily="2" charset="-122"/>
              </a:defRPr>
            </a:lvl1pPr>
            <a:lvl2pPr marL="536575" indent="-182880" algn="l">
              <a:spcBef>
                <a:spcPct val="0"/>
              </a:spcBef>
              <a:defRPr>
                <a:solidFill>
                  <a:schemeClr val="tx1"/>
                </a:solidFill>
                <a:latin typeface="Arial" panose="020B0604020202020204" pitchFamily="34" charset="0"/>
                <a:ea typeface="宋体" panose="02010600030101010101" pitchFamily="2" charset="-122"/>
              </a:defRPr>
            </a:lvl2pPr>
            <a:lvl3pPr marL="900430" indent="-184150" algn="l">
              <a:spcBef>
                <a:spcPct val="0"/>
              </a:spcBef>
              <a:defRPr>
                <a:solidFill>
                  <a:schemeClr val="tx1"/>
                </a:solidFill>
                <a:latin typeface="Arial" panose="020B0604020202020204" pitchFamily="34" charset="0"/>
                <a:ea typeface="宋体" panose="02010600030101010101" pitchFamily="2" charset="-122"/>
              </a:defRPr>
            </a:lvl3pPr>
            <a:lvl4pPr marL="1438275" indent="-180975" algn="l">
              <a:spcBef>
                <a:spcPct val="0"/>
              </a:spcBef>
              <a:defRPr>
                <a:solidFill>
                  <a:schemeClr val="tx1"/>
                </a:solidFill>
                <a:latin typeface="Arial" panose="020B0604020202020204" pitchFamily="34" charset="0"/>
                <a:ea typeface="宋体" panose="02010600030101010101" pitchFamily="2" charset="-122"/>
              </a:defRPr>
            </a:lvl4pPr>
            <a:lvl5pPr marL="2181225" algn="l">
              <a:spcBef>
                <a:spcPct val="0"/>
              </a:spcBef>
              <a:defRPr>
                <a:solidFill>
                  <a:schemeClr val="tx1"/>
                </a:solidFill>
                <a:latin typeface="Arial" panose="020B0604020202020204" pitchFamily="34" charset="0"/>
                <a:ea typeface="宋体" panose="02010600030101010101" pitchFamily="2" charset="-122"/>
              </a:defRPr>
            </a:lvl5pPr>
            <a:lvl6pPr marL="263842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9562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5282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1002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30000"/>
              </a:lnSpc>
              <a:buSzPct val="80000"/>
              <a:buFont typeface="Wingdings" panose="05000000000000000000" pitchFamily="2" charset="2"/>
              <a:buChar char="n"/>
            </a:pPr>
            <a:r>
              <a:rPr lang="en-US" sz="1600" dirty="0">
                <a:latin typeface="Times New Roman" panose="02020603050405020304" pitchFamily="18" charset="0"/>
                <a:ea typeface="楷体_GB2312"/>
                <a:cs typeface="Times New Roman" panose="02020603050405020304" pitchFamily="18" charset="0"/>
                <a:sym typeface="Arial" panose="020B0604020202020204"/>
              </a:rPr>
              <a:t>Clustering the wines according to the balltree algorithm. Dividing the red wines into four types according to price and point. </a:t>
            </a:r>
            <a:endParaRPr lang="en-US" sz="1600" dirty="0">
              <a:latin typeface="Times New Roman" panose="02020603050405020304" pitchFamily="18" charset="0"/>
              <a:ea typeface="楷体_GB2312"/>
              <a:cs typeface="Times New Roman" panose="02020603050405020304" pitchFamily="18" charset="0"/>
              <a:sym typeface="Arial" panose="020B0604020202020204"/>
            </a:endParaRPr>
          </a:p>
          <a:p>
            <a:pPr algn="just">
              <a:lnSpc>
                <a:spcPct val="130000"/>
              </a:lnSpc>
              <a:buSzPct val="80000"/>
              <a:buFont typeface="Wingdings" panose="05000000000000000000" pitchFamily="2" charset="2"/>
              <a:buChar char="n"/>
            </a:pPr>
            <a:r>
              <a:rPr lang="en-US" sz="1600" dirty="0">
                <a:latin typeface="Times New Roman" panose="02020603050405020304" pitchFamily="18" charset="0"/>
                <a:ea typeface="楷体_GB2312"/>
                <a:cs typeface="Times New Roman" panose="02020603050405020304" pitchFamily="18" charset="0"/>
                <a:sym typeface="Arial" panose="020B0604020202020204"/>
              </a:rPr>
              <a:t>Making recommendations of the same type based on the description of each wine.</a:t>
            </a:r>
            <a:endParaRPr lang="en-US" sz="1600" dirty="0">
              <a:latin typeface="Times New Roman" panose="02020603050405020304" pitchFamily="18" charset="0"/>
              <a:ea typeface="楷体_GB2312"/>
              <a:cs typeface="Times New Roman" panose="02020603050405020304" pitchFamily="18" charset="0"/>
              <a:sym typeface="Arial" panose="020B0604020202020204"/>
            </a:endParaRPr>
          </a:p>
        </p:txBody>
      </p:sp>
      <p:sp>
        <p:nvSpPr>
          <p:cNvPr id="278673" name="Text Box 145"/>
          <p:cNvSpPr txBox="1">
            <a:spLocks noChangeArrowheads="1"/>
          </p:cNvSpPr>
          <p:nvPr/>
        </p:nvSpPr>
        <p:spPr bwMode="auto">
          <a:xfrm>
            <a:off x="5394325" y="4950280"/>
            <a:ext cx="3959225" cy="938213"/>
          </a:xfrm>
          <a:prstGeom prst="rect">
            <a:avLst/>
          </a:prstGeom>
          <a:noFill/>
          <a:ln>
            <a:noFill/>
          </a:ln>
          <a:effectLst/>
          <a:extLst>
            <a:ext uri="{909E8E84-426E-40DD-AFC4-6F175D3DCCD1}">
              <a14:hiddenFill xmlns:a14="http://schemas.microsoft.com/office/drawing/2010/main">
                <a:solidFill>
                  <a:srgbClr val="000080">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52" tIns="45676" rIns="91352" bIns="45676"/>
          <a:lstStyle>
            <a:lvl1pPr marL="174625" indent="-174625" algn="l">
              <a:spcBef>
                <a:spcPct val="0"/>
              </a:spcBef>
              <a:defRPr>
                <a:solidFill>
                  <a:schemeClr val="tx1"/>
                </a:solidFill>
                <a:latin typeface="Arial" panose="020B0604020202020204" pitchFamily="34" charset="0"/>
                <a:ea typeface="宋体" panose="02010600030101010101" pitchFamily="2" charset="-122"/>
              </a:defRPr>
            </a:lvl1pPr>
            <a:lvl2pPr marL="536575" indent="-182880" algn="l">
              <a:spcBef>
                <a:spcPct val="0"/>
              </a:spcBef>
              <a:defRPr>
                <a:solidFill>
                  <a:schemeClr val="tx1"/>
                </a:solidFill>
                <a:latin typeface="Arial" panose="020B0604020202020204" pitchFamily="34" charset="0"/>
                <a:ea typeface="宋体" panose="02010600030101010101" pitchFamily="2" charset="-122"/>
              </a:defRPr>
            </a:lvl2pPr>
            <a:lvl3pPr marL="900430" indent="-184150" algn="l">
              <a:spcBef>
                <a:spcPct val="0"/>
              </a:spcBef>
              <a:defRPr>
                <a:solidFill>
                  <a:schemeClr val="tx1"/>
                </a:solidFill>
                <a:latin typeface="Arial" panose="020B0604020202020204" pitchFamily="34" charset="0"/>
                <a:ea typeface="宋体" panose="02010600030101010101" pitchFamily="2" charset="-122"/>
              </a:defRPr>
            </a:lvl3pPr>
            <a:lvl4pPr marL="1438275" indent="-180975" algn="l">
              <a:spcBef>
                <a:spcPct val="0"/>
              </a:spcBef>
              <a:defRPr>
                <a:solidFill>
                  <a:schemeClr val="tx1"/>
                </a:solidFill>
                <a:latin typeface="Arial" panose="020B0604020202020204" pitchFamily="34" charset="0"/>
                <a:ea typeface="宋体" panose="02010600030101010101" pitchFamily="2" charset="-122"/>
              </a:defRPr>
            </a:lvl4pPr>
            <a:lvl5pPr marL="2181225" algn="l">
              <a:spcBef>
                <a:spcPct val="0"/>
              </a:spcBef>
              <a:defRPr>
                <a:solidFill>
                  <a:schemeClr val="tx1"/>
                </a:solidFill>
                <a:latin typeface="Arial" panose="020B0604020202020204" pitchFamily="34" charset="0"/>
                <a:ea typeface="宋体" panose="02010600030101010101" pitchFamily="2" charset="-122"/>
              </a:defRPr>
            </a:lvl5pPr>
            <a:lvl6pPr marL="263842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9562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5282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1002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30000"/>
              </a:lnSpc>
              <a:buSzPct val="80000"/>
              <a:buFont typeface="Wingdings" panose="05000000000000000000" pitchFamily="2" charset="2"/>
              <a:buChar char="n"/>
            </a:pPr>
            <a:r>
              <a:rPr lang="en-US" altLang="zh-CN" sz="1600">
                <a:latin typeface="Times New Roman" panose="02020603050405020304" pitchFamily="18" charset="0"/>
                <a:ea typeface="楷体_GB2312"/>
                <a:cs typeface="Times New Roman" panose="02020603050405020304" pitchFamily="18" charset="0"/>
                <a:sym typeface="Arial" panose="020B0604020202020204"/>
              </a:rPr>
              <a:t>D</a:t>
            </a:r>
            <a:r>
              <a:rPr lang="zh-CN" altLang="en-US" sz="1600">
                <a:latin typeface="Times New Roman" panose="02020603050405020304" pitchFamily="18" charset="0"/>
                <a:ea typeface="楷体_GB2312"/>
                <a:cs typeface="Times New Roman" panose="02020603050405020304" pitchFamily="18" charset="0"/>
                <a:sym typeface="Arial" panose="020B0604020202020204"/>
              </a:rPr>
              <a:t>ivid</a:t>
            </a:r>
            <a:r>
              <a:rPr lang="en-US" altLang="zh-CN" sz="1600">
                <a:latin typeface="Times New Roman" panose="02020603050405020304" pitchFamily="18" charset="0"/>
                <a:ea typeface="楷体_GB2312"/>
                <a:cs typeface="Times New Roman" panose="02020603050405020304" pitchFamily="18" charset="0"/>
                <a:sym typeface="Arial" panose="020B0604020202020204"/>
              </a:rPr>
              <a:t>ing </a:t>
            </a:r>
            <a:r>
              <a:rPr lang="zh-CN" altLang="en-US" sz="1600">
                <a:latin typeface="Times New Roman" panose="02020603050405020304" pitchFamily="18" charset="0"/>
                <a:ea typeface="楷体_GB2312"/>
                <a:cs typeface="Times New Roman" panose="02020603050405020304" pitchFamily="18" charset="0"/>
                <a:sym typeface="Arial" panose="020B0604020202020204"/>
              </a:rPr>
              <a:t>the data set into training set and test set, and then us</a:t>
            </a:r>
            <a:r>
              <a:rPr lang="en-US" altLang="zh-CN" sz="1600">
                <a:latin typeface="Times New Roman" panose="02020603050405020304" pitchFamily="18" charset="0"/>
                <a:ea typeface="楷体_GB2312"/>
                <a:cs typeface="Times New Roman" panose="02020603050405020304" pitchFamily="18" charset="0"/>
                <a:sym typeface="Arial" panose="020B0604020202020204"/>
              </a:rPr>
              <a:t>ing</a:t>
            </a:r>
            <a:r>
              <a:rPr lang="zh-CN" altLang="en-US" sz="1600">
                <a:latin typeface="Times New Roman" panose="02020603050405020304" pitchFamily="18" charset="0"/>
                <a:ea typeface="楷体_GB2312"/>
                <a:cs typeface="Times New Roman" panose="02020603050405020304" pitchFamily="18" charset="0"/>
                <a:sym typeface="Arial" panose="020B0604020202020204"/>
              </a:rPr>
              <a:t> the precision of Random Forest Regression algorithm to predict the price of wine(Average Error: 8.3928 degrees)</a:t>
            </a:r>
            <a:endParaRPr lang="zh-CN" altLang="en-US" sz="1400">
              <a:latin typeface="Arial" panose="020B0604020202020204"/>
              <a:ea typeface="楷体_GB2312"/>
              <a:sym typeface="Arial" panose="020B0604020202020204"/>
            </a:endParaRPr>
          </a:p>
          <a:p>
            <a:pPr marL="0" indent="0" algn="just">
              <a:lnSpc>
                <a:spcPct val="130000"/>
              </a:lnSpc>
              <a:buSzPct val="80000"/>
              <a:buFont typeface="Wingdings" panose="05000000000000000000" pitchFamily="2" charset="2"/>
              <a:buNone/>
            </a:pPr>
            <a:endParaRPr lang="zh-CN" altLang="en-US" sz="1400">
              <a:latin typeface="Arial" panose="020B0604020202020204"/>
              <a:ea typeface="楷体_GB2312"/>
              <a:sym typeface="Arial" panose="020B0604020202020204"/>
            </a:endParaRPr>
          </a:p>
        </p:txBody>
      </p:sp>
      <p:sp>
        <p:nvSpPr>
          <p:cNvPr id="278664" name="Rectangle 136"/>
          <p:cNvSpPr>
            <a:spLocks noChangeArrowheads="1"/>
          </p:cNvSpPr>
          <p:nvPr/>
        </p:nvSpPr>
        <p:spPr bwMode="auto">
          <a:xfrm>
            <a:off x="641350" y="4535488"/>
            <a:ext cx="3960813" cy="367200"/>
          </a:xfrm>
          <a:prstGeom prst="rect">
            <a:avLst/>
          </a:prstGeom>
          <a:solidFill>
            <a:srgbClr val="9B351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10800" rIns="90000" bIns="10800" anchor="ctr"/>
          <a:lstStyle/>
          <a:p>
            <a:pPr algn="l" defTabSz="1019175"/>
            <a:r>
              <a:rPr lang="en-US" altLang="zh-CN" sz="1400" b="1">
                <a:solidFill>
                  <a:schemeClr val="bg1"/>
                </a:solidFill>
                <a:latin typeface="Arial" panose="020B0604020202020204"/>
                <a:ea typeface="楷体_GB2312"/>
                <a:sym typeface="Arial" panose="020B0604020202020204"/>
              </a:rPr>
              <a:t>SOM Algorithm</a:t>
            </a:r>
            <a:endParaRPr lang="en-US" altLang="zh-CN" sz="1400" b="1">
              <a:solidFill>
                <a:schemeClr val="bg1"/>
              </a:solidFill>
              <a:latin typeface="Arial" panose="020B0604020202020204"/>
              <a:ea typeface="楷体_GB2312"/>
              <a:sym typeface="Arial" panose="020B0604020202020204"/>
            </a:endParaRPr>
          </a:p>
        </p:txBody>
      </p:sp>
      <p:sp>
        <p:nvSpPr>
          <p:cNvPr id="278667" name="Rectangle 139"/>
          <p:cNvSpPr>
            <a:spLocks noChangeArrowheads="1"/>
          </p:cNvSpPr>
          <p:nvPr/>
        </p:nvSpPr>
        <p:spPr bwMode="auto">
          <a:xfrm>
            <a:off x="641350" y="1712240"/>
            <a:ext cx="3960813" cy="367200"/>
          </a:xfrm>
          <a:prstGeom prst="rect">
            <a:avLst/>
          </a:prstGeom>
          <a:solidFill>
            <a:srgbClr val="9B351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10800" rIns="90000" bIns="10800" anchor="ctr"/>
          <a:lstStyle/>
          <a:p>
            <a:pPr algn="l" defTabSz="1019175"/>
            <a:r>
              <a:rPr lang="en-US" altLang="zh-CN" sz="1400" b="1">
                <a:solidFill>
                  <a:schemeClr val="bg1"/>
                </a:solidFill>
                <a:latin typeface="Arial" panose="020B0604020202020204"/>
                <a:ea typeface="楷体_GB2312"/>
                <a:sym typeface="Arial" panose="020B0604020202020204"/>
              </a:rPr>
              <a:t>KNN Algorithm</a:t>
            </a:r>
            <a:endParaRPr lang="en-US" altLang="zh-CN" sz="1400" b="1">
              <a:solidFill>
                <a:schemeClr val="bg1"/>
              </a:solidFill>
              <a:latin typeface="Arial" panose="020B0604020202020204"/>
              <a:ea typeface="楷体_GB2312"/>
              <a:sym typeface="Arial" panose="020B0604020202020204"/>
            </a:endParaRPr>
          </a:p>
        </p:txBody>
      </p:sp>
      <p:sp>
        <p:nvSpPr>
          <p:cNvPr id="278671" name="Rectangle 143"/>
          <p:cNvSpPr>
            <a:spLocks noChangeArrowheads="1"/>
          </p:cNvSpPr>
          <p:nvPr/>
        </p:nvSpPr>
        <p:spPr bwMode="auto">
          <a:xfrm>
            <a:off x="5394325" y="1712240"/>
            <a:ext cx="3960813" cy="367200"/>
          </a:xfrm>
          <a:prstGeom prst="rect">
            <a:avLst/>
          </a:prstGeom>
          <a:solidFill>
            <a:srgbClr val="9B351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10800" rIns="90000" bIns="10800" anchor="ctr"/>
          <a:lstStyle/>
          <a:p>
            <a:pPr algn="l" defTabSz="1019175"/>
            <a:r>
              <a:rPr lang="zh-CN" altLang="en-US" sz="1400" b="1">
                <a:solidFill>
                  <a:schemeClr val="bg1"/>
                </a:solidFill>
                <a:latin typeface="Arial" panose="020B0604020202020204"/>
                <a:ea typeface="楷体_GB2312"/>
                <a:sym typeface="Arial" panose="020B0604020202020204"/>
              </a:rPr>
              <a:t>Balltree</a:t>
            </a:r>
            <a:endParaRPr lang="zh-CN" altLang="en-US" sz="1400" b="1">
              <a:solidFill>
                <a:schemeClr val="bg1"/>
              </a:solidFill>
              <a:latin typeface="Arial" panose="020B0604020202020204"/>
              <a:ea typeface="楷体_GB2312"/>
              <a:sym typeface="Arial" panose="020B0604020202020204"/>
            </a:endParaRPr>
          </a:p>
        </p:txBody>
      </p:sp>
      <p:sp>
        <p:nvSpPr>
          <p:cNvPr id="278674" name="Rectangle 146"/>
          <p:cNvSpPr>
            <a:spLocks noChangeArrowheads="1"/>
          </p:cNvSpPr>
          <p:nvPr/>
        </p:nvSpPr>
        <p:spPr bwMode="auto">
          <a:xfrm>
            <a:off x="5394325" y="4535488"/>
            <a:ext cx="3960813" cy="367200"/>
          </a:xfrm>
          <a:prstGeom prst="rect">
            <a:avLst/>
          </a:prstGeom>
          <a:solidFill>
            <a:srgbClr val="9B351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10800" rIns="90000" bIns="10800" anchor="ctr"/>
          <a:lstStyle/>
          <a:p>
            <a:pPr algn="l" defTabSz="1019175"/>
            <a:r>
              <a:rPr lang="zh-CN" altLang="en-US" sz="1400" b="1">
                <a:solidFill>
                  <a:schemeClr val="bg1"/>
                </a:solidFill>
                <a:latin typeface="Arial" panose="020B0604020202020204"/>
                <a:ea typeface="楷体_GB2312"/>
                <a:sym typeface="Arial" panose="020B0604020202020204"/>
              </a:rPr>
              <a:t>Random Forest Regression</a:t>
            </a:r>
            <a:endParaRPr lang="zh-CN" altLang="en-US" sz="1400" b="1">
              <a:solidFill>
                <a:schemeClr val="bg1"/>
              </a:solidFill>
              <a:latin typeface="Arial" panose="020B0604020202020204"/>
              <a:ea typeface="楷体_GB2312"/>
              <a:sym typeface="Arial" panose="020B0604020202020204"/>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603" y="5863771"/>
            <a:ext cx="10058400" cy="1911655"/>
          </a:xfrm>
          <a:prstGeom prst="rect">
            <a:avLst/>
          </a:prstGeom>
          <a:solidFill>
            <a:srgbClr val="731E00"/>
          </a:solidFill>
          <a:ln w="12700">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5" tIns="45713" rIns="91425" bIns="45713" numCol="1" spcCol="0" rtlCol="0" fromWordArt="0" anchor="ctr" anchorCtr="0" forceAA="0" compatLnSpc="1">
            <a:noAutofit/>
          </a:bodyPr>
          <a:lstStyle/>
          <a:p>
            <a:pPr algn="ctr" defTabSz="1018540"/>
            <a:endParaRPr lang="zh-CN" altLang="en-US" sz="1400" dirty="0" err="1">
              <a:solidFill>
                <a:prstClr val="black"/>
              </a:solidFill>
            </a:endParaRPr>
          </a:p>
        </p:txBody>
      </p:sp>
      <p:sp>
        <p:nvSpPr>
          <p:cNvPr id="6" name="矩形 5"/>
          <p:cNvSpPr/>
          <p:nvPr/>
        </p:nvSpPr>
        <p:spPr>
          <a:xfrm>
            <a:off x="5603" y="5575640"/>
            <a:ext cx="10058400" cy="216000"/>
          </a:xfrm>
          <a:prstGeom prst="rect">
            <a:avLst/>
          </a:prstGeom>
          <a:solidFill>
            <a:srgbClr val="826441"/>
          </a:solidFill>
          <a:ln w="12700">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5" tIns="45713" rIns="91425" bIns="45713" numCol="1" spcCol="0" rtlCol="0" fromWordArt="0" anchor="ctr" anchorCtr="0" forceAA="0" compatLnSpc="1">
            <a:noAutofit/>
          </a:bodyPr>
          <a:lstStyle/>
          <a:p>
            <a:pPr algn="ctr" defTabSz="1018540"/>
            <a:endParaRPr lang="zh-CN" altLang="en-US" sz="1400" dirty="0" err="1">
              <a:solidFill>
                <a:prstClr val="black"/>
              </a:solidFill>
            </a:endParaRPr>
          </a:p>
        </p:txBody>
      </p:sp>
      <p:sp>
        <p:nvSpPr>
          <p:cNvPr id="7" name="矩形 6"/>
          <p:cNvSpPr/>
          <p:nvPr/>
        </p:nvSpPr>
        <p:spPr>
          <a:xfrm>
            <a:off x="5603" y="5442142"/>
            <a:ext cx="10058400" cy="72000"/>
          </a:xfrm>
          <a:prstGeom prst="rect">
            <a:avLst/>
          </a:prstGeom>
          <a:solidFill>
            <a:srgbClr val="826441"/>
          </a:solidFill>
          <a:ln w="12700">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5" tIns="45713" rIns="91425" bIns="45713" numCol="1" spcCol="0" rtlCol="0" fromWordArt="0" anchor="ctr" anchorCtr="0" forceAA="0" compatLnSpc="1">
            <a:noAutofit/>
          </a:bodyPr>
          <a:lstStyle/>
          <a:p>
            <a:pPr algn="ctr" defTabSz="1018540"/>
            <a:endParaRPr lang="zh-CN" altLang="en-US" sz="1400" dirty="0" err="1">
              <a:solidFill>
                <a:prstClr val="black"/>
              </a:solidFill>
            </a:endParaRPr>
          </a:p>
        </p:txBody>
      </p:sp>
      <p:sp>
        <p:nvSpPr>
          <p:cNvPr id="8" name="Text Box 6"/>
          <p:cNvSpPr txBox="1">
            <a:spLocks noChangeArrowheads="1"/>
          </p:cNvSpPr>
          <p:nvPr/>
        </p:nvSpPr>
        <p:spPr bwMode="auto">
          <a:xfrm>
            <a:off x="3660280" y="1872111"/>
            <a:ext cx="3441030"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1" tIns="45710" rIns="91421" bIns="45710" anchor="ctr">
            <a:spAutoFit/>
          </a:bodyPr>
          <a:lstStyle>
            <a:lvl1pPr eaLnBrk="0" hangingPunct="0">
              <a:defRPr sz="1400">
                <a:solidFill>
                  <a:schemeClr val="tx1"/>
                </a:solidFill>
                <a:latin typeface="Arial" panose="020B0604020202020204" pitchFamily="34" charset="0"/>
                <a:ea typeface="楷体_GB2312" pitchFamily="49" charset="-122"/>
              </a:defRPr>
            </a:lvl1pPr>
            <a:lvl2pPr marL="742950" indent="-285750" eaLnBrk="0" hangingPunct="0">
              <a:defRPr sz="1400">
                <a:solidFill>
                  <a:schemeClr val="tx1"/>
                </a:solidFill>
                <a:latin typeface="Arial" panose="020B0604020202020204" pitchFamily="34" charset="0"/>
                <a:ea typeface="楷体_GB2312" pitchFamily="49" charset="-122"/>
              </a:defRPr>
            </a:lvl2pPr>
            <a:lvl3pPr marL="1143000" indent="-228600" eaLnBrk="0" hangingPunct="0">
              <a:defRPr sz="1400">
                <a:solidFill>
                  <a:schemeClr val="tx1"/>
                </a:solidFill>
                <a:latin typeface="Arial" panose="020B0604020202020204" pitchFamily="34" charset="0"/>
                <a:ea typeface="楷体_GB2312" pitchFamily="49" charset="-122"/>
              </a:defRPr>
            </a:lvl3pPr>
            <a:lvl4pPr marL="1600200" indent="-228600" eaLnBrk="0" hangingPunct="0">
              <a:defRPr sz="1400">
                <a:solidFill>
                  <a:schemeClr val="tx1"/>
                </a:solidFill>
                <a:latin typeface="Arial" panose="020B0604020202020204" pitchFamily="34" charset="0"/>
                <a:ea typeface="楷体_GB2312" pitchFamily="49" charset="-122"/>
              </a:defRPr>
            </a:lvl4pPr>
            <a:lvl5pPr marL="2057400" indent="-228600" eaLnBrk="0" hangingPunct="0">
              <a:defRPr sz="1400">
                <a:solidFill>
                  <a:schemeClr val="tx1"/>
                </a:solidFill>
                <a:latin typeface="Arial" panose="020B0604020202020204" pitchFamily="34" charset="0"/>
                <a:ea typeface="楷体_GB2312" pitchFamily="49" charset="-122"/>
              </a:defRPr>
            </a:lvl5pPr>
            <a:lvl6pPr marL="2514600" indent="-228600" algn="ctr" eaLnBrk="0" fontAlgn="base" hangingPunct="0">
              <a:spcBef>
                <a:spcPct val="50000"/>
              </a:spcBef>
              <a:spcAft>
                <a:spcPct val="0"/>
              </a:spcAft>
              <a:defRPr sz="1400">
                <a:solidFill>
                  <a:schemeClr val="tx1"/>
                </a:solidFill>
                <a:latin typeface="Arial" panose="020B0604020202020204" pitchFamily="34" charset="0"/>
                <a:ea typeface="楷体_GB2312" pitchFamily="49" charset="-122"/>
              </a:defRPr>
            </a:lvl6pPr>
            <a:lvl7pPr marL="2971800" indent="-228600" algn="ctr" eaLnBrk="0" fontAlgn="base" hangingPunct="0">
              <a:spcBef>
                <a:spcPct val="50000"/>
              </a:spcBef>
              <a:spcAft>
                <a:spcPct val="0"/>
              </a:spcAft>
              <a:defRPr sz="1400">
                <a:solidFill>
                  <a:schemeClr val="tx1"/>
                </a:solidFill>
                <a:latin typeface="Arial" panose="020B0604020202020204" pitchFamily="34" charset="0"/>
                <a:ea typeface="楷体_GB2312" pitchFamily="49" charset="-122"/>
              </a:defRPr>
            </a:lvl7pPr>
            <a:lvl8pPr marL="3429000" indent="-228600" algn="ctr" eaLnBrk="0" fontAlgn="base" hangingPunct="0">
              <a:spcBef>
                <a:spcPct val="50000"/>
              </a:spcBef>
              <a:spcAft>
                <a:spcPct val="0"/>
              </a:spcAft>
              <a:defRPr sz="1400">
                <a:solidFill>
                  <a:schemeClr val="tx1"/>
                </a:solidFill>
                <a:latin typeface="Arial" panose="020B0604020202020204" pitchFamily="34" charset="0"/>
                <a:ea typeface="楷体_GB2312" pitchFamily="49" charset="-122"/>
              </a:defRPr>
            </a:lvl8pPr>
            <a:lvl9pPr marL="3886200" indent="-228600" algn="ctr" eaLnBrk="0" fontAlgn="base" hangingPunct="0">
              <a:spcBef>
                <a:spcPct val="50000"/>
              </a:spcBef>
              <a:spcAft>
                <a:spcPct val="0"/>
              </a:spcAft>
              <a:defRPr sz="1400">
                <a:solidFill>
                  <a:schemeClr val="tx1"/>
                </a:solidFill>
                <a:latin typeface="Arial" panose="020B0604020202020204" pitchFamily="34" charset="0"/>
                <a:ea typeface="楷体_GB2312" pitchFamily="49" charset="-122"/>
              </a:defRPr>
            </a:lvl9pPr>
          </a:lstStyle>
          <a:p>
            <a:pPr algn="ctr" eaLnBrk="1" hangingPunct="1">
              <a:lnSpc>
                <a:spcPct val="120000"/>
              </a:lnSpc>
              <a:spcBef>
                <a:spcPct val="20000"/>
              </a:spcBef>
              <a:buClr>
                <a:schemeClr val="accent2"/>
              </a:buClr>
              <a:buSzPct val="80000"/>
              <a:buFont typeface="Wingdings" panose="05000000000000000000" pitchFamily="2" charset="2"/>
              <a:buNone/>
            </a:pPr>
            <a:r>
              <a:rPr lang="en-US" altLang="zh-CN" sz="7200" b="1" dirty="0">
                <a:solidFill>
                  <a:srgbClr val="731E00"/>
                </a:solidFill>
              </a:rPr>
              <a:t>Thanks</a:t>
            </a:r>
            <a:r>
              <a:rPr lang="zh-CN" altLang="en-US" sz="7200" b="1" dirty="0">
                <a:solidFill>
                  <a:srgbClr val="731E00"/>
                </a:solidFill>
              </a:rPr>
              <a:t>！</a:t>
            </a:r>
            <a:endParaRPr lang="zh-CN" altLang="en-US" sz="7200" b="1" dirty="0">
              <a:solidFill>
                <a:srgbClr val="731E00"/>
              </a:solidFill>
            </a:endParaRPr>
          </a:p>
        </p:txBody>
      </p:sp>
      <p:sp>
        <p:nvSpPr>
          <p:cNvPr id="10" name="矩形 9"/>
          <p:cNvSpPr/>
          <p:nvPr/>
        </p:nvSpPr>
        <p:spPr>
          <a:xfrm>
            <a:off x="-1910" y="0"/>
            <a:ext cx="10061898" cy="7773988"/>
          </a:xfrm>
          <a:prstGeom prst="rect">
            <a:avLst/>
          </a:prstGeom>
          <a:noFill/>
          <a:ln w="12700">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dirty="0" err="1"/>
          </a:p>
        </p:txBody>
      </p:sp>
      <p:sp>
        <p:nvSpPr>
          <p:cNvPr id="2" name="Text Box 6"/>
          <p:cNvSpPr txBox="1">
            <a:spLocks noChangeArrowheads="1"/>
          </p:cNvSpPr>
          <p:nvPr/>
        </p:nvSpPr>
        <p:spPr bwMode="auto">
          <a:xfrm>
            <a:off x="3284995" y="3218946"/>
            <a:ext cx="3441030"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1" tIns="45710" rIns="91421" bIns="45710" anchor="ctr">
            <a:spAutoFit/>
          </a:bodyPr>
          <a:lstStyle>
            <a:lvl1pPr eaLnBrk="0" hangingPunct="0">
              <a:defRPr sz="1400">
                <a:solidFill>
                  <a:schemeClr val="tx1"/>
                </a:solidFill>
                <a:latin typeface="Arial" panose="020B0604020202020204" pitchFamily="34" charset="0"/>
                <a:ea typeface="楷体_GB2312" pitchFamily="49" charset="-122"/>
              </a:defRPr>
            </a:lvl1pPr>
            <a:lvl2pPr marL="742950" indent="-285750" eaLnBrk="0" hangingPunct="0">
              <a:defRPr sz="1400">
                <a:solidFill>
                  <a:schemeClr val="tx1"/>
                </a:solidFill>
                <a:latin typeface="Arial" panose="020B0604020202020204" pitchFamily="34" charset="0"/>
                <a:ea typeface="楷体_GB2312" pitchFamily="49" charset="-122"/>
              </a:defRPr>
            </a:lvl2pPr>
            <a:lvl3pPr marL="1143000" indent="-228600" eaLnBrk="0" hangingPunct="0">
              <a:defRPr sz="1400">
                <a:solidFill>
                  <a:schemeClr val="tx1"/>
                </a:solidFill>
                <a:latin typeface="Arial" panose="020B0604020202020204" pitchFamily="34" charset="0"/>
                <a:ea typeface="楷体_GB2312" pitchFamily="49" charset="-122"/>
              </a:defRPr>
            </a:lvl3pPr>
            <a:lvl4pPr marL="1600200" indent="-228600" eaLnBrk="0" hangingPunct="0">
              <a:defRPr sz="1400">
                <a:solidFill>
                  <a:schemeClr val="tx1"/>
                </a:solidFill>
                <a:latin typeface="Arial" panose="020B0604020202020204" pitchFamily="34" charset="0"/>
                <a:ea typeface="楷体_GB2312" pitchFamily="49" charset="-122"/>
              </a:defRPr>
            </a:lvl4pPr>
            <a:lvl5pPr marL="2057400" indent="-228600" eaLnBrk="0" hangingPunct="0">
              <a:defRPr sz="1400">
                <a:solidFill>
                  <a:schemeClr val="tx1"/>
                </a:solidFill>
                <a:latin typeface="Arial" panose="020B0604020202020204" pitchFamily="34" charset="0"/>
                <a:ea typeface="楷体_GB2312" pitchFamily="49" charset="-122"/>
              </a:defRPr>
            </a:lvl5pPr>
            <a:lvl6pPr marL="2514600" indent="-228600" algn="ctr" eaLnBrk="0" fontAlgn="base" hangingPunct="0">
              <a:spcBef>
                <a:spcPct val="50000"/>
              </a:spcBef>
              <a:spcAft>
                <a:spcPct val="0"/>
              </a:spcAft>
              <a:defRPr sz="1400">
                <a:solidFill>
                  <a:schemeClr val="tx1"/>
                </a:solidFill>
                <a:latin typeface="Arial" panose="020B0604020202020204" pitchFamily="34" charset="0"/>
                <a:ea typeface="楷体_GB2312" pitchFamily="49" charset="-122"/>
              </a:defRPr>
            </a:lvl6pPr>
            <a:lvl7pPr marL="2971800" indent="-228600" algn="ctr" eaLnBrk="0" fontAlgn="base" hangingPunct="0">
              <a:spcBef>
                <a:spcPct val="50000"/>
              </a:spcBef>
              <a:spcAft>
                <a:spcPct val="0"/>
              </a:spcAft>
              <a:defRPr sz="1400">
                <a:solidFill>
                  <a:schemeClr val="tx1"/>
                </a:solidFill>
                <a:latin typeface="Arial" panose="020B0604020202020204" pitchFamily="34" charset="0"/>
                <a:ea typeface="楷体_GB2312" pitchFamily="49" charset="-122"/>
              </a:defRPr>
            </a:lvl7pPr>
            <a:lvl8pPr marL="3429000" indent="-228600" algn="ctr" eaLnBrk="0" fontAlgn="base" hangingPunct="0">
              <a:spcBef>
                <a:spcPct val="50000"/>
              </a:spcBef>
              <a:spcAft>
                <a:spcPct val="0"/>
              </a:spcAft>
              <a:defRPr sz="1400">
                <a:solidFill>
                  <a:schemeClr val="tx1"/>
                </a:solidFill>
                <a:latin typeface="Arial" panose="020B0604020202020204" pitchFamily="34" charset="0"/>
                <a:ea typeface="楷体_GB2312" pitchFamily="49" charset="-122"/>
              </a:defRPr>
            </a:lvl8pPr>
            <a:lvl9pPr marL="3886200" indent="-228600" algn="ctr" eaLnBrk="0" fontAlgn="base" hangingPunct="0">
              <a:spcBef>
                <a:spcPct val="50000"/>
              </a:spcBef>
              <a:spcAft>
                <a:spcPct val="0"/>
              </a:spcAft>
              <a:defRPr sz="1400">
                <a:solidFill>
                  <a:schemeClr val="tx1"/>
                </a:solidFill>
                <a:latin typeface="Arial" panose="020B0604020202020204" pitchFamily="34" charset="0"/>
                <a:ea typeface="楷体_GB2312" pitchFamily="49" charset="-122"/>
              </a:defRPr>
            </a:lvl9pPr>
          </a:lstStyle>
          <a:p>
            <a:pPr algn="ctr" eaLnBrk="1" hangingPunct="1">
              <a:lnSpc>
                <a:spcPct val="120000"/>
              </a:lnSpc>
              <a:spcBef>
                <a:spcPct val="20000"/>
              </a:spcBef>
              <a:buClr>
                <a:schemeClr val="accent2"/>
              </a:buClr>
              <a:buSzPct val="80000"/>
              <a:buFont typeface="Wingdings" panose="05000000000000000000" pitchFamily="2" charset="2"/>
              <a:buNone/>
            </a:pPr>
            <a:r>
              <a:rPr lang="en-US" altLang="zh-CN" sz="7200" b="1" dirty="0">
                <a:solidFill>
                  <a:srgbClr val="731E00"/>
                </a:solidFill>
              </a:rPr>
              <a:t>Q&amp;A</a:t>
            </a:r>
            <a:endParaRPr lang="en-US" altLang="zh-CN" sz="7200" b="1" dirty="0">
              <a:solidFill>
                <a:srgbClr val="731E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6"/>
          <p:cNvSpPr/>
          <p:nvPr/>
        </p:nvSpPr>
        <p:spPr bwMode="auto">
          <a:xfrm>
            <a:off x="2526665" y="1367155"/>
            <a:ext cx="7116445" cy="2331720"/>
          </a:xfrm>
          <a:custGeom>
            <a:avLst/>
            <a:gdLst>
              <a:gd name="T0" fmla="*/ 310 w 7422"/>
              <a:gd name="T1" fmla="*/ 0 h 4907"/>
              <a:gd name="T2" fmla="*/ 7422 w 7422"/>
              <a:gd name="T3" fmla="*/ 339 h 4907"/>
              <a:gd name="T4" fmla="*/ 7091 w 7422"/>
              <a:gd name="T5" fmla="*/ 4907 h 4907"/>
              <a:gd name="T6" fmla="*/ 0 w 7422"/>
              <a:gd name="T7" fmla="*/ 4548 h 4907"/>
              <a:gd name="T8" fmla="*/ 310 w 7422"/>
              <a:gd name="T9" fmla="*/ 0 h 4907"/>
            </a:gdLst>
            <a:ahLst/>
            <a:cxnLst>
              <a:cxn ang="0">
                <a:pos x="T0" y="T1"/>
              </a:cxn>
              <a:cxn ang="0">
                <a:pos x="T2" y="T3"/>
              </a:cxn>
              <a:cxn ang="0">
                <a:pos x="T4" y="T5"/>
              </a:cxn>
              <a:cxn ang="0">
                <a:pos x="T6" y="T7"/>
              </a:cxn>
              <a:cxn ang="0">
                <a:pos x="T8" y="T9"/>
              </a:cxn>
            </a:cxnLst>
            <a:rect l="0" t="0" r="r" b="b"/>
            <a:pathLst>
              <a:path w="7422" h="4907">
                <a:moveTo>
                  <a:pt x="310" y="0"/>
                </a:moveTo>
                <a:lnTo>
                  <a:pt x="7422" y="339"/>
                </a:lnTo>
                <a:lnTo>
                  <a:pt x="7091" y="4907"/>
                </a:lnTo>
                <a:lnTo>
                  <a:pt x="0" y="4548"/>
                </a:lnTo>
                <a:lnTo>
                  <a:pt x="310" y="0"/>
                </a:lnTo>
                <a:close/>
              </a:path>
            </a:pathLst>
          </a:custGeom>
          <a:solidFill>
            <a:srgbClr val="E7B17E"/>
          </a:solidFill>
          <a:ln w="12700">
            <a:solidFill>
              <a:schemeClr val="bg1">
                <a:lumMod val="65000"/>
              </a:schemeClr>
            </a:solidFill>
            <a:prstDash val="solid"/>
            <a:round/>
          </a:ln>
        </p:spPr>
        <p:txBody>
          <a:bodyPr/>
          <a:lstStyle/>
          <a:p>
            <a:endParaRPr lang="zh-CN" altLang="en-US" sz="1400">
              <a:latin typeface="Arial" panose="020B0604020202020204"/>
              <a:ea typeface="楷体_GB2312"/>
              <a:sym typeface="Arial" panose="020B0604020202020204"/>
            </a:endParaRPr>
          </a:p>
        </p:txBody>
      </p:sp>
      <p:sp>
        <p:nvSpPr>
          <p:cNvPr id="2" name="标题 1"/>
          <p:cNvSpPr>
            <a:spLocks noGrp="1"/>
          </p:cNvSpPr>
          <p:nvPr>
            <p:ph type="ctrTitle"/>
          </p:nvPr>
        </p:nvSpPr>
        <p:spPr/>
        <p:txBody>
          <a:bodyPr/>
          <a:lstStyle/>
          <a:p>
            <a:r>
              <a:rPr lang="en-US" altLang="zh-CN" dirty="0">
                <a:sym typeface="+mn-ea"/>
              </a:rPr>
              <a:t>1. Basic Introduction</a:t>
            </a:r>
            <a:endParaRPr lang="en-US" altLang="zh-CN" dirty="0"/>
          </a:p>
        </p:txBody>
      </p:sp>
      <p:sp>
        <p:nvSpPr>
          <p:cNvPr id="3" name="副标题 2"/>
          <p:cNvSpPr>
            <a:spLocks noGrp="1"/>
          </p:cNvSpPr>
          <p:nvPr>
            <p:ph type="subTitle" idx="1"/>
          </p:nvPr>
        </p:nvSpPr>
        <p:spPr/>
        <p:txBody>
          <a:bodyPr>
            <a:normAutofit/>
          </a:bodyPr>
          <a:lstStyle/>
          <a:p>
            <a:pPr algn="l"/>
            <a:r>
              <a:rPr lang="en-US" altLang="zh-CN" dirty="0">
                <a:latin typeface="+mn-lt"/>
                <a:ea typeface="+mn-ea"/>
                <a:sym typeface="+mn-ea"/>
              </a:rPr>
              <a:t>(1)Wine And Wine market</a:t>
            </a:r>
            <a:endParaRPr lang="en-US" altLang="zh-CN" dirty="0">
              <a:latin typeface="+mn-lt"/>
              <a:ea typeface="+mn-ea"/>
              <a:sym typeface="+mn-ea"/>
            </a:endParaRPr>
          </a:p>
        </p:txBody>
      </p:sp>
      <p:sp>
        <p:nvSpPr>
          <p:cNvPr id="4" name="文本框 3"/>
          <p:cNvSpPr txBox="1"/>
          <p:nvPr/>
        </p:nvSpPr>
        <p:spPr>
          <a:xfrm>
            <a:off x="2171700" y="3468370"/>
            <a:ext cx="2615565" cy="890905"/>
          </a:xfrm>
          <a:prstGeom prst="rect">
            <a:avLst/>
          </a:prstGeom>
          <a:noFill/>
        </p:spPr>
        <p:txBody>
          <a:bodyPr wrap="square" lIns="72000" tIns="18000" rIns="72000" bIns="18000" rtlCol="0">
            <a:noAutofit/>
          </a:bodyPr>
          <a:lstStyle/>
          <a:p>
            <a:endParaRPr lang="zh-CN" altLang="en-US" sz="1400" dirty="0">
              <a:latin typeface="Arial" panose="020B0604020202020204" pitchFamily="34" charset="0"/>
              <a:cs typeface="Arial" panose="020B0604020202020204" pitchFamily="34" charset="0"/>
            </a:endParaRPr>
          </a:p>
        </p:txBody>
      </p:sp>
      <p:pic>
        <p:nvPicPr>
          <p:cNvPr id="6" name="图片 5"/>
          <p:cNvPicPr>
            <a:picLocks noChangeAspect="1"/>
          </p:cNvPicPr>
          <p:nvPr/>
        </p:nvPicPr>
        <p:blipFill>
          <a:blip r:embed="rId1"/>
          <a:stretch>
            <a:fillRect/>
          </a:stretch>
        </p:blipFill>
        <p:spPr>
          <a:xfrm>
            <a:off x="697865" y="1158240"/>
            <a:ext cx="1766570" cy="2629535"/>
          </a:xfrm>
          <a:prstGeom prst="rect">
            <a:avLst/>
          </a:prstGeom>
        </p:spPr>
      </p:pic>
      <p:sp>
        <p:nvSpPr>
          <p:cNvPr id="435204" name="AutoShape 4"/>
          <p:cNvSpPr>
            <a:spLocks noChangeAspect="1" noChangeArrowheads="1" noTextEdit="1"/>
          </p:cNvSpPr>
          <p:nvPr/>
        </p:nvSpPr>
        <p:spPr bwMode="auto">
          <a:xfrm>
            <a:off x="4175125" y="1387475"/>
            <a:ext cx="7302500" cy="503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400">
              <a:latin typeface="Arial" panose="020B0604020202020204"/>
              <a:ea typeface="楷体_GB2312"/>
              <a:sym typeface="Arial" panose="020B0604020202020204"/>
            </a:endParaRPr>
          </a:p>
        </p:txBody>
      </p:sp>
      <p:sp>
        <p:nvSpPr>
          <p:cNvPr id="435207" name="Freeform 7"/>
          <p:cNvSpPr/>
          <p:nvPr/>
        </p:nvSpPr>
        <p:spPr bwMode="auto">
          <a:xfrm>
            <a:off x="2464435" y="1423670"/>
            <a:ext cx="7206615" cy="2195195"/>
          </a:xfrm>
          <a:custGeom>
            <a:avLst/>
            <a:gdLst>
              <a:gd name="T0" fmla="*/ 7112 w 7422"/>
              <a:gd name="T1" fmla="*/ 0 h 4909"/>
              <a:gd name="T2" fmla="*/ 0 w 7422"/>
              <a:gd name="T3" fmla="*/ 338 h 4909"/>
              <a:gd name="T4" fmla="*/ 330 w 7422"/>
              <a:gd name="T5" fmla="*/ 4909 h 4909"/>
              <a:gd name="T6" fmla="*/ 7422 w 7422"/>
              <a:gd name="T7" fmla="*/ 4548 h 4909"/>
              <a:gd name="T8" fmla="*/ 7112 w 7422"/>
              <a:gd name="T9" fmla="*/ 0 h 4909"/>
            </a:gdLst>
            <a:ahLst/>
            <a:cxnLst>
              <a:cxn ang="0">
                <a:pos x="T0" y="T1"/>
              </a:cxn>
              <a:cxn ang="0">
                <a:pos x="T2" y="T3"/>
              </a:cxn>
              <a:cxn ang="0">
                <a:pos x="T4" y="T5"/>
              </a:cxn>
              <a:cxn ang="0">
                <a:pos x="T6" y="T7"/>
              </a:cxn>
              <a:cxn ang="0">
                <a:pos x="T8" y="T9"/>
              </a:cxn>
            </a:cxnLst>
            <a:rect l="0" t="0" r="r" b="b"/>
            <a:pathLst>
              <a:path w="7422" h="4909">
                <a:moveTo>
                  <a:pt x="7112" y="0"/>
                </a:moveTo>
                <a:lnTo>
                  <a:pt x="0" y="338"/>
                </a:lnTo>
                <a:lnTo>
                  <a:pt x="330" y="4909"/>
                </a:lnTo>
                <a:lnTo>
                  <a:pt x="7422" y="4548"/>
                </a:lnTo>
                <a:lnTo>
                  <a:pt x="7112" y="0"/>
                </a:lnTo>
                <a:close/>
              </a:path>
            </a:pathLst>
          </a:custGeom>
          <a:solidFill>
            <a:srgbClr val="DECEA6"/>
          </a:solidFill>
          <a:ln w="12700">
            <a:solidFill>
              <a:schemeClr val="bg1">
                <a:lumMod val="65000"/>
              </a:schemeClr>
            </a:solidFill>
            <a:prstDash val="solid"/>
            <a:round/>
          </a:ln>
        </p:spPr>
        <p:txBody>
          <a:bodyPr/>
          <a:lstStyle/>
          <a:p>
            <a:endParaRPr lang="zh-CN" altLang="en-US" sz="1400">
              <a:latin typeface="Arial" panose="020B0604020202020204"/>
              <a:ea typeface="楷体_GB2312"/>
              <a:sym typeface="Arial" panose="020B0604020202020204"/>
            </a:endParaRPr>
          </a:p>
        </p:txBody>
      </p:sp>
      <p:sp>
        <p:nvSpPr>
          <p:cNvPr id="435208" name="Rectangle 8"/>
          <p:cNvSpPr>
            <a:spLocks noChangeArrowheads="1"/>
          </p:cNvSpPr>
          <p:nvPr/>
        </p:nvSpPr>
        <p:spPr bwMode="auto">
          <a:xfrm>
            <a:off x="2626360" y="1576070"/>
            <a:ext cx="6882765" cy="2042795"/>
          </a:xfrm>
          <a:prstGeom prst="rect">
            <a:avLst/>
          </a:prstGeom>
          <a:solidFill>
            <a:srgbClr val="ECECEC"/>
          </a:solidFill>
          <a:ln w="12700">
            <a:solidFill>
              <a:schemeClr val="bg1">
                <a:lumMod val="65000"/>
              </a:schemeClr>
            </a:solidFill>
            <a:miter lim="800000"/>
          </a:ln>
        </p:spPr>
        <p:txBody>
          <a:bodyPr/>
          <a:lstStyle/>
          <a:p>
            <a:endParaRPr lang="zh-CN" altLang="en-US" sz="1400">
              <a:latin typeface="Arial" panose="020B0604020202020204"/>
              <a:ea typeface="楷体_GB2312"/>
              <a:sym typeface="Arial" panose="020B0604020202020204"/>
            </a:endParaRPr>
          </a:p>
        </p:txBody>
      </p:sp>
      <p:sp>
        <p:nvSpPr>
          <p:cNvPr id="8" name=".7055475"/>
          <p:cNvSpPr txBox="1"/>
          <p:nvPr/>
        </p:nvSpPr>
        <p:spPr>
          <a:xfrm>
            <a:off x="2557780" y="1614805"/>
            <a:ext cx="7085330" cy="1692275"/>
          </a:xfrm>
          <a:prstGeom prst="rect">
            <a:avLst/>
          </a:prstGeom>
          <a:noFill/>
        </p:spPr>
        <p:txBody>
          <a:bodyPr wrap="square" rtlCol="0">
            <a:noAutofit/>
          </a:bodyPr>
          <a:lstStyle>
            <a:defPPr>
              <a:defRPr lang="zh-CN"/>
            </a:defPPr>
            <a:lvl1pPr marL="180975" indent="-180975">
              <a:spcBef>
                <a:spcPts val="800"/>
              </a:spcBef>
              <a:buSzPct val="80000"/>
              <a:buFont typeface="Wingdings" panose="05000000000000000000" pitchFamily="2" charset="2"/>
              <a:buChar char="n"/>
              <a:defRPr sz="1200">
                <a:solidFill>
                  <a:srgbClr val="000000"/>
                </a:solidFill>
                <a:latin typeface="Arial" panose="020B0604020202020204" pitchFamily="34" charset="0"/>
                <a:ea typeface="楷体_GB2312" pitchFamily="49" charset="-122"/>
                <a:cs typeface="Arial" panose="020B0604020202020204" pitchFamily="34" charset="0"/>
              </a:defRPr>
            </a:lvl1pPr>
            <a:lvl2pPr marL="333375" lvl="1" indent="-133350">
              <a:spcBef>
                <a:spcPts val="800"/>
              </a:spcBef>
              <a:buSzPct val="80000"/>
              <a:buFont typeface="Arial" panose="020B0604020202020204" pitchFamily="34" charset="0"/>
              <a:buChar char="–"/>
              <a:defRPr sz="1200">
                <a:solidFill>
                  <a:srgbClr val="000000"/>
                </a:solidFill>
                <a:latin typeface="Arial" panose="020B0604020202020204" pitchFamily="34" charset="0"/>
                <a:ea typeface="楷体_GB2312" pitchFamily="49" charset="-122"/>
                <a:cs typeface="Arial" panose="020B0604020202020204" pitchFamily="34" charset="0"/>
              </a:defRPr>
            </a:lvl2pPr>
            <a:lvl3pPr marL="485775" lvl="2" indent="-123825">
              <a:spcBef>
                <a:spcPts val="800"/>
              </a:spcBef>
              <a:buSzPct val="80000"/>
              <a:buFont typeface="Arial" panose="020B0604020202020204" pitchFamily="34" charset="0"/>
              <a:buChar char="•"/>
              <a:defRPr sz="1200">
                <a:solidFill>
                  <a:srgbClr val="000000"/>
                </a:solidFill>
                <a:latin typeface="Arial" panose="020B0604020202020204" pitchFamily="34" charset="0"/>
                <a:ea typeface="楷体_GB2312" pitchFamily="49" charset="-122"/>
                <a:cs typeface="Arial" panose="020B0604020202020204" pitchFamily="34" charset="0"/>
              </a:defRPr>
            </a:lvl3pPr>
            <a:lvl4pPr marL="638175" lvl="3" indent="-142875">
              <a:spcBef>
                <a:spcPts val="800"/>
              </a:spcBef>
              <a:buSzPct val="80000"/>
              <a:buFont typeface="Wingdings" panose="05000000000000000000" pitchFamily="2" charset="2"/>
              <a:buChar char="ü"/>
              <a:defRPr sz="1200">
                <a:latin typeface="Arial" panose="020B0604020202020204" pitchFamily="34" charset="0"/>
                <a:ea typeface="楷体_GB2312" pitchFamily="49" charset="-122"/>
                <a:cs typeface="Arial" panose="020B0604020202020204" pitchFamily="34" charset="0"/>
              </a:defRPr>
            </a:lvl4pPr>
            <a:lvl5pPr marL="790575" lvl="4" indent="-133350">
              <a:spcBef>
                <a:spcPts val="800"/>
              </a:spcBef>
              <a:buSzPct val="80000"/>
              <a:buFont typeface="Arial" panose="020B0604020202020204" pitchFamily="34" charset="0"/>
              <a:buChar char="»"/>
              <a:defRPr sz="1200">
                <a:latin typeface="Arial" panose="020B0604020202020204" pitchFamily="34" charset="0"/>
                <a:ea typeface="楷体_GB2312" pitchFamily="49" charset="-122"/>
                <a:cs typeface="Arial" panose="020B0604020202020204" pitchFamily="34" charset="0"/>
              </a:defRPr>
            </a:lvl5pPr>
          </a:lstStyle>
          <a:p>
            <a:pPr marL="0" indent="0">
              <a:buNone/>
            </a:pPr>
            <a:r>
              <a:rPr lang="zh-CN" altLang="en-US" sz="2400" dirty="0">
                <a:latin typeface="Times New Roman" panose="02020603050405020304" pitchFamily="18" charset="0"/>
                <a:cs typeface="Times New Roman" panose="02020603050405020304" pitchFamily="18" charset="0"/>
              </a:rPr>
              <a:t>Wine is an alcoholic beverage made with the fermented juice of grapes, but they are different than what you’ll find at the grocery store. Technically, wine can be made with any fruit (i.e. apples, cranberries, plums, etc) but most wines are made with wine grapes.</a:t>
            </a:r>
            <a:endParaRPr lang="zh-CN" altLang="en-US" sz="2400" dirty="0">
              <a:latin typeface="Times New Roman" panose="02020603050405020304" pitchFamily="18" charset="0"/>
              <a:cs typeface="Times New Roman" panose="02020603050405020304" pitchFamily="18" charset="0"/>
            </a:endParaRPr>
          </a:p>
        </p:txBody>
      </p:sp>
      <p:sp>
        <p:nvSpPr>
          <p:cNvPr id="7" name="文本框 6"/>
          <p:cNvSpPr txBox="1"/>
          <p:nvPr/>
        </p:nvSpPr>
        <p:spPr>
          <a:xfrm>
            <a:off x="554355" y="3787775"/>
            <a:ext cx="8973820" cy="483235"/>
          </a:xfrm>
          <a:prstGeom prst="rect">
            <a:avLst/>
          </a:prstGeom>
          <a:gradFill>
            <a:gsLst>
              <a:gs pos="100000">
                <a:srgbClr val="9B3519"/>
              </a:gs>
              <a:gs pos="65000">
                <a:schemeClr val="accent3">
                  <a:lumMod val="75000"/>
                </a:schemeClr>
              </a:gs>
              <a:gs pos="1000">
                <a:srgbClr val="9B3519"/>
              </a:gs>
            </a:gsLst>
            <a:lin ang="10740000" scaled="0"/>
          </a:gradFill>
          <a:effectLst>
            <a:softEdge rad="50800"/>
          </a:effectLst>
        </p:spPr>
        <p:txBody>
          <a:bodyPr wrap="square" lIns="72000" tIns="18000" rIns="72000" bIns="18000" rtlCol="0">
            <a:noAutofit/>
          </a:bodyPr>
          <a:lstStyle/>
          <a:p>
            <a:endParaRPr lang="zh-CN" altLang="en-US" sz="1400" dirty="0">
              <a:latin typeface="Arial" panose="020B0604020202020204" pitchFamily="34" charset="0"/>
              <a:cs typeface="Arial" panose="020B0604020202020204" pitchFamily="34" charset="0"/>
            </a:endParaRPr>
          </a:p>
        </p:txBody>
      </p:sp>
      <p:sp>
        <p:nvSpPr>
          <p:cNvPr id="9" name="文本框 8"/>
          <p:cNvSpPr txBox="1"/>
          <p:nvPr/>
        </p:nvSpPr>
        <p:spPr>
          <a:xfrm>
            <a:off x="697865" y="3815715"/>
            <a:ext cx="9354185" cy="1280160"/>
          </a:xfrm>
          <a:prstGeom prst="rect">
            <a:avLst/>
          </a:prstGeom>
          <a:noFill/>
        </p:spPr>
        <p:txBody>
          <a:bodyPr wrap="square" lIns="72000" tIns="18000" rIns="72000" bIns="18000" rtlCol="0">
            <a:noAutofit/>
          </a:bodyPr>
          <a:lstStyle/>
          <a:p>
            <a:r>
              <a:rPr lang="en-US" altLang="zh-CN" sz="24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The quality of grapes decides the quality and price of wine.</a:t>
            </a:r>
            <a:endParaRPr lang="en-US" altLang="zh-CN" sz="24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10" name="Freeform 6"/>
          <p:cNvSpPr/>
          <p:nvPr/>
        </p:nvSpPr>
        <p:spPr bwMode="auto">
          <a:xfrm>
            <a:off x="367030" y="4525010"/>
            <a:ext cx="7206615" cy="2586990"/>
          </a:xfrm>
          <a:custGeom>
            <a:avLst/>
            <a:gdLst>
              <a:gd name="T0" fmla="*/ 310 w 7422"/>
              <a:gd name="T1" fmla="*/ 0 h 4907"/>
              <a:gd name="T2" fmla="*/ 7422 w 7422"/>
              <a:gd name="T3" fmla="*/ 339 h 4907"/>
              <a:gd name="T4" fmla="*/ 7091 w 7422"/>
              <a:gd name="T5" fmla="*/ 4907 h 4907"/>
              <a:gd name="T6" fmla="*/ 0 w 7422"/>
              <a:gd name="T7" fmla="*/ 4548 h 4907"/>
              <a:gd name="T8" fmla="*/ 310 w 7422"/>
              <a:gd name="T9" fmla="*/ 0 h 4907"/>
            </a:gdLst>
            <a:ahLst/>
            <a:cxnLst>
              <a:cxn ang="0">
                <a:pos x="T0" y="T1"/>
              </a:cxn>
              <a:cxn ang="0">
                <a:pos x="T2" y="T3"/>
              </a:cxn>
              <a:cxn ang="0">
                <a:pos x="T4" y="T5"/>
              </a:cxn>
              <a:cxn ang="0">
                <a:pos x="T6" y="T7"/>
              </a:cxn>
              <a:cxn ang="0">
                <a:pos x="T8" y="T9"/>
              </a:cxn>
            </a:cxnLst>
            <a:rect l="0" t="0" r="r" b="b"/>
            <a:pathLst>
              <a:path w="7422" h="4907">
                <a:moveTo>
                  <a:pt x="310" y="0"/>
                </a:moveTo>
                <a:lnTo>
                  <a:pt x="7422" y="339"/>
                </a:lnTo>
                <a:lnTo>
                  <a:pt x="7091" y="4907"/>
                </a:lnTo>
                <a:lnTo>
                  <a:pt x="0" y="4548"/>
                </a:lnTo>
                <a:lnTo>
                  <a:pt x="310" y="0"/>
                </a:lnTo>
                <a:close/>
              </a:path>
            </a:pathLst>
          </a:custGeom>
          <a:solidFill>
            <a:srgbClr val="E7B17E"/>
          </a:solidFill>
          <a:ln w="12700">
            <a:solidFill>
              <a:schemeClr val="bg1">
                <a:lumMod val="65000"/>
              </a:schemeClr>
            </a:solidFill>
            <a:prstDash val="solid"/>
            <a:round/>
          </a:ln>
        </p:spPr>
        <p:txBody>
          <a:bodyPr/>
          <a:lstStyle/>
          <a:p>
            <a:endParaRPr lang="zh-CN" altLang="en-US" sz="1400">
              <a:latin typeface="Arial" panose="020B0604020202020204"/>
              <a:ea typeface="楷体_GB2312"/>
              <a:sym typeface="Arial" panose="020B0604020202020204"/>
            </a:endParaRPr>
          </a:p>
        </p:txBody>
      </p:sp>
      <p:sp>
        <p:nvSpPr>
          <p:cNvPr id="11" name="Freeform 7"/>
          <p:cNvSpPr/>
          <p:nvPr/>
        </p:nvSpPr>
        <p:spPr bwMode="auto">
          <a:xfrm>
            <a:off x="367030" y="4564380"/>
            <a:ext cx="7206615" cy="2587625"/>
          </a:xfrm>
          <a:custGeom>
            <a:avLst/>
            <a:gdLst>
              <a:gd name="T0" fmla="*/ 7112 w 7422"/>
              <a:gd name="T1" fmla="*/ 0 h 4909"/>
              <a:gd name="T2" fmla="*/ 0 w 7422"/>
              <a:gd name="T3" fmla="*/ 338 h 4909"/>
              <a:gd name="T4" fmla="*/ 330 w 7422"/>
              <a:gd name="T5" fmla="*/ 4909 h 4909"/>
              <a:gd name="T6" fmla="*/ 7422 w 7422"/>
              <a:gd name="T7" fmla="*/ 4548 h 4909"/>
              <a:gd name="T8" fmla="*/ 7112 w 7422"/>
              <a:gd name="T9" fmla="*/ 0 h 4909"/>
            </a:gdLst>
            <a:ahLst/>
            <a:cxnLst>
              <a:cxn ang="0">
                <a:pos x="T0" y="T1"/>
              </a:cxn>
              <a:cxn ang="0">
                <a:pos x="T2" y="T3"/>
              </a:cxn>
              <a:cxn ang="0">
                <a:pos x="T4" y="T5"/>
              </a:cxn>
              <a:cxn ang="0">
                <a:pos x="T6" y="T7"/>
              </a:cxn>
              <a:cxn ang="0">
                <a:pos x="T8" y="T9"/>
              </a:cxn>
            </a:cxnLst>
            <a:rect l="0" t="0" r="r" b="b"/>
            <a:pathLst>
              <a:path w="7422" h="4909">
                <a:moveTo>
                  <a:pt x="7112" y="0"/>
                </a:moveTo>
                <a:lnTo>
                  <a:pt x="0" y="338"/>
                </a:lnTo>
                <a:lnTo>
                  <a:pt x="330" y="4909"/>
                </a:lnTo>
                <a:lnTo>
                  <a:pt x="7422" y="4548"/>
                </a:lnTo>
                <a:lnTo>
                  <a:pt x="7112" y="0"/>
                </a:lnTo>
                <a:close/>
              </a:path>
            </a:pathLst>
          </a:custGeom>
          <a:solidFill>
            <a:srgbClr val="DECEA6"/>
          </a:solidFill>
          <a:ln w="12700">
            <a:solidFill>
              <a:schemeClr val="bg1">
                <a:lumMod val="65000"/>
              </a:schemeClr>
            </a:solidFill>
            <a:prstDash val="solid"/>
            <a:round/>
          </a:ln>
        </p:spPr>
        <p:txBody>
          <a:bodyPr/>
          <a:lstStyle/>
          <a:p>
            <a:endParaRPr lang="zh-CN" altLang="en-US" sz="1400">
              <a:latin typeface="Arial" panose="020B0604020202020204"/>
              <a:ea typeface="楷体_GB2312"/>
              <a:sym typeface="Arial" panose="020B0604020202020204"/>
            </a:endParaRPr>
          </a:p>
        </p:txBody>
      </p:sp>
      <p:sp>
        <p:nvSpPr>
          <p:cNvPr id="12" name="Rectangle 8"/>
          <p:cNvSpPr>
            <a:spLocks noChangeArrowheads="1"/>
          </p:cNvSpPr>
          <p:nvPr/>
        </p:nvSpPr>
        <p:spPr bwMode="auto">
          <a:xfrm>
            <a:off x="528955" y="4744720"/>
            <a:ext cx="6882765" cy="2065020"/>
          </a:xfrm>
          <a:prstGeom prst="rect">
            <a:avLst/>
          </a:prstGeom>
          <a:solidFill>
            <a:srgbClr val="ECECEC"/>
          </a:solidFill>
          <a:ln w="12700">
            <a:solidFill>
              <a:schemeClr val="bg1">
                <a:lumMod val="65000"/>
              </a:schemeClr>
            </a:solidFill>
            <a:miter lim="800000"/>
          </a:ln>
        </p:spPr>
        <p:txBody>
          <a:bodyPr/>
          <a:lstStyle/>
          <a:p>
            <a:endParaRPr lang="zh-CN" altLang="en-US" sz="1400">
              <a:latin typeface="Arial" panose="020B0604020202020204"/>
              <a:ea typeface="楷体_GB2312"/>
              <a:sym typeface="Arial" panose="020B0604020202020204"/>
            </a:endParaRPr>
          </a:p>
        </p:txBody>
      </p:sp>
      <p:sp>
        <p:nvSpPr>
          <p:cNvPr id="13" name=".7055475"/>
          <p:cNvSpPr txBox="1"/>
          <p:nvPr/>
        </p:nvSpPr>
        <p:spPr>
          <a:xfrm>
            <a:off x="482600" y="4704080"/>
            <a:ext cx="7085330" cy="1994535"/>
          </a:xfrm>
          <a:prstGeom prst="rect">
            <a:avLst/>
          </a:prstGeom>
          <a:noFill/>
        </p:spPr>
        <p:txBody>
          <a:bodyPr wrap="square" rtlCol="0">
            <a:noAutofit/>
          </a:bodyPr>
          <a:lstStyle>
            <a:defPPr>
              <a:defRPr lang="zh-CN"/>
            </a:defPPr>
            <a:lvl1pPr marL="180975" indent="-180975">
              <a:spcBef>
                <a:spcPts val="800"/>
              </a:spcBef>
              <a:buSzPct val="80000"/>
              <a:buFont typeface="Wingdings" panose="05000000000000000000" pitchFamily="2" charset="2"/>
              <a:buChar char="n"/>
              <a:defRPr sz="1200">
                <a:solidFill>
                  <a:srgbClr val="000000"/>
                </a:solidFill>
                <a:latin typeface="Arial" panose="020B0604020202020204" pitchFamily="34" charset="0"/>
                <a:ea typeface="楷体_GB2312" pitchFamily="49" charset="-122"/>
                <a:cs typeface="Arial" panose="020B0604020202020204" pitchFamily="34" charset="0"/>
              </a:defRPr>
            </a:lvl1pPr>
            <a:lvl2pPr marL="333375" lvl="1" indent="-133350">
              <a:spcBef>
                <a:spcPts val="800"/>
              </a:spcBef>
              <a:buSzPct val="80000"/>
              <a:buFont typeface="Arial" panose="020B0604020202020204" pitchFamily="34" charset="0"/>
              <a:buChar char="–"/>
              <a:defRPr sz="1200">
                <a:solidFill>
                  <a:srgbClr val="000000"/>
                </a:solidFill>
                <a:latin typeface="Arial" panose="020B0604020202020204" pitchFamily="34" charset="0"/>
                <a:ea typeface="楷体_GB2312" pitchFamily="49" charset="-122"/>
                <a:cs typeface="Arial" panose="020B0604020202020204" pitchFamily="34" charset="0"/>
              </a:defRPr>
            </a:lvl2pPr>
            <a:lvl3pPr marL="485775" lvl="2" indent="-123825">
              <a:spcBef>
                <a:spcPts val="800"/>
              </a:spcBef>
              <a:buSzPct val="80000"/>
              <a:buFont typeface="Arial" panose="020B0604020202020204" pitchFamily="34" charset="0"/>
              <a:buChar char="•"/>
              <a:defRPr sz="1200">
                <a:solidFill>
                  <a:srgbClr val="000000"/>
                </a:solidFill>
                <a:latin typeface="Arial" panose="020B0604020202020204" pitchFamily="34" charset="0"/>
                <a:ea typeface="楷体_GB2312" pitchFamily="49" charset="-122"/>
                <a:cs typeface="Arial" panose="020B0604020202020204" pitchFamily="34" charset="0"/>
              </a:defRPr>
            </a:lvl3pPr>
            <a:lvl4pPr marL="638175" lvl="3" indent="-142875">
              <a:spcBef>
                <a:spcPts val="800"/>
              </a:spcBef>
              <a:buSzPct val="80000"/>
              <a:buFont typeface="Wingdings" panose="05000000000000000000" pitchFamily="2" charset="2"/>
              <a:buChar char="ü"/>
              <a:defRPr sz="1200">
                <a:latin typeface="Arial" panose="020B0604020202020204" pitchFamily="34" charset="0"/>
                <a:ea typeface="楷体_GB2312" pitchFamily="49" charset="-122"/>
                <a:cs typeface="Arial" panose="020B0604020202020204" pitchFamily="34" charset="0"/>
              </a:defRPr>
            </a:lvl4pPr>
            <a:lvl5pPr marL="790575" lvl="4" indent="-133350">
              <a:spcBef>
                <a:spcPts val="800"/>
              </a:spcBef>
              <a:buSzPct val="80000"/>
              <a:buFont typeface="Arial" panose="020B0604020202020204" pitchFamily="34" charset="0"/>
              <a:buChar char="»"/>
              <a:defRPr sz="1200">
                <a:latin typeface="Arial" panose="020B0604020202020204" pitchFamily="34" charset="0"/>
                <a:ea typeface="楷体_GB2312" pitchFamily="49" charset="-122"/>
                <a:cs typeface="Arial" panose="020B0604020202020204" pitchFamily="34" charset="0"/>
              </a:defRPr>
            </a:lvl5pPr>
          </a:lstStyle>
          <a:p>
            <a:pPr marL="0" indent="0">
              <a:buNone/>
            </a:pPr>
            <a:r>
              <a:rPr lang="zh-CN" altLang="en-US" sz="2400"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Wine</a:t>
            </a:r>
            <a:r>
              <a:rPr lang="zh-CN" altLang="en-US" sz="2200" dirty="0">
                <a:latin typeface="Times New Roman" panose="02020603050405020304" pitchFamily="18" charset="0"/>
                <a:cs typeface="Times New Roman" panose="02020603050405020304" pitchFamily="18" charset="0"/>
              </a:rPr>
              <a:t> market is huge and growing steadily</a:t>
            </a:r>
            <a:r>
              <a:rPr lang="en-US" altLang="zh-CN" sz="2200" dirty="0">
                <a:latin typeface="Times New Roman" panose="02020603050405020304" pitchFamily="18" charset="0"/>
                <a:cs typeface="Times New Roman" panose="02020603050405020304" pitchFamily="18" charset="0"/>
              </a:rPr>
              <a:t>.U.S. consumers quaffed $32 billion worth of wine in 2017, and that figure is expected to reach $43 billion by 2022, an annual growth rate of more than 6%.Premium is the place to be, the “fine and premium” category (over $10 a bottle) has been almost bubbly.</a:t>
            </a:r>
            <a:endParaRPr lang="en-US" altLang="zh-CN" sz="2200" dirty="0">
              <a:latin typeface="Times New Roman" panose="02020603050405020304" pitchFamily="18" charset="0"/>
              <a:cs typeface="Times New Roman" panose="02020603050405020304" pitchFamily="18" charset="0"/>
            </a:endParaRPr>
          </a:p>
        </p:txBody>
      </p:sp>
      <p:pic>
        <p:nvPicPr>
          <p:cNvPr id="19" name="图片 18"/>
          <p:cNvPicPr>
            <a:picLocks noChangeAspect="1"/>
          </p:cNvPicPr>
          <p:nvPr/>
        </p:nvPicPr>
        <p:blipFill>
          <a:blip r:embed="rId2"/>
          <a:stretch>
            <a:fillRect/>
          </a:stretch>
        </p:blipFill>
        <p:spPr>
          <a:xfrm>
            <a:off x="7812405" y="4367530"/>
            <a:ext cx="1696720" cy="2676525"/>
          </a:xfrm>
          <a:prstGeom prst="rect">
            <a:avLst/>
          </a:prstGeom>
        </p:spPr>
      </p:pic>
      <p:sp>
        <p:nvSpPr>
          <p:cNvPr id="14" name="文本框 13"/>
          <p:cNvSpPr txBox="1"/>
          <p:nvPr/>
        </p:nvSpPr>
        <p:spPr>
          <a:xfrm>
            <a:off x="554355" y="3773805"/>
            <a:ext cx="8973820" cy="483235"/>
          </a:xfrm>
          <a:prstGeom prst="rect">
            <a:avLst/>
          </a:prstGeom>
          <a:gradFill>
            <a:gsLst>
              <a:gs pos="100000">
                <a:srgbClr val="9B3519"/>
              </a:gs>
              <a:gs pos="65000">
                <a:schemeClr val="accent3">
                  <a:lumMod val="75000"/>
                </a:schemeClr>
              </a:gs>
              <a:gs pos="1000">
                <a:srgbClr val="9B3519"/>
              </a:gs>
            </a:gsLst>
            <a:lin ang="10740000" scaled="0"/>
          </a:gradFill>
          <a:effectLst>
            <a:softEdge rad="50800"/>
          </a:effectLst>
        </p:spPr>
        <p:txBody>
          <a:bodyPr wrap="square" lIns="72000" tIns="18000" rIns="72000" bIns="18000" rtlCol="0">
            <a:noAutofit/>
          </a:bodyPr>
          <a:lstStyle/>
          <a:p>
            <a:endParaRPr lang="zh-CN" altLang="en-US" sz="1400" dirty="0">
              <a:latin typeface="Arial" panose="020B0604020202020204" pitchFamily="34" charset="0"/>
              <a:cs typeface="Arial" panose="020B0604020202020204" pitchFamily="34" charset="0"/>
            </a:endParaRPr>
          </a:p>
        </p:txBody>
      </p:sp>
      <p:sp>
        <p:nvSpPr>
          <p:cNvPr id="15" name="文本框 14"/>
          <p:cNvSpPr txBox="1"/>
          <p:nvPr/>
        </p:nvSpPr>
        <p:spPr>
          <a:xfrm>
            <a:off x="697865" y="3801745"/>
            <a:ext cx="9354185" cy="1280160"/>
          </a:xfrm>
          <a:prstGeom prst="rect">
            <a:avLst/>
          </a:prstGeom>
          <a:noFill/>
        </p:spPr>
        <p:txBody>
          <a:bodyPr wrap="square" lIns="72000" tIns="18000" rIns="72000" bIns="18000" rtlCol="0">
            <a:noAutofit/>
          </a:bodyPr>
          <a:lstStyle/>
          <a:p>
            <a:r>
              <a:rPr lang="en-US" altLang="zh-CN" sz="24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The quality of grapes decides the quality and price of wine.</a:t>
            </a:r>
            <a:endParaRPr lang="en-US" altLang="zh-CN" sz="24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sym typeface="+mn-ea"/>
              </a:rPr>
              <a:t>1. Basic Introduction</a:t>
            </a:r>
            <a:endParaRPr lang="zh-CN" altLang="en-US" dirty="0"/>
          </a:p>
        </p:txBody>
      </p:sp>
      <p:sp>
        <p:nvSpPr>
          <p:cNvPr id="3" name="副标题 2"/>
          <p:cNvSpPr>
            <a:spLocks noGrp="1"/>
          </p:cNvSpPr>
          <p:nvPr>
            <p:ph type="subTitle" idx="1"/>
          </p:nvPr>
        </p:nvSpPr>
        <p:spPr/>
        <p:txBody>
          <a:bodyPr/>
          <a:lstStyle/>
          <a:p>
            <a:r>
              <a:rPr lang="en-US" altLang="zh-CN" dirty="0">
                <a:sym typeface="+mn-ea"/>
              </a:rPr>
              <a:t>(2). Target of our research</a:t>
            </a:r>
            <a:endParaRPr lang="en-US" altLang="zh-CN" dirty="0"/>
          </a:p>
        </p:txBody>
      </p:sp>
      <p:sp>
        <p:nvSpPr>
          <p:cNvPr id="249880" name="Freeform 5"/>
          <p:cNvSpPr/>
          <p:nvPr/>
        </p:nvSpPr>
        <p:spPr bwMode="auto">
          <a:xfrm flipH="1" flipV="1">
            <a:off x="784225" y="3992880"/>
            <a:ext cx="4257675" cy="2782570"/>
          </a:xfrm>
          <a:custGeom>
            <a:avLst/>
            <a:gdLst>
              <a:gd name="T0" fmla="*/ 0 w 1482"/>
              <a:gd name="T1" fmla="*/ 799 h 1164"/>
              <a:gd name="T2" fmla="*/ 0 w 1482"/>
              <a:gd name="T3" fmla="*/ 184 h 1164"/>
              <a:gd name="T4" fmla="*/ 389 w 1482"/>
              <a:gd name="T5" fmla="*/ 0 h 1164"/>
              <a:gd name="T6" fmla="*/ 1157 w 1482"/>
              <a:gd name="T7" fmla="*/ 0 h 1164"/>
              <a:gd name="T8" fmla="*/ 1157 w 1482"/>
              <a:gd name="T9" fmla="*/ 889 h 1164"/>
              <a:gd name="T10" fmla="*/ 33 w 1482"/>
              <a:gd name="T11" fmla="*/ 963 h 1164"/>
              <a:gd name="T12" fmla="*/ 0 w 1482"/>
              <a:gd name="T13" fmla="*/ 799 h 1164"/>
              <a:gd name="T14" fmla="*/ 0 60000 65536"/>
              <a:gd name="T15" fmla="*/ 0 60000 65536"/>
              <a:gd name="T16" fmla="*/ 0 60000 65536"/>
              <a:gd name="T17" fmla="*/ 0 60000 65536"/>
              <a:gd name="T18" fmla="*/ 0 60000 65536"/>
              <a:gd name="T19" fmla="*/ 0 60000 65536"/>
              <a:gd name="T20" fmla="*/ 0 60000 65536"/>
              <a:gd name="T21" fmla="*/ 0 w 1482"/>
              <a:gd name="T22" fmla="*/ 0 h 1164"/>
              <a:gd name="T23" fmla="*/ 1482 w 1482"/>
              <a:gd name="T24" fmla="*/ 1164 h 11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82" h="1164">
                <a:moveTo>
                  <a:pt x="0" y="966"/>
                </a:moveTo>
                <a:lnTo>
                  <a:pt x="0" y="222"/>
                </a:lnTo>
                <a:lnTo>
                  <a:pt x="498" y="0"/>
                </a:lnTo>
                <a:lnTo>
                  <a:pt x="1482" y="0"/>
                </a:lnTo>
                <a:lnTo>
                  <a:pt x="1482" y="1074"/>
                </a:lnTo>
                <a:lnTo>
                  <a:pt x="42" y="1164"/>
                </a:lnTo>
                <a:lnTo>
                  <a:pt x="0" y="966"/>
                </a:lnTo>
                <a:close/>
              </a:path>
            </a:pathLst>
          </a:custGeom>
          <a:solidFill>
            <a:srgbClr val="ECECEC"/>
          </a:solidFill>
          <a:ln w="9525">
            <a:solidFill>
              <a:schemeClr val="bg1">
                <a:lumMod val="50000"/>
              </a:schemeClr>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wrap="none" anchor="ctr"/>
          <a:lstStyle/>
          <a:p>
            <a:pPr eaLnBrk="0" hangingPunct="0"/>
            <a:endParaRPr kumimoji="1" lang="zh-CN" altLang="zh-CN" sz="1200" b="1">
              <a:latin typeface="Arial" panose="020B0604020202020204"/>
              <a:ea typeface="楷体_GB2312"/>
              <a:sym typeface="Arial" panose="020B0604020202020204"/>
            </a:endParaRPr>
          </a:p>
        </p:txBody>
      </p:sp>
      <p:sp>
        <p:nvSpPr>
          <p:cNvPr id="249881" name="Freeform 6"/>
          <p:cNvSpPr/>
          <p:nvPr/>
        </p:nvSpPr>
        <p:spPr bwMode="auto">
          <a:xfrm flipH="1">
            <a:off x="784225" y="1470025"/>
            <a:ext cx="4253230" cy="2620645"/>
          </a:xfrm>
          <a:custGeom>
            <a:avLst/>
            <a:gdLst>
              <a:gd name="T0" fmla="*/ 0 w 1482"/>
              <a:gd name="T1" fmla="*/ 753 h 1164"/>
              <a:gd name="T2" fmla="*/ 0 w 1482"/>
              <a:gd name="T3" fmla="*/ 173 h 1164"/>
              <a:gd name="T4" fmla="*/ 389 w 1482"/>
              <a:gd name="T5" fmla="*/ 0 h 1164"/>
              <a:gd name="T6" fmla="*/ 1159 w 1482"/>
              <a:gd name="T7" fmla="*/ 0 h 1164"/>
              <a:gd name="T8" fmla="*/ 1159 w 1482"/>
              <a:gd name="T9" fmla="*/ 837 h 1164"/>
              <a:gd name="T10" fmla="*/ 33 w 1482"/>
              <a:gd name="T11" fmla="*/ 907 h 1164"/>
              <a:gd name="T12" fmla="*/ 0 w 1482"/>
              <a:gd name="T13" fmla="*/ 753 h 1164"/>
              <a:gd name="T14" fmla="*/ 0 60000 65536"/>
              <a:gd name="T15" fmla="*/ 0 60000 65536"/>
              <a:gd name="T16" fmla="*/ 0 60000 65536"/>
              <a:gd name="T17" fmla="*/ 0 60000 65536"/>
              <a:gd name="T18" fmla="*/ 0 60000 65536"/>
              <a:gd name="T19" fmla="*/ 0 60000 65536"/>
              <a:gd name="T20" fmla="*/ 0 60000 65536"/>
              <a:gd name="T21" fmla="*/ 0 w 1482"/>
              <a:gd name="T22" fmla="*/ 0 h 1164"/>
              <a:gd name="T23" fmla="*/ 1482 w 1482"/>
              <a:gd name="T24" fmla="*/ 1164 h 11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82" h="1164">
                <a:moveTo>
                  <a:pt x="0" y="966"/>
                </a:moveTo>
                <a:lnTo>
                  <a:pt x="0" y="222"/>
                </a:lnTo>
                <a:lnTo>
                  <a:pt x="498" y="0"/>
                </a:lnTo>
                <a:lnTo>
                  <a:pt x="1482" y="0"/>
                </a:lnTo>
                <a:lnTo>
                  <a:pt x="1482" y="1074"/>
                </a:lnTo>
                <a:lnTo>
                  <a:pt x="42" y="1164"/>
                </a:lnTo>
                <a:lnTo>
                  <a:pt x="0" y="966"/>
                </a:lnTo>
                <a:close/>
              </a:path>
            </a:pathLst>
          </a:custGeom>
          <a:solidFill>
            <a:srgbClr val="ECECEC"/>
          </a:solidFill>
          <a:ln w="9525">
            <a:solidFill>
              <a:schemeClr val="bg1">
                <a:lumMod val="50000"/>
              </a:schemeClr>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hangingPunct="0"/>
            <a:endParaRPr kumimoji="1" lang="zh-CN" altLang="zh-CN" sz="1200" b="1">
              <a:latin typeface="Arial" panose="020B0604020202020204"/>
              <a:ea typeface="楷体_GB2312"/>
              <a:sym typeface="Arial" panose="020B0604020202020204"/>
            </a:endParaRPr>
          </a:p>
        </p:txBody>
      </p:sp>
      <p:sp>
        <p:nvSpPr>
          <p:cNvPr id="249887" name="Freeform 12"/>
          <p:cNvSpPr/>
          <p:nvPr/>
        </p:nvSpPr>
        <p:spPr bwMode="auto">
          <a:xfrm flipV="1">
            <a:off x="5093970" y="3978275"/>
            <a:ext cx="4130675" cy="2783205"/>
          </a:xfrm>
          <a:custGeom>
            <a:avLst/>
            <a:gdLst>
              <a:gd name="T0" fmla="*/ 0 w 1482"/>
              <a:gd name="T1" fmla="*/ 799 h 1164"/>
              <a:gd name="T2" fmla="*/ 0 w 1482"/>
              <a:gd name="T3" fmla="*/ 184 h 1164"/>
              <a:gd name="T4" fmla="*/ 390 w 1482"/>
              <a:gd name="T5" fmla="*/ 0 h 1164"/>
              <a:gd name="T6" fmla="*/ 1160 w 1482"/>
              <a:gd name="T7" fmla="*/ 0 h 1164"/>
              <a:gd name="T8" fmla="*/ 1160 w 1482"/>
              <a:gd name="T9" fmla="*/ 889 h 1164"/>
              <a:gd name="T10" fmla="*/ 33 w 1482"/>
              <a:gd name="T11" fmla="*/ 963 h 1164"/>
              <a:gd name="T12" fmla="*/ 0 w 1482"/>
              <a:gd name="T13" fmla="*/ 799 h 1164"/>
              <a:gd name="T14" fmla="*/ 0 60000 65536"/>
              <a:gd name="T15" fmla="*/ 0 60000 65536"/>
              <a:gd name="T16" fmla="*/ 0 60000 65536"/>
              <a:gd name="T17" fmla="*/ 0 60000 65536"/>
              <a:gd name="T18" fmla="*/ 0 60000 65536"/>
              <a:gd name="T19" fmla="*/ 0 60000 65536"/>
              <a:gd name="T20" fmla="*/ 0 60000 65536"/>
              <a:gd name="T21" fmla="*/ 0 w 1482"/>
              <a:gd name="T22" fmla="*/ 0 h 1164"/>
              <a:gd name="T23" fmla="*/ 1482 w 1482"/>
              <a:gd name="T24" fmla="*/ 1164 h 11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82" h="1164">
                <a:moveTo>
                  <a:pt x="0" y="966"/>
                </a:moveTo>
                <a:lnTo>
                  <a:pt x="0" y="222"/>
                </a:lnTo>
                <a:lnTo>
                  <a:pt x="498" y="0"/>
                </a:lnTo>
                <a:lnTo>
                  <a:pt x="1482" y="0"/>
                </a:lnTo>
                <a:lnTo>
                  <a:pt x="1482" y="1074"/>
                </a:lnTo>
                <a:lnTo>
                  <a:pt x="42" y="1164"/>
                </a:lnTo>
                <a:lnTo>
                  <a:pt x="0" y="966"/>
                </a:lnTo>
                <a:close/>
              </a:path>
            </a:pathLst>
          </a:custGeom>
          <a:solidFill>
            <a:srgbClr val="ECECEC"/>
          </a:solidFill>
          <a:ln w="9525">
            <a:solidFill>
              <a:schemeClr val="bg1">
                <a:lumMod val="50000"/>
              </a:schemeClr>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wrap="none" anchor="ctr"/>
          <a:lstStyle/>
          <a:p>
            <a:pPr eaLnBrk="0" hangingPunct="0"/>
            <a:endParaRPr kumimoji="1" lang="zh-CN" altLang="zh-CN" sz="1200" b="1">
              <a:latin typeface="Arial" panose="020B0604020202020204"/>
              <a:ea typeface="楷体_GB2312"/>
              <a:sym typeface="Arial" panose="020B0604020202020204"/>
            </a:endParaRPr>
          </a:p>
        </p:txBody>
      </p:sp>
      <p:sp>
        <p:nvSpPr>
          <p:cNvPr id="249888" name="Freeform 13"/>
          <p:cNvSpPr/>
          <p:nvPr/>
        </p:nvSpPr>
        <p:spPr bwMode="auto">
          <a:xfrm>
            <a:off x="5085715" y="1456055"/>
            <a:ext cx="4139565" cy="2621915"/>
          </a:xfrm>
          <a:custGeom>
            <a:avLst/>
            <a:gdLst>
              <a:gd name="T0" fmla="*/ 0 w 1482"/>
              <a:gd name="T1" fmla="*/ 753 h 1164"/>
              <a:gd name="T2" fmla="*/ 0 w 1482"/>
              <a:gd name="T3" fmla="*/ 173 h 1164"/>
              <a:gd name="T4" fmla="*/ 390 w 1482"/>
              <a:gd name="T5" fmla="*/ 0 h 1164"/>
              <a:gd name="T6" fmla="*/ 1160 w 1482"/>
              <a:gd name="T7" fmla="*/ 0 h 1164"/>
              <a:gd name="T8" fmla="*/ 1160 w 1482"/>
              <a:gd name="T9" fmla="*/ 837 h 1164"/>
              <a:gd name="T10" fmla="*/ 33 w 1482"/>
              <a:gd name="T11" fmla="*/ 907 h 1164"/>
              <a:gd name="T12" fmla="*/ 0 w 1482"/>
              <a:gd name="T13" fmla="*/ 753 h 1164"/>
              <a:gd name="T14" fmla="*/ 0 60000 65536"/>
              <a:gd name="T15" fmla="*/ 0 60000 65536"/>
              <a:gd name="T16" fmla="*/ 0 60000 65536"/>
              <a:gd name="T17" fmla="*/ 0 60000 65536"/>
              <a:gd name="T18" fmla="*/ 0 60000 65536"/>
              <a:gd name="T19" fmla="*/ 0 60000 65536"/>
              <a:gd name="T20" fmla="*/ 0 60000 65536"/>
              <a:gd name="T21" fmla="*/ 0 w 1482"/>
              <a:gd name="T22" fmla="*/ 0 h 1164"/>
              <a:gd name="T23" fmla="*/ 1482 w 1482"/>
              <a:gd name="T24" fmla="*/ 1164 h 11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82" h="1164">
                <a:moveTo>
                  <a:pt x="0" y="966"/>
                </a:moveTo>
                <a:lnTo>
                  <a:pt x="0" y="222"/>
                </a:lnTo>
                <a:lnTo>
                  <a:pt x="498" y="0"/>
                </a:lnTo>
                <a:lnTo>
                  <a:pt x="1482" y="0"/>
                </a:lnTo>
                <a:lnTo>
                  <a:pt x="1482" y="1074"/>
                </a:lnTo>
                <a:lnTo>
                  <a:pt x="42" y="1164"/>
                </a:lnTo>
                <a:lnTo>
                  <a:pt x="0" y="966"/>
                </a:lnTo>
                <a:close/>
              </a:path>
            </a:pathLst>
          </a:custGeom>
          <a:solidFill>
            <a:srgbClr val="ECECEC"/>
          </a:solidFill>
          <a:ln w="9525">
            <a:solidFill>
              <a:schemeClr val="bg1">
                <a:lumMod val="50000"/>
              </a:schemeClr>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hangingPunct="0"/>
            <a:endParaRPr kumimoji="1" lang="zh-CN" altLang="zh-CN" sz="1200" b="1">
              <a:latin typeface="Arial" panose="020B0604020202020204"/>
              <a:ea typeface="楷体_GB2312"/>
              <a:sym typeface="Arial" panose="020B0604020202020204"/>
            </a:endParaRPr>
          </a:p>
        </p:txBody>
      </p:sp>
      <p:sp>
        <p:nvSpPr>
          <p:cNvPr id="249882" name="Freeform 7"/>
          <p:cNvSpPr/>
          <p:nvPr/>
        </p:nvSpPr>
        <p:spPr bwMode="auto">
          <a:xfrm flipH="1" flipV="1">
            <a:off x="2414270" y="4286250"/>
            <a:ext cx="2792730" cy="2489200"/>
          </a:xfrm>
          <a:custGeom>
            <a:avLst/>
            <a:gdLst>
              <a:gd name="T0" fmla="*/ 566 w 900"/>
              <a:gd name="T1" fmla="*/ 861 h 845"/>
              <a:gd name="T2" fmla="*/ 0 w 900"/>
              <a:gd name="T3" fmla="*/ 861 h 845"/>
              <a:gd name="T4" fmla="*/ 0 w 900"/>
              <a:gd name="T5" fmla="*/ 861 h 845"/>
              <a:gd name="T6" fmla="*/ 14 w 900"/>
              <a:gd name="T7" fmla="*/ 859 h 845"/>
              <a:gd name="T8" fmla="*/ 25 w 900"/>
              <a:gd name="T9" fmla="*/ 852 h 845"/>
              <a:gd name="T10" fmla="*/ 36 w 900"/>
              <a:gd name="T11" fmla="*/ 840 h 845"/>
              <a:gd name="T12" fmla="*/ 47 w 900"/>
              <a:gd name="T13" fmla="*/ 824 h 845"/>
              <a:gd name="T14" fmla="*/ 54 w 900"/>
              <a:gd name="T15" fmla="*/ 811 h 845"/>
              <a:gd name="T16" fmla="*/ 61 w 900"/>
              <a:gd name="T17" fmla="*/ 794 h 845"/>
              <a:gd name="T18" fmla="*/ 62 w 900"/>
              <a:gd name="T19" fmla="*/ 781 h 845"/>
              <a:gd name="T20" fmla="*/ 64 w 900"/>
              <a:gd name="T21" fmla="*/ 766 h 845"/>
              <a:gd name="T22" fmla="*/ 64 w 900"/>
              <a:gd name="T23" fmla="*/ 141 h 845"/>
              <a:gd name="T24" fmla="*/ 64 w 900"/>
              <a:gd name="T25" fmla="*/ 141 h 845"/>
              <a:gd name="T26" fmla="*/ 69 w 900"/>
              <a:gd name="T27" fmla="*/ 116 h 845"/>
              <a:gd name="T28" fmla="*/ 78 w 900"/>
              <a:gd name="T29" fmla="*/ 89 h 845"/>
              <a:gd name="T30" fmla="*/ 93 w 900"/>
              <a:gd name="T31" fmla="*/ 65 h 845"/>
              <a:gd name="T32" fmla="*/ 116 w 900"/>
              <a:gd name="T33" fmla="*/ 45 h 845"/>
              <a:gd name="T34" fmla="*/ 138 w 900"/>
              <a:gd name="T35" fmla="*/ 28 h 845"/>
              <a:gd name="T36" fmla="*/ 165 w 900"/>
              <a:gd name="T37" fmla="*/ 11 h 845"/>
              <a:gd name="T38" fmla="*/ 193 w 900"/>
              <a:gd name="T39" fmla="*/ 4 h 845"/>
              <a:gd name="T40" fmla="*/ 220 w 900"/>
              <a:gd name="T41" fmla="*/ 0 h 845"/>
              <a:gd name="T42" fmla="*/ 1051 w 900"/>
              <a:gd name="T43" fmla="*/ 0 h 845"/>
              <a:gd name="T44" fmla="*/ 1051 w 900"/>
              <a:gd name="T45" fmla="*/ 0 h 845"/>
              <a:gd name="T46" fmla="*/ 1029 w 900"/>
              <a:gd name="T47" fmla="*/ 4 h 845"/>
              <a:gd name="T48" fmla="*/ 1011 w 900"/>
              <a:gd name="T49" fmla="*/ 11 h 845"/>
              <a:gd name="T50" fmla="*/ 996 w 900"/>
              <a:gd name="T51" fmla="*/ 28 h 845"/>
              <a:gd name="T52" fmla="*/ 982 w 900"/>
              <a:gd name="T53" fmla="*/ 46 h 845"/>
              <a:gd name="T54" fmla="*/ 972 w 900"/>
              <a:gd name="T55" fmla="*/ 69 h 845"/>
              <a:gd name="T56" fmla="*/ 960 w 900"/>
              <a:gd name="T57" fmla="*/ 99 h 845"/>
              <a:gd name="T58" fmla="*/ 954 w 900"/>
              <a:gd name="T59" fmla="*/ 129 h 845"/>
              <a:gd name="T60" fmla="*/ 947 w 900"/>
              <a:gd name="T61" fmla="*/ 166 h 845"/>
              <a:gd name="T62" fmla="*/ 942 w 900"/>
              <a:gd name="T63" fmla="*/ 205 h 845"/>
              <a:gd name="T64" fmla="*/ 938 w 900"/>
              <a:gd name="T65" fmla="*/ 248 h 845"/>
              <a:gd name="T66" fmla="*/ 937 w 900"/>
              <a:gd name="T67" fmla="*/ 293 h 845"/>
              <a:gd name="T68" fmla="*/ 934 w 900"/>
              <a:gd name="T69" fmla="*/ 340 h 845"/>
              <a:gd name="T70" fmla="*/ 932 w 900"/>
              <a:gd name="T71" fmla="*/ 388 h 845"/>
              <a:gd name="T72" fmla="*/ 932 w 900"/>
              <a:gd name="T73" fmla="*/ 438 h 845"/>
              <a:gd name="T74" fmla="*/ 932 w 900"/>
              <a:gd name="T75" fmla="*/ 490 h 845"/>
              <a:gd name="T76" fmla="*/ 932 w 900"/>
              <a:gd name="T77" fmla="*/ 542 h 845"/>
              <a:gd name="T78" fmla="*/ 932 w 900"/>
              <a:gd name="T79" fmla="*/ 542 h 845"/>
              <a:gd name="T80" fmla="*/ 932 w 900"/>
              <a:gd name="T81" fmla="*/ 546 h 845"/>
              <a:gd name="T82" fmla="*/ 932 w 900"/>
              <a:gd name="T83" fmla="*/ 556 h 845"/>
              <a:gd name="T84" fmla="*/ 930 w 900"/>
              <a:gd name="T85" fmla="*/ 572 h 845"/>
              <a:gd name="T86" fmla="*/ 925 w 900"/>
              <a:gd name="T87" fmla="*/ 593 h 845"/>
              <a:gd name="T88" fmla="*/ 920 w 900"/>
              <a:gd name="T89" fmla="*/ 615 h 845"/>
              <a:gd name="T90" fmla="*/ 912 w 900"/>
              <a:gd name="T91" fmla="*/ 643 h 845"/>
              <a:gd name="T92" fmla="*/ 900 w 900"/>
              <a:gd name="T93" fmla="*/ 671 h 845"/>
              <a:gd name="T94" fmla="*/ 885 w 900"/>
              <a:gd name="T95" fmla="*/ 701 h 845"/>
              <a:gd name="T96" fmla="*/ 868 w 900"/>
              <a:gd name="T97" fmla="*/ 732 h 845"/>
              <a:gd name="T98" fmla="*/ 843 w 900"/>
              <a:gd name="T99" fmla="*/ 761 h 845"/>
              <a:gd name="T100" fmla="*/ 812 w 900"/>
              <a:gd name="T101" fmla="*/ 788 h 845"/>
              <a:gd name="T102" fmla="*/ 777 w 900"/>
              <a:gd name="T103" fmla="*/ 811 h 845"/>
              <a:gd name="T104" fmla="*/ 735 w 900"/>
              <a:gd name="T105" fmla="*/ 832 h 845"/>
              <a:gd name="T106" fmla="*/ 687 w 900"/>
              <a:gd name="T107" fmla="*/ 848 h 845"/>
              <a:gd name="T108" fmla="*/ 631 w 900"/>
              <a:gd name="T109" fmla="*/ 857 h 845"/>
              <a:gd name="T110" fmla="*/ 566 w 900"/>
              <a:gd name="T111" fmla="*/ 861 h 84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900"/>
              <a:gd name="T169" fmla="*/ 0 h 845"/>
              <a:gd name="T170" fmla="*/ 900 w 900"/>
              <a:gd name="T171" fmla="*/ 845 h 845"/>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900" h="845">
                <a:moveTo>
                  <a:pt x="485" y="845"/>
                </a:moveTo>
                <a:lnTo>
                  <a:pt x="0" y="845"/>
                </a:lnTo>
                <a:lnTo>
                  <a:pt x="12" y="843"/>
                </a:lnTo>
                <a:lnTo>
                  <a:pt x="21" y="836"/>
                </a:lnTo>
                <a:lnTo>
                  <a:pt x="31" y="824"/>
                </a:lnTo>
                <a:lnTo>
                  <a:pt x="40" y="809"/>
                </a:lnTo>
                <a:lnTo>
                  <a:pt x="46" y="796"/>
                </a:lnTo>
                <a:lnTo>
                  <a:pt x="52" y="779"/>
                </a:lnTo>
                <a:lnTo>
                  <a:pt x="53" y="766"/>
                </a:lnTo>
                <a:lnTo>
                  <a:pt x="55" y="752"/>
                </a:lnTo>
                <a:lnTo>
                  <a:pt x="55" y="138"/>
                </a:lnTo>
                <a:lnTo>
                  <a:pt x="59" y="114"/>
                </a:lnTo>
                <a:lnTo>
                  <a:pt x="67" y="87"/>
                </a:lnTo>
                <a:lnTo>
                  <a:pt x="80" y="64"/>
                </a:lnTo>
                <a:lnTo>
                  <a:pt x="99" y="44"/>
                </a:lnTo>
                <a:lnTo>
                  <a:pt x="118" y="27"/>
                </a:lnTo>
                <a:lnTo>
                  <a:pt x="141" y="11"/>
                </a:lnTo>
                <a:lnTo>
                  <a:pt x="165" y="4"/>
                </a:lnTo>
                <a:lnTo>
                  <a:pt x="188" y="0"/>
                </a:lnTo>
                <a:lnTo>
                  <a:pt x="900" y="0"/>
                </a:lnTo>
                <a:lnTo>
                  <a:pt x="881" y="4"/>
                </a:lnTo>
                <a:lnTo>
                  <a:pt x="866" y="11"/>
                </a:lnTo>
                <a:lnTo>
                  <a:pt x="853" y="27"/>
                </a:lnTo>
                <a:lnTo>
                  <a:pt x="841" y="45"/>
                </a:lnTo>
                <a:lnTo>
                  <a:pt x="832" y="68"/>
                </a:lnTo>
                <a:lnTo>
                  <a:pt x="822" y="97"/>
                </a:lnTo>
                <a:lnTo>
                  <a:pt x="817" y="127"/>
                </a:lnTo>
                <a:lnTo>
                  <a:pt x="811" y="163"/>
                </a:lnTo>
                <a:lnTo>
                  <a:pt x="807" y="201"/>
                </a:lnTo>
                <a:lnTo>
                  <a:pt x="803" y="243"/>
                </a:lnTo>
                <a:lnTo>
                  <a:pt x="802" y="288"/>
                </a:lnTo>
                <a:lnTo>
                  <a:pt x="800" y="334"/>
                </a:lnTo>
                <a:lnTo>
                  <a:pt x="798" y="381"/>
                </a:lnTo>
                <a:lnTo>
                  <a:pt x="798" y="430"/>
                </a:lnTo>
                <a:lnTo>
                  <a:pt x="798" y="481"/>
                </a:lnTo>
                <a:lnTo>
                  <a:pt x="798" y="532"/>
                </a:lnTo>
                <a:lnTo>
                  <a:pt x="798" y="536"/>
                </a:lnTo>
                <a:lnTo>
                  <a:pt x="798" y="546"/>
                </a:lnTo>
                <a:lnTo>
                  <a:pt x="796" y="561"/>
                </a:lnTo>
                <a:lnTo>
                  <a:pt x="792" y="582"/>
                </a:lnTo>
                <a:lnTo>
                  <a:pt x="788" y="604"/>
                </a:lnTo>
                <a:lnTo>
                  <a:pt x="781" y="631"/>
                </a:lnTo>
                <a:lnTo>
                  <a:pt x="771" y="659"/>
                </a:lnTo>
                <a:lnTo>
                  <a:pt x="758" y="688"/>
                </a:lnTo>
                <a:lnTo>
                  <a:pt x="743" y="718"/>
                </a:lnTo>
                <a:lnTo>
                  <a:pt x="722" y="747"/>
                </a:lnTo>
                <a:lnTo>
                  <a:pt x="695" y="773"/>
                </a:lnTo>
                <a:lnTo>
                  <a:pt x="665" y="796"/>
                </a:lnTo>
                <a:lnTo>
                  <a:pt x="629" y="817"/>
                </a:lnTo>
                <a:lnTo>
                  <a:pt x="588" y="832"/>
                </a:lnTo>
                <a:lnTo>
                  <a:pt x="540" y="841"/>
                </a:lnTo>
                <a:lnTo>
                  <a:pt x="485" y="84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round/>
              </a14:hiddenLine>
            </a:ext>
          </a:extLst>
        </p:spPr>
        <p:txBody>
          <a:bodyPr rot="10800000"/>
          <a:lstStyle/>
          <a:p>
            <a:pPr eaLnBrk="0" hangingPunct="0"/>
            <a:endParaRPr kumimoji="1" lang="zh-CN" altLang="zh-CN" sz="1200" b="1">
              <a:latin typeface="Arial" panose="020B0604020202020204"/>
              <a:ea typeface="楷体_GB2312"/>
              <a:sym typeface="Arial" panose="020B0604020202020204"/>
            </a:endParaRPr>
          </a:p>
        </p:txBody>
      </p:sp>
      <p:sp>
        <p:nvSpPr>
          <p:cNvPr id="249889" name="Freeform 14"/>
          <p:cNvSpPr/>
          <p:nvPr/>
        </p:nvSpPr>
        <p:spPr bwMode="auto">
          <a:xfrm flipV="1">
            <a:off x="4919345" y="4272280"/>
            <a:ext cx="2794635" cy="2489200"/>
          </a:xfrm>
          <a:custGeom>
            <a:avLst/>
            <a:gdLst>
              <a:gd name="T0" fmla="*/ 567 w 900"/>
              <a:gd name="T1" fmla="*/ 861 h 845"/>
              <a:gd name="T2" fmla="*/ 0 w 900"/>
              <a:gd name="T3" fmla="*/ 861 h 845"/>
              <a:gd name="T4" fmla="*/ 0 w 900"/>
              <a:gd name="T5" fmla="*/ 861 h 845"/>
              <a:gd name="T6" fmla="*/ 14 w 900"/>
              <a:gd name="T7" fmla="*/ 859 h 845"/>
              <a:gd name="T8" fmla="*/ 25 w 900"/>
              <a:gd name="T9" fmla="*/ 852 h 845"/>
              <a:gd name="T10" fmla="*/ 36 w 900"/>
              <a:gd name="T11" fmla="*/ 840 h 845"/>
              <a:gd name="T12" fmla="*/ 47 w 900"/>
              <a:gd name="T13" fmla="*/ 824 h 845"/>
              <a:gd name="T14" fmla="*/ 54 w 900"/>
              <a:gd name="T15" fmla="*/ 811 h 845"/>
              <a:gd name="T16" fmla="*/ 61 w 900"/>
              <a:gd name="T17" fmla="*/ 794 h 845"/>
              <a:gd name="T18" fmla="*/ 62 w 900"/>
              <a:gd name="T19" fmla="*/ 781 h 845"/>
              <a:gd name="T20" fmla="*/ 64 w 900"/>
              <a:gd name="T21" fmla="*/ 766 h 845"/>
              <a:gd name="T22" fmla="*/ 64 w 900"/>
              <a:gd name="T23" fmla="*/ 141 h 845"/>
              <a:gd name="T24" fmla="*/ 64 w 900"/>
              <a:gd name="T25" fmla="*/ 141 h 845"/>
              <a:gd name="T26" fmla="*/ 69 w 900"/>
              <a:gd name="T27" fmla="*/ 116 h 845"/>
              <a:gd name="T28" fmla="*/ 78 w 900"/>
              <a:gd name="T29" fmla="*/ 89 h 845"/>
              <a:gd name="T30" fmla="*/ 94 w 900"/>
              <a:gd name="T31" fmla="*/ 65 h 845"/>
              <a:gd name="T32" fmla="*/ 116 w 900"/>
              <a:gd name="T33" fmla="*/ 45 h 845"/>
              <a:gd name="T34" fmla="*/ 138 w 900"/>
              <a:gd name="T35" fmla="*/ 28 h 845"/>
              <a:gd name="T36" fmla="*/ 165 w 900"/>
              <a:gd name="T37" fmla="*/ 11 h 845"/>
              <a:gd name="T38" fmla="*/ 193 w 900"/>
              <a:gd name="T39" fmla="*/ 4 h 845"/>
              <a:gd name="T40" fmla="*/ 220 w 900"/>
              <a:gd name="T41" fmla="*/ 0 h 845"/>
              <a:gd name="T42" fmla="*/ 1052 w 900"/>
              <a:gd name="T43" fmla="*/ 0 h 845"/>
              <a:gd name="T44" fmla="*/ 1052 w 900"/>
              <a:gd name="T45" fmla="*/ 0 h 845"/>
              <a:gd name="T46" fmla="*/ 1030 w 900"/>
              <a:gd name="T47" fmla="*/ 4 h 845"/>
              <a:gd name="T48" fmla="*/ 1012 w 900"/>
              <a:gd name="T49" fmla="*/ 11 h 845"/>
              <a:gd name="T50" fmla="*/ 997 w 900"/>
              <a:gd name="T51" fmla="*/ 28 h 845"/>
              <a:gd name="T52" fmla="*/ 983 w 900"/>
              <a:gd name="T53" fmla="*/ 46 h 845"/>
              <a:gd name="T54" fmla="*/ 973 w 900"/>
              <a:gd name="T55" fmla="*/ 69 h 845"/>
              <a:gd name="T56" fmla="*/ 961 w 900"/>
              <a:gd name="T57" fmla="*/ 99 h 845"/>
              <a:gd name="T58" fmla="*/ 955 w 900"/>
              <a:gd name="T59" fmla="*/ 129 h 845"/>
              <a:gd name="T60" fmla="*/ 948 w 900"/>
              <a:gd name="T61" fmla="*/ 166 h 845"/>
              <a:gd name="T62" fmla="*/ 943 w 900"/>
              <a:gd name="T63" fmla="*/ 205 h 845"/>
              <a:gd name="T64" fmla="*/ 939 w 900"/>
              <a:gd name="T65" fmla="*/ 248 h 845"/>
              <a:gd name="T66" fmla="*/ 937 w 900"/>
              <a:gd name="T67" fmla="*/ 293 h 845"/>
              <a:gd name="T68" fmla="*/ 935 w 900"/>
              <a:gd name="T69" fmla="*/ 340 h 845"/>
              <a:gd name="T70" fmla="*/ 933 w 900"/>
              <a:gd name="T71" fmla="*/ 388 h 845"/>
              <a:gd name="T72" fmla="*/ 933 w 900"/>
              <a:gd name="T73" fmla="*/ 438 h 845"/>
              <a:gd name="T74" fmla="*/ 933 w 900"/>
              <a:gd name="T75" fmla="*/ 490 h 845"/>
              <a:gd name="T76" fmla="*/ 933 w 900"/>
              <a:gd name="T77" fmla="*/ 542 h 845"/>
              <a:gd name="T78" fmla="*/ 933 w 900"/>
              <a:gd name="T79" fmla="*/ 542 h 845"/>
              <a:gd name="T80" fmla="*/ 933 w 900"/>
              <a:gd name="T81" fmla="*/ 546 h 845"/>
              <a:gd name="T82" fmla="*/ 933 w 900"/>
              <a:gd name="T83" fmla="*/ 556 h 845"/>
              <a:gd name="T84" fmla="*/ 930 w 900"/>
              <a:gd name="T85" fmla="*/ 572 h 845"/>
              <a:gd name="T86" fmla="*/ 926 w 900"/>
              <a:gd name="T87" fmla="*/ 593 h 845"/>
              <a:gd name="T88" fmla="*/ 921 w 900"/>
              <a:gd name="T89" fmla="*/ 615 h 845"/>
              <a:gd name="T90" fmla="*/ 913 w 900"/>
              <a:gd name="T91" fmla="*/ 643 h 845"/>
              <a:gd name="T92" fmla="*/ 901 w 900"/>
              <a:gd name="T93" fmla="*/ 671 h 845"/>
              <a:gd name="T94" fmla="*/ 886 w 900"/>
              <a:gd name="T95" fmla="*/ 701 h 845"/>
              <a:gd name="T96" fmla="*/ 868 w 900"/>
              <a:gd name="T97" fmla="*/ 732 h 845"/>
              <a:gd name="T98" fmla="*/ 844 w 900"/>
              <a:gd name="T99" fmla="*/ 761 h 845"/>
              <a:gd name="T100" fmla="*/ 812 w 900"/>
              <a:gd name="T101" fmla="*/ 788 h 845"/>
              <a:gd name="T102" fmla="*/ 777 w 900"/>
              <a:gd name="T103" fmla="*/ 811 h 845"/>
              <a:gd name="T104" fmla="*/ 735 w 900"/>
              <a:gd name="T105" fmla="*/ 832 h 845"/>
              <a:gd name="T106" fmla="*/ 687 w 900"/>
              <a:gd name="T107" fmla="*/ 848 h 845"/>
              <a:gd name="T108" fmla="*/ 631 w 900"/>
              <a:gd name="T109" fmla="*/ 857 h 845"/>
              <a:gd name="T110" fmla="*/ 567 w 900"/>
              <a:gd name="T111" fmla="*/ 861 h 84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900"/>
              <a:gd name="T169" fmla="*/ 0 h 845"/>
              <a:gd name="T170" fmla="*/ 900 w 900"/>
              <a:gd name="T171" fmla="*/ 845 h 845"/>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900" h="845">
                <a:moveTo>
                  <a:pt x="485" y="845"/>
                </a:moveTo>
                <a:lnTo>
                  <a:pt x="0" y="845"/>
                </a:lnTo>
                <a:lnTo>
                  <a:pt x="12" y="843"/>
                </a:lnTo>
                <a:lnTo>
                  <a:pt x="21" y="836"/>
                </a:lnTo>
                <a:lnTo>
                  <a:pt x="31" y="824"/>
                </a:lnTo>
                <a:lnTo>
                  <a:pt x="40" y="809"/>
                </a:lnTo>
                <a:lnTo>
                  <a:pt x="46" y="796"/>
                </a:lnTo>
                <a:lnTo>
                  <a:pt x="52" y="779"/>
                </a:lnTo>
                <a:lnTo>
                  <a:pt x="53" y="766"/>
                </a:lnTo>
                <a:lnTo>
                  <a:pt x="55" y="752"/>
                </a:lnTo>
                <a:lnTo>
                  <a:pt x="55" y="138"/>
                </a:lnTo>
                <a:lnTo>
                  <a:pt x="59" y="114"/>
                </a:lnTo>
                <a:lnTo>
                  <a:pt x="67" y="87"/>
                </a:lnTo>
                <a:lnTo>
                  <a:pt x="80" y="64"/>
                </a:lnTo>
                <a:lnTo>
                  <a:pt x="99" y="44"/>
                </a:lnTo>
                <a:lnTo>
                  <a:pt x="118" y="27"/>
                </a:lnTo>
                <a:lnTo>
                  <a:pt x="141" y="11"/>
                </a:lnTo>
                <a:lnTo>
                  <a:pt x="165" y="4"/>
                </a:lnTo>
                <a:lnTo>
                  <a:pt x="188" y="0"/>
                </a:lnTo>
                <a:lnTo>
                  <a:pt x="900" y="0"/>
                </a:lnTo>
                <a:lnTo>
                  <a:pt x="881" y="4"/>
                </a:lnTo>
                <a:lnTo>
                  <a:pt x="866" y="11"/>
                </a:lnTo>
                <a:lnTo>
                  <a:pt x="853" y="27"/>
                </a:lnTo>
                <a:lnTo>
                  <a:pt x="841" y="45"/>
                </a:lnTo>
                <a:lnTo>
                  <a:pt x="832" y="68"/>
                </a:lnTo>
                <a:lnTo>
                  <a:pt x="822" y="97"/>
                </a:lnTo>
                <a:lnTo>
                  <a:pt x="817" y="127"/>
                </a:lnTo>
                <a:lnTo>
                  <a:pt x="811" y="163"/>
                </a:lnTo>
                <a:lnTo>
                  <a:pt x="807" y="201"/>
                </a:lnTo>
                <a:lnTo>
                  <a:pt x="803" y="243"/>
                </a:lnTo>
                <a:lnTo>
                  <a:pt x="802" y="288"/>
                </a:lnTo>
                <a:lnTo>
                  <a:pt x="800" y="334"/>
                </a:lnTo>
                <a:lnTo>
                  <a:pt x="798" y="381"/>
                </a:lnTo>
                <a:lnTo>
                  <a:pt x="798" y="430"/>
                </a:lnTo>
                <a:lnTo>
                  <a:pt x="798" y="481"/>
                </a:lnTo>
                <a:lnTo>
                  <a:pt x="798" y="532"/>
                </a:lnTo>
                <a:lnTo>
                  <a:pt x="798" y="536"/>
                </a:lnTo>
                <a:lnTo>
                  <a:pt x="798" y="546"/>
                </a:lnTo>
                <a:lnTo>
                  <a:pt x="796" y="561"/>
                </a:lnTo>
                <a:lnTo>
                  <a:pt x="792" y="582"/>
                </a:lnTo>
                <a:lnTo>
                  <a:pt x="788" y="604"/>
                </a:lnTo>
                <a:lnTo>
                  <a:pt x="781" y="631"/>
                </a:lnTo>
                <a:lnTo>
                  <a:pt x="771" y="659"/>
                </a:lnTo>
                <a:lnTo>
                  <a:pt x="758" y="688"/>
                </a:lnTo>
                <a:lnTo>
                  <a:pt x="743" y="718"/>
                </a:lnTo>
                <a:lnTo>
                  <a:pt x="722" y="747"/>
                </a:lnTo>
                <a:lnTo>
                  <a:pt x="695" y="773"/>
                </a:lnTo>
                <a:lnTo>
                  <a:pt x="665" y="796"/>
                </a:lnTo>
                <a:lnTo>
                  <a:pt x="629" y="817"/>
                </a:lnTo>
                <a:lnTo>
                  <a:pt x="588" y="832"/>
                </a:lnTo>
                <a:lnTo>
                  <a:pt x="540" y="841"/>
                </a:lnTo>
                <a:lnTo>
                  <a:pt x="485" y="84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round/>
              </a14:hiddenLine>
            </a:ext>
          </a:extLst>
        </p:spPr>
        <p:txBody>
          <a:bodyPr rot="10800000"/>
          <a:lstStyle/>
          <a:p>
            <a:pPr eaLnBrk="0" hangingPunct="0"/>
            <a:endParaRPr kumimoji="1" lang="zh-CN" altLang="zh-CN" sz="1200" b="1">
              <a:latin typeface="Arial" panose="020B0604020202020204"/>
              <a:ea typeface="楷体_GB2312"/>
              <a:sym typeface="Arial" panose="020B0604020202020204"/>
            </a:endParaRPr>
          </a:p>
        </p:txBody>
      </p:sp>
      <p:sp>
        <p:nvSpPr>
          <p:cNvPr id="249883" name="AutoShape 8"/>
          <p:cNvSpPr>
            <a:spLocks noChangeArrowheads="1"/>
          </p:cNvSpPr>
          <p:nvPr/>
        </p:nvSpPr>
        <p:spPr bwMode="auto">
          <a:xfrm flipH="1">
            <a:off x="1362075" y="4391025"/>
            <a:ext cx="2442845" cy="368300"/>
          </a:xfrm>
          <a:prstGeom prst="roundRect">
            <a:avLst>
              <a:gd name="adj" fmla="val 50000"/>
            </a:avLst>
          </a:prstGeom>
          <a:solidFill>
            <a:srgbClr val="9B3519"/>
          </a:solidFill>
          <a:ln w="9525">
            <a:solidFill>
              <a:schemeClr val="bg1">
                <a:lumMod val="50000"/>
              </a:schemeClr>
            </a:solidFill>
            <a:round/>
          </a:ln>
        </p:spPr>
        <p:txBody>
          <a:bodyPr wrap="none" anchor="ctr"/>
          <a:lstStyle/>
          <a:p>
            <a:pPr eaLnBrk="0" hangingPunct="0"/>
            <a:endParaRPr kumimoji="1" lang="zh-CN" altLang="zh-CN" sz="1200" b="1">
              <a:latin typeface="Arial" panose="020B0604020202020204"/>
              <a:ea typeface="楷体_GB2312"/>
              <a:sym typeface="Arial" panose="020B0604020202020204"/>
            </a:endParaRPr>
          </a:p>
        </p:txBody>
      </p:sp>
      <p:sp>
        <p:nvSpPr>
          <p:cNvPr id="249884" name="AutoShape 9"/>
          <p:cNvSpPr>
            <a:spLocks noChangeArrowheads="1"/>
          </p:cNvSpPr>
          <p:nvPr/>
        </p:nvSpPr>
        <p:spPr bwMode="auto">
          <a:xfrm flipH="1">
            <a:off x="1362075" y="1663700"/>
            <a:ext cx="2442845" cy="368300"/>
          </a:xfrm>
          <a:prstGeom prst="roundRect">
            <a:avLst>
              <a:gd name="adj" fmla="val 50000"/>
            </a:avLst>
          </a:prstGeom>
          <a:solidFill>
            <a:srgbClr val="9B3519"/>
          </a:solidFill>
          <a:ln w="9525">
            <a:solidFill>
              <a:schemeClr val="bg1">
                <a:lumMod val="50000"/>
              </a:schemeClr>
            </a:solidFill>
            <a:round/>
          </a:ln>
        </p:spPr>
        <p:txBody>
          <a:bodyPr wrap="none" anchor="ctr"/>
          <a:lstStyle/>
          <a:p>
            <a:pPr eaLnBrk="0" hangingPunct="0"/>
            <a:endParaRPr kumimoji="1" lang="zh-CN" altLang="zh-CN" sz="1200" b="1">
              <a:latin typeface="Arial" panose="020B0604020202020204"/>
              <a:ea typeface="楷体_GB2312"/>
              <a:sym typeface="Arial" panose="020B0604020202020204"/>
            </a:endParaRPr>
          </a:p>
        </p:txBody>
      </p:sp>
      <p:sp>
        <p:nvSpPr>
          <p:cNvPr id="249890" name="AutoShape 15"/>
          <p:cNvSpPr>
            <a:spLocks noChangeArrowheads="1"/>
          </p:cNvSpPr>
          <p:nvPr/>
        </p:nvSpPr>
        <p:spPr bwMode="auto">
          <a:xfrm>
            <a:off x="6238875" y="4391025"/>
            <a:ext cx="2312035" cy="368300"/>
          </a:xfrm>
          <a:prstGeom prst="roundRect">
            <a:avLst>
              <a:gd name="adj" fmla="val 50000"/>
            </a:avLst>
          </a:prstGeom>
          <a:solidFill>
            <a:srgbClr val="9B3519"/>
          </a:solidFill>
          <a:ln w="9525">
            <a:solidFill>
              <a:schemeClr val="bg1">
                <a:lumMod val="50000"/>
              </a:schemeClr>
            </a:solidFill>
            <a:round/>
          </a:ln>
        </p:spPr>
        <p:txBody>
          <a:bodyPr wrap="none" anchor="ctr"/>
          <a:lstStyle/>
          <a:p>
            <a:pPr eaLnBrk="0" hangingPunct="0"/>
            <a:endParaRPr kumimoji="1" lang="zh-CN" altLang="zh-CN" sz="1200" b="1">
              <a:latin typeface="Arial" panose="020B0604020202020204"/>
              <a:ea typeface="楷体_GB2312"/>
              <a:sym typeface="Arial" panose="020B0604020202020204"/>
            </a:endParaRPr>
          </a:p>
        </p:txBody>
      </p:sp>
      <p:sp>
        <p:nvSpPr>
          <p:cNvPr id="249891" name="AutoShape 16"/>
          <p:cNvSpPr>
            <a:spLocks noChangeArrowheads="1"/>
          </p:cNvSpPr>
          <p:nvPr/>
        </p:nvSpPr>
        <p:spPr bwMode="auto">
          <a:xfrm>
            <a:off x="6238875" y="1663700"/>
            <a:ext cx="2312670" cy="368300"/>
          </a:xfrm>
          <a:prstGeom prst="roundRect">
            <a:avLst>
              <a:gd name="adj" fmla="val 50000"/>
            </a:avLst>
          </a:prstGeom>
          <a:solidFill>
            <a:srgbClr val="9B3519"/>
          </a:solidFill>
          <a:ln w="9525">
            <a:solidFill>
              <a:schemeClr val="bg1">
                <a:lumMod val="50000"/>
              </a:schemeClr>
            </a:solidFill>
            <a:round/>
          </a:ln>
        </p:spPr>
        <p:txBody>
          <a:bodyPr wrap="none" anchor="ctr"/>
          <a:lstStyle/>
          <a:p>
            <a:pPr eaLnBrk="0" hangingPunct="0"/>
            <a:endParaRPr kumimoji="1" lang="zh-CN" altLang="zh-CN" sz="1200" b="1">
              <a:latin typeface="Arial" panose="020B0604020202020204"/>
              <a:ea typeface="楷体_GB2312"/>
              <a:sym typeface="Arial" panose="020B0604020202020204"/>
            </a:endParaRPr>
          </a:p>
        </p:txBody>
      </p:sp>
      <p:sp>
        <p:nvSpPr>
          <p:cNvPr id="249893" name="Oval 18"/>
          <p:cNvSpPr>
            <a:spLocks noChangeArrowheads="1"/>
          </p:cNvSpPr>
          <p:nvPr/>
        </p:nvSpPr>
        <p:spPr bwMode="auto">
          <a:xfrm>
            <a:off x="4322445" y="3359785"/>
            <a:ext cx="1399540" cy="1399540"/>
          </a:xfrm>
          <a:prstGeom prst="ellipse">
            <a:avLst/>
          </a:prstGeom>
          <a:solidFill>
            <a:srgbClr val="DECEA6"/>
          </a:solidFill>
          <a:ln w="9525">
            <a:solidFill>
              <a:schemeClr val="bg1">
                <a:lumMod val="50000"/>
              </a:schemeClr>
            </a:solidFill>
            <a:round/>
            <a:headEnd type="none" w="sm" len="sm"/>
            <a:tailEnd type="none" w="sm" len="sm"/>
          </a:ln>
          <a:effectLst/>
          <a:extLst>
            <a:ext uri="{AF507438-7753-43E0-B8FC-AC1667EBCBE1}">
              <a14:hiddenEffects xmlns:a14="http://schemas.microsoft.com/office/drawing/2010/main">
                <a:effectLst>
                  <a:outerShdw dist="17961" dir="2700000" algn="ctr" rotWithShape="0">
                    <a:srgbClr val="6D864D"/>
                  </a:outerShdw>
                </a:effectLst>
              </a14:hiddenEffects>
            </a:ext>
          </a:extLst>
        </p:spPr>
        <p:txBody>
          <a:bodyPr wrap="none" anchor="ctr"/>
          <a:lstStyle/>
          <a:p>
            <a:pPr eaLnBrk="0" hangingPunct="0"/>
            <a:endParaRPr kumimoji="1" lang="zh-CN" altLang="zh-CN" sz="1200" b="1">
              <a:latin typeface="Arial" panose="020B0604020202020204"/>
              <a:ea typeface="楷体_GB2312"/>
              <a:sym typeface="Arial" panose="020B0604020202020204"/>
            </a:endParaRPr>
          </a:p>
        </p:txBody>
      </p:sp>
      <p:sp>
        <p:nvSpPr>
          <p:cNvPr id="4" name="文本框 3"/>
          <p:cNvSpPr txBox="1"/>
          <p:nvPr/>
        </p:nvSpPr>
        <p:spPr>
          <a:xfrm>
            <a:off x="4425950" y="3759200"/>
            <a:ext cx="1198245" cy="1203960"/>
          </a:xfrm>
          <a:prstGeom prst="rect">
            <a:avLst/>
          </a:prstGeom>
          <a:noFill/>
        </p:spPr>
        <p:txBody>
          <a:bodyPr wrap="square" lIns="72000" tIns="18000" rIns="72000" bIns="18000" rtlCol="0">
            <a:noAutofit/>
          </a:bodyPr>
          <a:lstStyle/>
          <a:p>
            <a:pPr algn="ctr"/>
            <a:r>
              <a:rPr lang="en-US" altLang="zh-CN" sz="1800" b="1" dirty="0">
                <a:solidFill>
                  <a:schemeClr val="tx1"/>
                </a:solidFill>
                <a:latin typeface="Arial" panose="020B0604020202020204" pitchFamily="34" charset="0"/>
                <a:cs typeface="Arial" panose="020B0604020202020204" pitchFamily="34" charset="0"/>
              </a:rPr>
              <a:t>Wine </a:t>
            </a:r>
            <a:endParaRPr lang="en-US" altLang="zh-CN" sz="1800" b="1" dirty="0">
              <a:solidFill>
                <a:schemeClr val="tx1"/>
              </a:solidFill>
              <a:latin typeface="Arial" panose="020B0604020202020204" pitchFamily="34" charset="0"/>
              <a:cs typeface="Arial" panose="020B0604020202020204" pitchFamily="34" charset="0"/>
            </a:endParaRPr>
          </a:p>
          <a:p>
            <a:pPr algn="ctr"/>
            <a:r>
              <a:rPr lang="en-US" altLang="zh-CN" sz="1800" b="1" dirty="0">
                <a:solidFill>
                  <a:schemeClr val="tx1"/>
                </a:solidFill>
                <a:latin typeface="Arial" panose="020B0604020202020204" pitchFamily="34" charset="0"/>
                <a:cs typeface="Arial" panose="020B0604020202020204" pitchFamily="34" charset="0"/>
              </a:rPr>
              <a:t>Reviews</a:t>
            </a:r>
            <a:endParaRPr lang="en-US" altLang="zh-CN" sz="1800" b="1" dirty="0">
              <a:solidFill>
                <a:schemeClr val="tx1"/>
              </a:solidFill>
              <a:latin typeface="Arial" panose="020B0604020202020204" pitchFamily="34" charset="0"/>
              <a:cs typeface="Arial" panose="020B0604020202020204" pitchFamily="34" charset="0"/>
            </a:endParaRPr>
          </a:p>
        </p:txBody>
      </p:sp>
      <p:sp>
        <p:nvSpPr>
          <p:cNvPr id="5" name="文本框 4"/>
          <p:cNvSpPr txBox="1"/>
          <p:nvPr/>
        </p:nvSpPr>
        <p:spPr>
          <a:xfrm>
            <a:off x="1748790" y="1694180"/>
            <a:ext cx="3261995" cy="1631315"/>
          </a:xfrm>
          <a:prstGeom prst="rect">
            <a:avLst/>
          </a:prstGeom>
          <a:noFill/>
        </p:spPr>
        <p:txBody>
          <a:bodyPr wrap="square" lIns="72000" tIns="18000" rIns="72000" bIns="18000" rtlCol="0">
            <a:noAutofit/>
          </a:bodyPr>
          <a:lstStyle/>
          <a:p>
            <a:r>
              <a:rPr lang="en-US" altLang="zh-CN" sz="1800" b="1" dirty="0">
                <a:solidFill>
                  <a:schemeClr val="bg1"/>
                </a:solidFill>
                <a:latin typeface="Arial" panose="020B0604020202020204" pitchFamily="34" charset="0"/>
                <a:cs typeface="Arial" panose="020B0604020202020204" pitchFamily="34" charset="0"/>
              </a:rPr>
              <a:t>Governments</a:t>
            </a:r>
            <a:endParaRPr lang="en-US" altLang="zh-CN" sz="1800" b="1" dirty="0">
              <a:solidFill>
                <a:schemeClr val="bg1"/>
              </a:solidFill>
              <a:latin typeface="Arial" panose="020B0604020202020204" pitchFamily="34" charset="0"/>
              <a:cs typeface="Arial" panose="020B0604020202020204" pitchFamily="34" charset="0"/>
            </a:endParaRPr>
          </a:p>
        </p:txBody>
      </p:sp>
      <p:sp>
        <p:nvSpPr>
          <p:cNvPr id="6" name="文本框 5"/>
          <p:cNvSpPr txBox="1"/>
          <p:nvPr/>
        </p:nvSpPr>
        <p:spPr>
          <a:xfrm>
            <a:off x="6697980" y="1694180"/>
            <a:ext cx="3261995" cy="1631315"/>
          </a:xfrm>
          <a:prstGeom prst="rect">
            <a:avLst/>
          </a:prstGeom>
          <a:noFill/>
        </p:spPr>
        <p:txBody>
          <a:bodyPr wrap="square" lIns="72000" tIns="18000" rIns="72000" bIns="18000" rtlCol="0">
            <a:noAutofit/>
          </a:bodyPr>
          <a:lstStyle/>
          <a:p>
            <a:r>
              <a:rPr lang="en-US" altLang="zh-CN" sz="1800" b="1" dirty="0">
                <a:solidFill>
                  <a:schemeClr val="bg1"/>
                </a:solidFill>
                <a:latin typeface="Arial" panose="020B0604020202020204" pitchFamily="34" charset="0"/>
                <a:cs typeface="Arial" panose="020B0604020202020204" pitchFamily="34" charset="0"/>
              </a:rPr>
              <a:t>Companies</a:t>
            </a:r>
            <a:endParaRPr lang="en-US" altLang="zh-CN" sz="1800" b="1" dirty="0">
              <a:solidFill>
                <a:schemeClr val="bg1"/>
              </a:solidFill>
              <a:latin typeface="Arial" panose="020B0604020202020204" pitchFamily="34" charset="0"/>
              <a:cs typeface="Arial" panose="020B0604020202020204" pitchFamily="34" charset="0"/>
            </a:endParaRPr>
          </a:p>
        </p:txBody>
      </p:sp>
      <p:sp>
        <p:nvSpPr>
          <p:cNvPr id="7" name="文本框 6"/>
          <p:cNvSpPr txBox="1"/>
          <p:nvPr/>
        </p:nvSpPr>
        <p:spPr>
          <a:xfrm>
            <a:off x="2077085" y="4426585"/>
            <a:ext cx="3261995" cy="1631315"/>
          </a:xfrm>
          <a:prstGeom prst="rect">
            <a:avLst/>
          </a:prstGeom>
          <a:noFill/>
        </p:spPr>
        <p:txBody>
          <a:bodyPr wrap="square" lIns="72000" tIns="18000" rIns="72000" bIns="18000" rtlCol="0">
            <a:noAutofit/>
          </a:bodyPr>
          <a:lstStyle/>
          <a:p>
            <a:r>
              <a:rPr lang="en-US" altLang="zh-CN" sz="1800" b="1" dirty="0">
                <a:solidFill>
                  <a:schemeClr val="bg1"/>
                </a:solidFill>
                <a:latin typeface="Arial" panose="020B0604020202020204" pitchFamily="34" charset="0"/>
                <a:cs typeface="Arial" panose="020B0604020202020204" pitchFamily="34" charset="0"/>
              </a:rPr>
              <a:t>Shops</a:t>
            </a:r>
            <a:endParaRPr lang="en-US" altLang="zh-CN" sz="1800" b="1" dirty="0">
              <a:solidFill>
                <a:schemeClr val="bg1"/>
              </a:solidFill>
              <a:latin typeface="Arial" panose="020B0604020202020204" pitchFamily="34" charset="0"/>
              <a:cs typeface="Arial" panose="020B0604020202020204" pitchFamily="34" charset="0"/>
            </a:endParaRPr>
          </a:p>
        </p:txBody>
      </p:sp>
      <p:sp>
        <p:nvSpPr>
          <p:cNvPr id="9" name="文本框 8"/>
          <p:cNvSpPr txBox="1"/>
          <p:nvPr/>
        </p:nvSpPr>
        <p:spPr>
          <a:xfrm>
            <a:off x="6704965" y="4426585"/>
            <a:ext cx="3261995" cy="1631315"/>
          </a:xfrm>
          <a:prstGeom prst="rect">
            <a:avLst/>
          </a:prstGeom>
          <a:noFill/>
        </p:spPr>
        <p:txBody>
          <a:bodyPr wrap="square" lIns="72000" tIns="18000" rIns="72000" bIns="18000" rtlCol="0">
            <a:noAutofit/>
          </a:bodyPr>
          <a:lstStyle/>
          <a:p>
            <a:r>
              <a:rPr lang="en-US" altLang="zh-CN" sz="1800" b="1" dirty="0">
                <a:solidFill>
                  <a:schemeClr val="bg1"/>
                </a:solidFill>
                <a:latin typeface="Arial" panose="020B0604020202020204" pitchFamily="34" charset="0"/>
                <a:cs typeface="Arial" panose="020B0604020202020204" pitchFamily="34" charset="0"/>
              </a:rPr>
              <a:t>Customers</a:t>
            </a:r>
            <a:endParaRPr lang="en-US" altLang="zh-CN" sz="1800" b="1" dirty="0">
              <a:solidFill>
                <a:schemeClr val="bg1"/>
              </a:solidFill>
              <a:latin typeface="Arial" panose="020B0604020202020204" pitchFamily="34" charset="0"/>
              <a:cs typeface="Arial" panose="020B0604020202020204" pitchFamily="34" charset="0"/>
            </a:endParaRPr>
          </a:p>
        </p:txBody>
      </p:sp>
      <p:sp>
        <p:nvSpPr>
          <p:cNvPr id="10" name="文本框 9"/>
          <p:cNvSpPr txBox="1"/>
          <p:nvPr/>
        </p:nvSpPr>
        <p:spPr>
          <a:xfrm>
            <a:off x="1068705" y="2186940"/>
            <a:ext cx="3722370" cy="1651000"/>
          </a:xfrm>
          <a:prstGeom prst="rect">
            <a:avLst/>
          </a:prstGeom>
          <a:noFill/>
        </p:spPr>
        <p:txBody>
          <a:bodyPr wrap="square" lIns="72000" tIns="18000" rIns="72000" bIns="18000" rtlCol="0">
            <a:noAutofit/>
          </a:bodyPr>
          <a:lstStyle/>
          <a:p>
            <a:endParaRPr lang="en-US" altLang="zh-CN" sz="1400" dirty="0">
              <a:latin typeface="Arial" panose="020B0604020202020204" pitchFamily="34" charset="0"/>
              <a:cs typeface="Arial" panose="020B0604020202020204" pitchFamily="34" charset="0"/>
            </a:endParaRPr>
          </a:p>
          <a:p>
            <a:r>
              <a:rPr lang="en-US" altLang="zh-CN" sz="1800" dirty="0">
                <a:latin typeface="Times New Roman" panose="02020603050405020304" pitchFamily="18" charset="0"/>
                <a:cs typeface="Times New Roman" panose="02020603050405020304" pitchFamily="18" charset="0"/>
              </a:rPr>
              <a:t>To help local governments manage the grape and wine industry and introduce suitable varieties and companies.</a:t>
            </a:r>
            <a:endParaRPr lang="en-US" altLang="zh-CN" sz="1800" dirty="0">
              <a:latin typeface="Times New Roman" panose="02020603050405020304" pitchFamily="18" charset="0"/>
              <a:cs typeface="Times New Roman" panose="02020603050405020304" pitchFamily="18" charset="0"/>
            </a:endParaRPr>
          </a:p>
        </p:txBody>
      </p:sp>
      <p:sp>
        <p:nvSpPr>
          <p:cNvPr id="11" name="文本框 10"/>
          <p:cNvSpPr txBox="1"/>
          <p:nvPr/>
        </p:nvSpPr>
        <p:spPr>
          <a:xfrm>
            <a:off x="5527040" y="2327275"/>
            <a:ext cx="3735070" cy="1651000"/>
          </a:xfrm>
          <a:prstGeom prst="rect">
            <a:avLst/>
          </a:prstGeom>
          <a:noFill/>
        </p:spPr>
        <p:txBody>
          <a:bodyPr wrap="square" lIns="72000" tIns="18000" rIns="72000" bIns="18000" rtlCol="0">
            <a:noAutofit/>
          </a:bodyPr>
          <a:lstStyle/>
          <a:p>
            <a:endParaRPr lang="en-US" altLang="zh-CN" sz="1400" dirty="0">
              <a:latin typeface="Arial" panose="020B0604020202020204" pitchFamily="34" charset="0"/>
              <a:cs typeface="Arial" panose="020B0604020202020204" pitchFamily="34" charset="0"/>
            </a:endParaRPr>
          </a:p>
          <a:p>
            <a:r>
              <a:rPr lang="en-US" altLang="zh-CN" sz="1800" dirty="0">
                <a:latin typeface="Times New Roman" panose="02020603050405020304" pitchFamily="18" charset="0"/>
                <a:cs typeface="Times New Roman" panose="02020603050405020304" pitchFamily="18" charset="0"/>
              </a:rPr>
              <a:t>To assist companies build new factories in the profitable loactions. </a:t>
            </a:r>
            <a:endParaRPr lang="en-US" altLang="zh-CN" sz="1800" dirty="0">
              <a:latin typeface="Times New Roman" panose="02020603050405020304" pitchFamily="18" charset="0"/>
              <a:cs typeface="Times New Roman" panose="02020603050405020304" pitchFamily="18" charset="0"/>
            </a:endParaRPr>
          </a:p>
        </p:txBody>
      </p:sp>
      <p:sp>
        <p:nvSpPr>
          <p:cNvPr id="12" name="文本框 11"/>
          <p:cNvSpPr txBox="1"/>
          <p:nvPr/>
        </p:nvSpPr>
        <p:spPr>
          <a:xfrm>
            <a:off x="1068705" y="5034915"/>
            <a:ext cx="3723005" cy="1651000"/>
          </a:xfrm>
          <a:prstGeom prst="rect">
            <a:avLst/>
          </a:prstGeom>
          <a:noFill/>
        </p:spPr>
        <p:txBody>
          <a:bodyPr wrap="square" lIns="72000" tIns="18000" rIns="72000" bIns="18000" rtlCol="0">
            <a:noAutofit/>
          </a:bodyPr>
          <a:lstStyle/>
          <a:p>
            <a:endParaRPr lang="en-US" altLang="zh-CN" sz="1400" dirty="0">
              <a:latin typeface="Arial" panose="020B0604020202020204" pitchFamily="34" charset="0"/>
              <a:cs typeface="Arial" panose="020B0604020202020204" pitchFamily="34" charset="0"/>
            </a:endParaRPr>
          </a:p>
          <a:p>
            <a:r>
              <a:rPr lang="en-US" altLang="zh-CN" sz="1800" dirty="0">
                <a:latin typeface="Times New Roman" panose="02020603050405020304" pitchFamily="18" charset="0"/>
                <a:cs typeface="Times New Roman" panose="02020603050405020304" pitchFamily="18" charset="0"/>
              </a:rPr>
              <a:t>To enhance the quality and value of  money of the wine they sell. To guide them sell more popular wine.</a:t>
            </a:r>
            <a:endParaRPr lang="en-US" altLang="zh-CN" sz="1800" dirty="0">
              <a:latin typeface="Times New Roman" panose="02020603050405020304" pitchFamily="18" charset="0"/>
              <a:cs typeface="Times New Roman" panose="02020603050405020304" pitchFamily="18" charset="0"/>
            </a:endParaRPr>
          </a:p>
        </p:txBody>
      </p:sp>
      <p:sp>
        <p:nvSpPr>
          <p:cNvPr id="13" name="文本框 12"/>
          <p:cNvSpPr txBox="1"/>
          <p:nvPr/>
        </p:nvSpPr>
        <p:spPr>
          <a:xfrm>
            <a:off x="5501640" y="5034915"/>
            <a:ext cx="3723005" cy="1651000"/>
          </a:xfrm>
          <a:prstGeom prst="rect">
            <a:avLst/>
          </a:prstGeom>
          <a:noFill/>
        </p:spPr>
        <p:txBody>
          <a:bodyPr wrap="square" lIns="72000" tIns="18000" rIns="72000" bIns="18000" rtlCol="0">
            <a:noAutofit/>
          </a:bodyPr>
          <a:lstStyle/>
          <a:p>
            <a:endParaRPr lang="en-US" altLang="zh-CN" sz="1400" dirty="0">
              <a:latin typeface="Arial" panose="020B0604020202020204" pitchFamily="34" charset="0"/>
              <a:cs typeface="Arial" panose="020B0604020202020204" pitchFamily="34" charset="0"/>
            </a:endParaRPr>
          </a:p>
          <a:p>
            <a:r>
              <a:rPr lang="en-US" altLang="zh-CN" sz="1800" dirty="0">
                <a:latin typeface="Times New Roman" panose="02020603050405020304" pitchFamily="18" charset="0"/>
                <a:cs typeface="Times New Roman" panose="02020603050405020304" pitchFamily="18" charset="0"/>
              </a:rPr>
              <a:t>To advise customers choose wine by the quality, money and the place of origin. </a:t>
            </a:r>
            <a:endParaRPr lang="en-US" altLang="zh-C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sym typeface="+mn-ea"/>
              </a:rPr>
              <a:t>2.Descriptive Statistics</a:t>
            </a:r>
            <a:endParaRPr lang="en-US" altLang="zh-CN" dirty="0"/>
          </a:p>
        </p:txBody>
      </p:sp>
      <p:sp>
        <p:nvSpPr>
          <p:cNvPr id="3" name="副标题 2"/>
          <p:cNvSpPr>
            <a:spLocks noGrp="1"/>
          </p:cNvSpPr>
          <p:nvPr>
            <p:ph type="subTitle" idx="1"/>
          </p:nvPr>
        </p:nvSpPr>
        <p:spPr/>
        <p:txBody>
          <a:bodyPr/>
          <a:lstStyle/>
          <a:p>
            <a:r>
              <a:rPr lang="en-US" altLang="zh-CN" dirty="0">
                <a:sym typeface="+mn-ea"/>
              </a:rPr>
              <a:t>(1). Data preview</a:t>
            </a:r>
            <a:endParaRPr lang="en-US" altLang="zh-CN" dirty="0">
              <a:sym typeface="+mn-ea"/>
            </a:endParaRPr>
          </a:p>
        </p:txBody>
      </p:sp>
      <p:sp>
        <p:nvSpPr>
          <p:cNvPr id="6" name="文本框 5"/>
          <p:cNvSpPr txBox="1"/>
          <p:nvPr/>
        </p:nvSpPr>
        <p:spPr>
          <a:xfrm>
            <a:off x="6697980" y="1694180"/>
            <a:ext cx="3261995" cy="1631315"/>
          </a:xfrm>
          <a:prstGeom prst="rect">
            <a:avLst/>
          </a:prstGeom>
          <a:noFill/>
        </p:spPr>
        <p:txBody>
          <a:bodyPr wrap="square" lIns="72000" tIns="18000" rIns="72000" bIns="18000" rtlCol="0">
            <a:noAutofit/>
          </a:bodyPr>
          <a:lstStyle/>
          <a:p>
            <a:r>
              <a:rPr lang="en-US" altLang="zh-CN" sz="1800" b="1" dirty="0">
                <a:solidFill>
                  <a:schemeClr val="bg1"/>
                </a:solidFill>
                <a:latin typeface="Arial" panose="020B0604020202020204" pitchFamily="34" charset="0"/>
                <a:cs typeface="Arial" panose="020B0604020202020204" pitchFamily="34" charset="0"/>
              </a:rPr>
              <a:t>Companies</a:t>
            </a:r>
            <a:endParaRPr lang="en-US" altLang="zh-CN" sz="1800" b="1" dirty="0">
              <a:solidFill>
                <a:schemeClr val="bg1"/>
              </a:solidFill>
              <a:latin typeface="Arial" panose="020B0604020202020204" pitchFamily="34" charset="0"/>
              <a:cs typeface="Arial" panose="020B0604020202020204" pitchFamily="34" charset="0"/>
            </a:endParaRPr>
          </a:p>
        </p:txBody>
      </p:sp>
      <p:sp>
        <p:nvSpPr>
          <p:cNvPr id="9" name="文本框 8"/>
          <p:cNvSpPr txBox="1"/>
          <p:nvPr/>
        </p:nvSpPr>
        <p:spPr>
          <a:xfrm>
            <a:off x="6704965" y="4426585"/>
            <a:ext cx="3261995" cy="1631315"/>
          </a:xfrm>
          <a:prstGeom prst="rect">
            <a:avLst/>
          </a:prstGeom>
          <a:noFill/>
        </p:spPr>
        <p:txBody>
          <a:bodyPr wrap="square" lIns="72000" tIns="18000" rIns="72000" bIns="18000" rtlCol="0">
            <a:noAutofit/>
          </a:bodyPr>
          <a:lstStyle/>
          <a:p>
            <a:r>
              <a:rPr lang="en-US" altLang="zh-CN" sz="1800" b="1" dirty="0">
                <a:solidFill>
                  <a:schemeClr val="bg1"/>
                </a:solidFill>
                <a:latin typeface="Arial" panose="020B0604020202020204" pitchFamily="34" charset="0"/>
                <a:cs typeface="Arial" panose="020B0604020202020204" pitchFamily="34" charset="0"/>
              </a:rPr>
              <a:t>Customers</a:t>
            </a:r>
            <a:endParaRPr lang="en-US" altLang="zh-CN" sz="1800" b="1" dirty="0">
              <a:solidFill>
                <a:schemeClr val="bg1"/>
              </a:solidFill>
              <a:latin typeface="Arial" panose="020B0604020202020204" pitchFamily="34" charset="0"/>
              <a:cs typeface="Arial" panose="020B0604020202020204" pitchFamily="34" charset="0"/>
            </a:endParaRPr>
          </a:p>
        </p:txBody>
      </p:sp>
      <p:pic>
        <p:nvPicPr>
          <p:cNvPr id="10" name="Picture 9" descr="A screenshot of a cell phone&#10;&#10;Description generated with very high confidence"/>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7263" y="1354132"/>
            <a:ext cx="9963785" cy="3754264"/>
          </a:xfrm>
          <a:prstGeom prst="rect">
            <a:avLst/>
          </a:prstGeom>
          <a:effectLst>
            <a:softEdge rad="12700"/>
          </a:effectLst>
        </p:spPr>
      </p:pic>
      <p:sp>
        <p:nvSpPr>
          <p:cNvPr id="5" name="文本框 4"/>
          <p:cNvSpPr txBox="1"/>
          <p:nvPr/>
        </p:nvSpPr>
        <p:spPr>
          <a:xfrm>
            <a:off x="786130" y="5703141"/>
            <a:ext cx="8420328" cy="813301"/>
          </a:xfrm>
          <a:prstGeom prst="rect">
            <a:avLst/>
          </a:prstGeom>
          <a:noFill/>
        </p:spPr>
        <p:txBody>
          <a:bodyPr wrap="square" lIns="72000" tIns="18000" rIns="72000" bIns="18000" rtlCol="0">
            <a:noAutofit/>
          </a:bodyPr>
          <a:lstStyle/>
          <a:p>
            <a:r>
              <a:rPr lang="en-US" altLang="zh-CN" dirty="0">
                <a:latin typeface="Times New Roman" panose="02020603050405020304" pitchFamily="18" charset="0"/>
                <a:cs typeface="Times New Roman" panose="02020603050405020304" pitchFamily="18" charset="0"/>
              </a:rPr>
              <a:t>The data are collected from Kaggle, after we removing all NA values we finally get 258144 data. </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sym typeface="+mn-ea"/>
              </a:rPr>
              <a:t>2.Descriptive Statistics</a:t>
            </a:r>
            <a:endParaRPr lang="en-US" altLang="zh-CN" dirty="0"/>
          </a:p>
        </p:txBody>
      </p:sp>
      <p:sp>
        <p:nvSpPr>
          <p:cNvPr id="6" name="文本框 5"/>
          <p:cNvSpPr txBox="1"/>
          <p:nvPr/>
        </p:nvSpPr>
        <p:spPr>
          <a:xfrm rot="10800000">
            <a:off x="6645537" y="6927581"/>
            <a:ext cx="3261995" cy="1631315"/>
          </a:xfrm>
          <a:prstGeom prst="rect">
            <a:avLst/>
          </a:prstGeom>
          <a:noFill/>
        </p:spPr>
        <p:txBody>
          <a:bodyPr wrap="square" lIns="72000" tIns="18000" rIns="72000" bIns="18000" rtlCol="0">
            <a:noAutofit/>
          </a:bodyPr>
          <a:lstStyle/>
          <a:p>
            <a:r>
              <a:rPr lang="en-US" altLang="zh-CN" sz="1800" b="1" dirty="0">
                <a:solidFill>
                  <a:schemeClr val="bg1"/>
                </a:solidFill>
                <a:latin typeface="Arial" panose="020B0604020202020204" pitchFamily="34" charset="0"/>
                <a:cs typeface="Arial" panose="020B0604020202020204" pitchFamily="34" charset="0"/>
              </a:rPr>
              <a:t>Companies</a:t>
            </a:r>
            <a:endParaRPr lang="en-US" altLang="zh-CN" sz="1800" b="1" dirty="0">
              <a:solidFill>
                <a:schemeClr val="bg1"/>
              </a:solidFill>
              <a:latin typeface="Arial" panose="020B0604020202020204" pitchFamily="34" charset="0"/>
              <a:cs typeface="Arial" panose="020B0604020202020204" pitchFamily="34" charset="0"/>
            </a:endParaRPr>
          </a:p>
        </p:txBody>
      </p:sp>
      <p:sp>
        <p:nvSpPr>
          <p:cNvPr id="9" name="文本框 8"/>
          <p:cNvSpPr txBox="1"/>
          <p:nvPr/>
        </p:nvSpPr>
        <p:spPr>
          <a:xfrm rot="10800000" flipV="1">
            <a:off x="6704965" y="5615186"/>
            <a:ext cx="3261995" cy="792088"/>
          </a:xfrm>
          <a:prstGeom prst="rect">
            <a:avLst/>
          </a:prstGeom>
          <a:noFill/>
        </p:spPr>
        <p:txBody>
          <a:bodyPr wrap="square" lIns="72000" tIns="18000" rIns="72000" bIns="18000" rtlCol="0">
            <a:noAutofit/>
          </a:bodyPr>
          <a:lstStyle/>
          <a:p>
            <a:r>
              <a:rPr lang="en-US" altLang="zh-CN" sz="1800" b="1" dirty="0">
                <a:solidFill>
                  <a:schemeClr val="bg1"/>
                </a:solidFill>
                <a:latin typeface="Arial" panose="020B0604020202020204" pitchFamily="34" charset="0"/>
                <a:cs typeface="Arial" panose="020B0604020202020204" pitchFamily="34" charset="0"/>
              </a:rPr>
              <a:t>h</a:t>
            </a:r>
            <a:endParaRPr lang="en-US" altLang="zh-CN" sz="1800" b="1" dirty="0">
              <a:solidFill>
                <a:schemeClr val="bg1"/>
              </a:solidFill>
              <a:latin typeface="Arial" panose="020B0604020202020204" pitchFamily="34" charset="0"/>
              <a:cs typeface="Arial" panose="020B0604020202020204" pitchFamily="34" charset="0"/>
            </a:endParaRPr>
          </a:p>
        </p:txBody>
      </p:sp>
      <p:sp>
        <p:nvSpPr>
          <p:cNvPr id="7" name="Subtitle 6"/>
          <p:cNvSpPr>
            <a:spLocks noGrp="1"/>
          </p:cNvSpPr>
          <p:nvPr>
            <p:ph type="subTitle" idx="1"/>
          </p:nvPr>
        </p:nvSpPr>
        <p:spPr>
          <a:xfrm>
            <a:off x="786130" y="842645"/>
            <a:ext cx="7711440" cy="370205"/>
          </a:xfrm>
        </p:spPr>
        <p:txBody>
          <a:bodyPr/>
          <a:lstStyle/>
          <a:p>
            <a:r>
              <a:rPr lang="en-US" dirty="0"/>
              <a:t>(2). </a:t>
            </a:r>
            <a:r>
              <a:rPr lang="en-US" dirty="0" err="1"/>
              <a:t>Wordclouds</a:t>
            </a:r>
            <a:r>
              <a:rPr lang="en-US" dirty="0"/>
              <a:t> of 3 price levels</a:t>
            </a:r>
            <a:endParaRPr lang="en-US" dirty="0"/>
          </a:p>
        </p:txBody>
      </p:sp>
      <p:pic>
        <p:nvPicPr>
          <p:cNvPr id="8" name="Picture 7"/>
          <p:cNvPicPr>
            <a:picLocks noChangeAspect="1"/>
          </p:cNvPicPr>
          <p:nvPr/>
        </p:nvPicPr>
        <p:blipFill rotWithShape="1">
          <a:blip r:embed="rId1"/>
          <a:srcRect l="61971" t="25171" r="15946" b="42241"/>
          <a:stretch>
            <a:fillRect/>
          </a:stretch>
        </p:blipFill>
        <p:spPr>
          <a:xfrm>
            <a:off x="487284" y="2308177"/>
            <a:ext cx="2769953" cy="2304256"/>
          </a:xfrm>
          <a:prstGeom prst="rect">
            <a:avLst/>
          </a:prstGeom>
        </p:spPr>
      </p:pic>
      <p:sp>
        <p:nvSpPr>
          <p:cNvPr id="10" name="TextBox 9"/>
          <p:cNvSpPr txBox="1"/>
          <p:nvPr/>
        </p:nvSpPr>
        <p:spPr>
          <a:xfrm>
            <a:off x="4572000" y="3431969"/>
            <a:ext cx="914400" cy="914400"/>
          </a:xfrm>
          <a:prstGeom prst="rect">
            <a:avLst/>
          </a:prstGeom>
          <a:noFill/>
        </p:spPr>
        <p:txBody>
          <a:bodyPr wrap="square" lIns="72000" tIns="18000" rIns="72000" bIns="18000" rtlCol="0">
            <a:noAutofit/>
          </a:bodyPr>
          <a:lstStyle/>
          <a:p>
            <a:endParaRPr lang="en-US" sz="1400" dirty="0">
              <a:latin typeface="Arial" panose="020B0604020202020204" pitchFamily="34" charset="0"/>
              <a:cs typeface="Arial" panose="020B0604020202020204" pitchFamily="34" charset="0"/>
            </a:endParaRPr>
          </a:p>
        </p:txBody>
      </p:sp>
      <p:sp>
        <p:nvSpPr>
          <p:cNvPr id="11" name="TextBox 10"/>
          <p:cNvSpPr txBox="1"/>
          <p:nvPr/>
        </p:nvSpPr>
        <p:spPr>
          <a:xfrm>
            <a:off x="685768" y="4819540"/>
            <a:ext cx="2371657" cy="541372"/>
          </a:xfrm>
          <a:prstGeom prst="rect">
            <a:avLst/>
          </a:prstGeom>
          <a:noFill/>
        </p:spPr>
        <p:txBody>
          <a:bodyPr wrap="square" lIns="72000" tIns="18000" rIns="72000" bIns="18000" rtlCol="0">
            <a:noAutofit/>
          </a:bodyPr>
          <a:lstStyle/>
          <a:p>
            <a:pPr algn="ctr"/>
            <a:r>
              <a:rPr lang="en-US" sz="3600" b="1" dirty="0">
                <a:solidFill>
                  <a:srgbClr val="9B3519"/>
                </a:solidFill>
                <a:latin typeface="Times New Roman" panose="02020603050405020304" pitchFamily="18" charset="0"/>
                <a:cs typeface="Times New Roman" panose="02020603050405020304" pitchFamily="18" charset="0"/>
              </a:rPr>
              <a:t>Low Price</a:t>
            </a:r>
            <a:endParaRPr lang="en-US" sz="3600" b="1" dirty="0">
              <a:solidFill>
                <a:srgbClr val="9B3519"/>
              </a:solidFill>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rotWithShape="1">
          <a:blip r:embed="rId2"/>
          <a:srcRect l="60021" t="23277" r="12825" b="40465"/>
          <a:stretch>
            <a:fillRect/>
          </a:stretch>
        </p:blipFill>
        <p:spPr>
          <a:xfrm>
            <a:off x="3529423" y="1993372"/>
            <a:ext cx="3306812" cy="2978184"/>
          </a:xfrm>
          <a:prstGeom prst="rect">
            <a:avLst/>
          </a:prstGeom>
        </p:spPr>
      </p:pic>
      <p:sp>
        <p:nvSpPr>
          <p:cNvPr id="13" name="TextBox 12"/>
          <p:cNvSpPr txBox="1"/>
          <p:nvPr/>
        </p:nvSpPr>
        <p:spPr>
          <a:xfrm>
            <a:off x="3603169" y="4819810"/>
            <a:ext cx="3159656" cy="541372"/>
          </a:xfrm>
          <a:prstGeom prst="rect">
            <a:avLst/>
          </a:prstGeom>
          <a:noFill/>
        </p:spPr>
        <p:txBody>
          <a:bodyPr wrap="square" lIns="72000" tIns="18000" rIns="72000" bIns="18000" rtlCol="0">
            <a:noAutofit/>
          </a:bodyPr>
          <a:lstStyle/>
          <a:p>
            <a:pPr algn="ctr"/>
            <a:r>
              <a:rPr lang="en-US" sz="3600" b="1" dirty="0">
                <a:solidFill>
                  <a:srgbClr val="9B3519"/>
                </a:solidFill>
                <a:latin typeface="Times New Roman" panose="02020603050405020304" pitchFamily="18" charset="0"/>
                <a:cs typeface="Times New Roman" panose="02020603050405020304" pitchFamily="18" charset="0"/>
              </a:rPr>
              <a:t>Medium Price</a:t>
            </a:r>
            <a:endParaRPr lang="en-US" sz="3600" b="1" dirty="0">
              <a:solidFill>
                <a:srgbClr val="9B3519"/>
              </a:solidFill>
              <a:latin typeface="Times New Roman" panose="02020603050405020304" pitchFamily="18" charset="0"/>
              <a:cs typeface="Times New Roman" panose="02020603050405020304" pitchFamily="18" charset="0"/>
            </a:endParaRPr>
          </a:p>
        </p:txBody>
      </p:sp>
      <p:pic>
        <p:nvPicPr>
          <p:cNvPr id="14" name="Picture 13"/>
          <p:cNvPicPr>
            <a:picLocks noChangeAspect="1"/>
          </p:cNvPicPr>
          <p:nvPr/>
        </p:nvPicPr>
        <p:blipFill rotWithShape="1">
          <a:blip r:embed="rId3"/>
          <a:srcRect l="59304" t="24550" r="12780" b="41882"/>
          <a:stretch>
            <a:fillRect/>
          </a:stretch>
        </p:blipFill>
        <p:spPr>
          <a:xfrm>
            <a:off x="6704965" y="2174144"/>
            <a:ext cx="3278871" cy="2645209"/>
          </a:xfrm>
          <a:prstGeom prst="rect">
            <a:avLst/>
          </a:prstGeom>
        </p:spPr>
      </p:pic>
      <p:sp>
        <p:nvSpPr>
          <p:cNvPr id="15" name="TextBox 14"/>
          <p:cNvSpPr txBox="1"/>
          <p:nvPr/>
        </p:nvSpPr>
        <p:spPr>
          <a:xfrm>
            <a:off x="7009002" y="4819482"/>
            <a:ext cx="2670834" cy="541372"/>
          </a:xfrm>
          <a:prstGeom prst="rect">
            <a:avLst/>
          </a:prstGeom>
          <a:noFill/>
        </p:spPr>
        <p:txBody>
          <a:bodyPr wrap="square" lIns="72000" tIns="18000" rIns="72000" bIns="18000" rtlCol="0">
            <a:noAutofit/>
          </a:bodyPr>
          <a:lstStyle/>
          <a:p>
            <a:pPr algn="ctr"/>
            <a:r>
              <a:rPr lang="en-US" sz="3600" b="1" dirty="0">
                <a:solidFill>
                  <a:srgbClr val="9B3519"/>
                </a:solidFill>
                <a:latin typeface="Times New Roman" panose="02020603050405020304" pitchFamily="18" charset="0"/>
                <a:cs typeface="Times New Roman" panose="02020603050405020304" pitchFamily="18" charset="0"/>
              </a:rPr>
              <a:t>High Price</a:t>
            </a:r>
            <a:endParaRPr lang="en-US" sz="3600" b="1" dirty="0">
              <a:solidFill>
                <a:srgbClr val="9B3519"/>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sym typeface="+mn-ea"/>
              </a:rPr>
              <a:t>2.Descriptive Statistics</a:t>
            </a:r>
            <a:endParaRPr lang="en-US" altLang="zh-CN" dirty="0"/>
          </a:p>
        </p:txBody>
      </p:sp>
      <p:sp>
        <p:nvSpPr>
          <p:cNvPr id="3" name="副标题 2"/>
          <p:cNvSpPr>
            <a:spLocks noGrp="1"/>
          </p:cNvSpPr>
          <p:nvPr>
            <p:ph type="subTitle" idx="1"/>
          </p:nvPr>
        </p:nvSpPr>
        <p:spPr/>
        <p:txBody>
          <a:bodyPr/>
          <a:lstStyle/>
          <a:p>
            <a:r>
              <a:rPr lang="en-US" altLang="zh-CN" dirty="0">
                <a:sym typeface="+mn-ea"/>
              </a:rPr>
              <a:t>(3). Distribution of wine price</a:t>
            </a:r>
            <a:endParaRPr lang="en-US" altLang="zh-CN" dirty="0">
              <a:sym typeface="+mn-ea"/>
            </a:endParaRPr>
          </a:p>
        </p:txBody>
      </p:sp>
      <p:sp>
        <p:nvSpPr>
          <p:cNvPr id="6" name="文本框 5"/>
          <p:cNvSpPr txBox="1"/>
          <p:nvPr/>
        </p:nvSpPr>
        <p:spPr>
          <a:xfrm>
            <a:off x="6697980" y="1694180"/>
            <a:ext cx="3261995" cy="1631315"/>
          </a:xfrm>
          <a:prstGeom prst="rect">
            <a:avLst/>
          </a:prstGeom>
          <a:noFill/>
        </p:spPr>
        <p:txBody>
          <a:bodyPr wrap="square" lIns="72000" tIns="18000" rIns="72000" bIns="18000" rtlCol="0">
            <a:noAutofit/>
          </a:bodyPr>
          <a:lstStyle/>
          <a:p>
            <a:r>
              <a:rPr lang="en-US" altLang="zh-CN" sz="1800" b="1" dirty="0">
                <a:solidFill>
                  <a:schemeClr val="bg1"/>
                </a:solidFill>
                <a:latin typeface="Arial" panose="020B0604020202020204" pitchFamily="34" charset="0"/>
                <a:cs typeface="Arial" panose="020B0604020202020204" pitchFamily="34" charset="0"/>
              </a:rPr>
              <a:t>Companies</a:t>
            </a:r>
            <a:endParaRPr lang="en-US" altLang="zh-CN" sz="1800" b="1" dirty="0">
              <a:solidFill>
                <a:schemeClr val="bg1"/>
              </a:solidFill>
              <a:latin typeface="Arial" panose="020B0604020202020204" pitchFamily="34" charset="0"/>
              <a:cs typeface="Arial" panose="020B0604020202020204" pitchFamily="34" charset="0"/>
            </a:endParaRPr>
          </a:p>
        </p:txBody>
      </p:sp>
      <p:sp>
        <p:nvSpPr>
          <p:cNvPr id="9" name="文本框 8"/>
          <p:cNvSpPr txBox="1"/>
          <p:nvPr/>
        </p:nvSpPr>
        <p:spPr>
          <a:xfrm>
            <a:off x="6704965" y="4426585"/>
            <a:ext cx="3261995" cy="1631315"/>
          </a:xfrm>
          <a:prstGeom prst="rect">
            <a:avLst/>
          </a:prstGeom>
          <a:noFill/>
        </p:spPr>
        <p:txBody>
          <a:bodyPr wrap="square" lIns="72000" tIns="18000" rIns="72000" bIns="18000" rtlCol="0">
            <a:noAutofit/>
          </a:bodyPr>
          <a:lstStyle/>
          <a:p>
            <a:r>
              <a:rPr lang="en-US" altLang="zh-CN" sz="1800" b="1" dirty="0">
                <a:solidFill>
                  <a:schemeClr val="bg1"/>
                </a:solidFill>
                <a:latin typeface="Arial" panose="020B0604020202020204" pitchFamily="34" charset="0"/>
                <a:cs typeface="Arial" panose="020B0604020202020204" pitchFamily="34" charset="0"/>
              </a:rPr>
              <a:t>Customers</a:t>
            </a:r>
            <a:endParaRPr lang="en-US" altLang="zh-CN" sz="1800" b="1" dirty="0">
              <a:solidFill>
                <a:schemeClr val="bg1"/>
              </a:solidFill>
              <a:latin typeface="Arial" panose="020B0604020202020204" pitchFamily="34" charset="0"/>
              <a:cs typeface="Arial" panose="020B0604020202020204" pitchFamily="34" charset="0"/>
            </a:endParaRPr>
          </a:p>
        </p:txBody>
      </p:sp>
      <p:sp>
        <p:nvSpPr>
          <p:cNvPr id="4" name="文本框 3"/>
          <p:cNvSpPr txBox="1"/>
          <p:nvPr/>
        </p:nvSpPr>
        <p:spPr>
          <a:xfrm>
            <a:off x="4741962" y="6920547"/>
            <a:ext cx="2773680" cy="476885"/>
          </a:xfrm>
          <a:prstGeom prst="rect">
            <a:avLst/>
          </a:prstGeom>
          <a:noFill/>
        </p:spPr>
        <p:txBody>
          <a:bodyPr wrap="square" lIns="72000" tIns="18000" rIns="72000" bIns="18000" rtlCol="0">
            <a:noAutofit/>
          </a:bodyPr>
          <a:lstStyle/>
          <a:p>
            <a:r>
              <a:rPr lang="en-US" altLang="zh-CN" b="1" dirty="0">
                <a:latin typeface="Times New Roman" panose="02020603050405020304" pitchFamily="18" charset="0"/>
                <a:cs typeface="Times New Roman" panose="02020603050405020304" pitchFamily="18" charset="0"/>
              </a:rPr>
              <a:t>Price</a:t>
            </a:r>
            <a:endParaRPr lang="en-US" altLang="zh-CN" b="1" dirty="0">
              <a:latin typeface="Times New Roman" panose="02020603050405020304" pitchFamily="18" charset="0"/>
              <a:cs typeface="Times New Roman" panose="02020603050405020304" pitchFamily="18" charset="0"/>
            </a:endParaRPr>
          </a:p>
        </p:txBody>
      </p:sp>
      <p:sp>
        <p:nvSpPr>
          <p:cNvPr id="7" name="文本框 6"/>
          <p:cNvSpPr txBox="1"/>
          <p:nvPr/>
        </p:nvSpPr>
        <p:spPr>
          <a:xfrm>
            <a:off x="1213570" y="1296108"/>
            <a:ext cx="2773680" cy="476885"/>
          </a:xfrm>
          <a:prstGeom prst="rect">
            <a:avLst/>
          </a:prstGeom>
          <a:noFill/>
        </p:spPr>
        <p:txBody>
          <a:bodyPr wrap="square" lIns="72000" tIns="18000" rIns="72000" bIns="18000" rtlCol="0">
            <a:noAutofit/>
          </a:bodyPr>
          <a:lstStyle/>
          <a:p>
            <a:r>
              <a:rPr lang="en-US" altLang="zh-CN" b="1" dirty="0">
                <a:latin typeface="Times New Roman" panose="02020603050405020304" pitchFamily="18" charset="0"/>
                <a:cs typeface="Times New Roman" panose="02020603050405020304" pitchFamily="18" charset="0"/>
              </a:rPr>
              <a:t>Quantity</a:t>
            </a:r>
            <a:endParaRPr lang="en-US" altLang="zh-CN" b="1" dirty="0">
              <a:latin typeface="Times New Roman" panose="02020603050405020304" pitchFamily="18" charset="0"/>
              <a:cs typeface="Times New Roman" panose="02020603050405020304" pitchFamily="18" charset="0"/>
            </a:endParaRPr>
          </a:p>
        </p:txBody>
      </p:sp>
      <p:pic>
        <p:nvPicPr>
          <p:cNvPr id="10" name="Picture 9" descr="A picture containing screenshot&#10;&#10;Description generated with high confidence"/>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09514" y="1563239"/>
            <a:ext cx="8329084" cy="536810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sym typeface="+mn-ea"/>
              </a:rPr>
              <a:t>2.Descriptive Statistics</a:t>
            </a:r>
            <a:endParaRPr lang="en-US" altLang="zh-CN" dirty="0"/>
          </a:p>
        </p:txBody>
      </p:sp>
      <p:sp>
        <p:nvSpPr>
          <p:cNvPr id="3" name="副标题 2"/>
          <p:cNvSpPr>
            <a:spLocks noGrp="1"/>
          </p:cNvSpPr>
          <p:nvPr>
            <p:ph type="subTitle" idx="1"/>
          </p:nvPr>
        </p:nvSpPr>
        <p:spPr/>
        <p:txBody>
          <a:bodyPr/>
          <a:lstStyle/>
          <a:p>
            <a:r>
              <a:rPr lang="en-US" altLang="zh-CN" dirty="0">
                <a:sym typeface="+mn-ea"/>
              </a:rPr>
              <a:t>(4). Distribution of wine price &amp; points</a:t>
            </a:r>
            <a:endParaRPr lang="en-US" altLang="zh-CN" dirty="0">
              <a:sym typeface="+mn-ea"/>
            </a:endParaRPr>
          </a:p>
        </p:txBody>
      </p:sp>
      <p:sp>
        <p:nvSpPr>
          <p:cNvPr id="6" name="文本框 5"/>
          <p:cNvSpPr txBox="1"/>
          <p:nvPr/>
        </p:nvSpPr>
        <p:spPr>
          <a:xfrm>
            <a:off x="6697980" y="1694180"/>
            <a:ext cx="3261995" cy="1631315"/>
          </a:xfrm>
          <a:prstGeom prst="rect">
            <a:avLst/>
          </a:prstGeom>
          <a:noFill/>
        </p:spPr>
        <p:txBody>
          <a:bodyPr wrap="square" lIns="72000" tIns="18000" rIns="72000" bIns="18000" rtlCol="0">
            <a:noAutofit/>
          </a:bodyPr>
          <a:lstStyle/>
          <a:p>
            <a:r>
              <a:rPr lang="en-US" altLang="zh-CN" sz="1800" b="1" dirty="0">
                <a:solidFill>
                  <a:schemeClr val="bg1"/>
                </a:solidFill>
                <a:latin typeface="Arial" panose="020B0604020202020204" pitchFamily="34" charset="0"/>
                <a:cs typeface="Arial" panose="020B0604020202020204" pitchFamily="34" charset="0"/>
              </a:rPr>
              <a:t>Companies</a:t>
            </a:r>
            <a:endParaRPr lang="en-US" altLang="zh-CN" sz="1800" b="1" dirty="0">
              <a:solidFill>
                <a:schemeClr val="bg1"/>
              </a:solidFill>
              <a:latin typeface="Arial" panose="020B0604020202020204" pitchFamily="34" charset="0"/>
              <a:cs typeface="Arial" panose="020B0604020202020204" pitchFamily="34" charset="0"/>
            </a:endParaRPr>
          </a:p>
        </p:txBody>
      </p:sp>
      <p:sp>
        <p:nvSpPr>
          <p:cNvPr id="9" name="文本框 8"/>
          <p:cNvSpPr txBox="1"/>
          <p:nvPr/>
        </p:nvSpPr>
        <p:spPr>
          <a:xfrm>
            <a:off x="6704965" y="4426585"/>
            <a:ext cx="3261995" cy="1631315"/>
          </a:xfrm>
          <a:prstGeom prst="rect">
            <a:avLst/>
          </a:prstGeom>
          <a:noFill/>
        </p:spPr>
        <p:txBody>
          <a:bodyPr wrap="square" lIns="72000" tIns="18000" rIns="72000" bIns="18000" rtlCol="0">
            <a:noAutofit/>
          </a:bodyPr>
          <a:lstStyle/>
          <a:p>
            <a:r>
              <a:rPr lang="en-US" altLang="zh-CN" sz="1800" b="1" dirty="0">
                <a:solidFill>
                  <a:schemeClr val="bg1"/>
                </a:solidFill>
                <a:latin typeface="Arial" panose="020B0604020202020204" pitchFamily="34" charset="0"/>
                <a:cs typeface="Arial" panose="020B0604020202020204" pitchFamily="34" charset="0"/>
              </a:rPr>
              <a:t>Customers</a:t>
            </a:r>
            <a:endParaRPr lang="en-US" altLang="zh-CN" sz="1800" b="1" dirty="0">
              <a:solidFill>
                <a:schemeClr val="bg1"/>
              </a:solidFill>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25638" y="1296108"/>
            <a:ext cx="6408712" cy="621806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sym typeface="+mn-ea"/>
              </a:rPr>
              <a:t>2.Descriptive Statistics</a:t>
            </a:r>
            <a:endParaRPr lang="en-US" altLang="zh-CN" dirty="0"/>
          </a:p>
        </p:txBody>
      </p:sp>
      <p:sp>
        <p:nvSpPr>
          <p:cNvPr id="3" name="副标题 2"/>
          <p:cNvSpPr>
            <a:spLocks noGrp="1"/>
          </p:cNvSpPr>
          <p:nvPr>
            <p:ph type="subTitle" idx="1"/>
          </p:nvPr>
        </p:nvSpPr>
        <p:spPr/>
        <p:txBody>
          <a:bodyPr/>
          <a:lstStyle/>
          <a:p>
            <a:r>
              <a:rPr lang="en-US" altLang="zh-CN" dirty="0">
                <a:sym typeface="+mn-ea"/>
              </a:rPr>
              <a:t>(5). Price of wine by variety</a:t>
            </a:r>
            <a:endParaRPr lang="en-US" altLang="zh-CN" dirty="0">
              <a:sym typeface="+mn-ea"/>
            </a:endParaRPr>
          </a:p>
        </p:txBody>
      </p:sp>
      <p:sp>
        <p:nvSpPr>
          <p:cNvPr id="6" name="文本框 5"/>
          <p:cNvSpPr txBox="1"/>
          <p:nvPr/>
        </p:nvSpPr>
        <p:spPr>
          <a:xfrm>
            <a:off x="6697980" y="1694180"/>
            <a:ext cx="3261995" cy="1631315"/>
          </a:xfrm>
          <a:prstGeom prst="rect">
            <a:avLst/>
          </a:prstGeom>
          <a:noFill/>
        </p:spPr>
        <p:txBody>
          <a:bodyPr wrap="square" lIns="72000" tIns="18000" rIns="72000" bIns="18000" rtlCol="0">
            <a:noAutofit/>
          </a:bodyPr>
          <a:lstStyle/>
          <a:p>
            <a:r>
              <a:rPr lang="en-US" altLang="zh-CN" sz="1800" b="1" dirty="0">
                <a:solidFill>
                  <a:schemeClr val="bg1"/>
                </a:solidFill>
                <a:latin typeface="Arial" panose="020B0604020202020204" pitchFamily="34" charset="0"/>
                <a:cs typeface="Arial" panose="020B0604020202020204" pitchFamily="34" charset="0"/>
              </a:rPr>
              <a:t>Companies</a:t>
            </a:r>
            <a:endParaRPr lang="en-US" altLang="zh-CN" sz="1800" b="1" dirty="0">
              <a:solidFill>
                <a:schemeClr val="bg1"/>
              </a:solidFill>
              <a:latin typeface="Arial" panose="020B0604020202020204" pitchFamily="34" charset="0"/>
              <a:cs typeface="Arial" panose="020B0604020202020204" pitchFamily="34" charset="0"/>
            </a:endParaRPr>
          </a:p>
        </p:txBody>
      </p:sp>
      <p:sp>
        <p:nvSpPr>
          <p:cNvPr id="9" name="文本框 8"/>
          <p:cNvSpPr txBox="1"/>
          <p:nvPr/>
        </p:nvSpPr>
        <p:spPr>
          <a:xfrm>
            <a:off x="6704965" y="4426585"/>
            <a:ext cx="3261995" cy="1631315"/>
          </a:xfrm>
          <a:prstGeom prst="rect">
            <a:avLst/>
          </a:prstGeom>
          <a:noFill/>
        </p:spPr>
        <p:txBody>
          <a:bodyPr wrap="square" lIns="72000" tIns="18000" rIns="72000" bIns="18000" rtlCol="0">
            <a:noAutofit/>
          </a:bodyPr>
          <a:lstStyle/>
          <a:p>
            <a:r>
              <a:rPr lang="en-US" altLang="zh-CN" sz="1800" b="1" dirty="0">
                <a:solidFill>
                  <a:schemeClr val="bg1"/>
                </a:solidFill>
                <a:latin typeface="Arial" panose="020B0604020202020204" pitchFamily="34" charset="0"/>
                <a:cs typeface="Arial" panose="020B0604020202020204" pitchFamily="34" charset="0"/>
              </a:rPr>
              <a:t>Customers</a:t>
            </a:r>
            <a:endParaRPr lang="en-US" altLang="zh-CN" sz="1800" b="1" dirty="0">
              <a:solidFill>
                <a:schemeClr val="bg1"/>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258325"/>
            <a:ext cx="10059988" cy="5257338"/>
          </a:xfrm>
          <a:prstGeom prst="rect">
            <a:avLst/>
          </a:prstGeom>
        </p:spPr>
      </p:pic>
    </p:spTree>
  </p:cSld>
  <p:clrMapOvr>
    <a:masterClrMapping/>
  </p:clrMapOvr>
</p:sld>
</file>

<file path=ppt/tags/tag1.xml><?xml version="1.0" encoding="utf-8"?>
<p:tagLst xmlns:p="http://schemas.openxmlformats.org/presentationml/2006/main">
  <p:tag name="THINKCELLSHAPEDONOTDELETE" val="pR48JKVaUakeRYWkoRxF8cg"/>
</p:tagLst>
</file>

<file path=ppt/tags/tag2.xml><?xml version="1.0" encoding="utf-8"?>
<p:tagLst xmlns:p="http://schemas.openxmlformats.org/presentationml/2006/main">
  <p:tag name="THINKCELLSHAPEDONOTDELETE" val="pKOZHO13yzUCaepRpRzBw5w"/>
</p:tagLst>
</file>

<file path=ppt/tags/tag3.xml><?xml version="1.0" encoding="utf-8"?>
<p:tagLst xmlns:p="http://schemas.openxmlformats.org/presentationml/2006/main">
  <p:tag name="THINKCELLSHAPEDONOTDELETE" val="pKOZHO13yzUCaepRpRzBw5w"/>
</p:tagLst>
</file>

<file path=ppt/tags/tag4.xml><?xml version="1.0" encoding="utf-8"?>
<p:tagLst xmlns:p="http://schemas.openxmlformats.org/presentationml/2006/main">
  <p:tag name="THINKCELLSHAPEDONOTDELETE" val="pKOZHO13yzUCaepRpRzBw5w"/>
</p:tagLst>
</file>

<file path=ppt/tags/tag5.xml><?xml version="1.0" encoding="utf-8"?>
<p:tagLst xmlns:p="http://schemas.openxmlformats.org/presentationml/2006/main">
  <p:tag name="CHARTLIBVERSION" val="NO VALUE"/>
  <p:tag name="DDVERSION" val="2.0"/>
  <p:tag name="FONTCOLOR" val="NO VALUE"/>
  <p:tag name="LINECOLOR" val="NO VALUE"/>
  <p:tag name="SOURCE" val="NO VALUE"/>
  <p:tag name="TYPE" val="ChartHeading"/>
  <p:tag name="DEVICE" val="Canon Colorpass 1000"/>
  <p:tag name="FILLFORECOLOR" val="TextBox Heading Fill"/>
  <p:tag name="SUBOBJECTID" val="TextBoxHeading"/>
  <p:tag name="OBJECTID" val="XLChart"/>
  <p:tag name="LEFT" val="504"/>
  <p:tag name="TOP" val="158.4"/>
  <p:tag name="HEIGHT" val="28.8"/>
  <p:tag name="WIDTH" val="244.8"/>
  <p:tag name="PLACEHOLDERSIZE" val="3"/>
  <p:tag name="ANCHORPOINT" val="4"/>
  <p:tag name="CHARTTYPE" val="Bar Chart"/>
  <p:tag name="CHARTNAME" val="XLChart"/>
</p:tagLst>
</file>

<file path=ppt/tags/tag6.xml><?xml version="1.0" encoding="utf-8"?>
<p:tagLst xmlns:p="http://schemas.openxmlformats.org/presentationml/2006/main">
  <p:tag name="CHARTLIBVERSION" val="NO VALUE"/>
  <p:tag name="DDVERSION" val="2.0"/>
  <p:tag name="FONTCOLOR" val="NO VALUE"/>
  <p:tag name="LINECOLOR" val="NO VALUE"/>
  <p:tag name="SOURCE" val="NO VALUE"/>
  <p:tag name="TYPE" val="ChartHeading"/>
  <p:tag name="DEVICE" val="Canon Colorpass 1000"/>
  <p:tag name="FILLFORECOLOR" val="TextBox Heading Fill"/>
  <p:tag name="SUBOBJECTID" val="TextBoxHeading"/>
  <p:tag name="OBJECTID" val="XLChart"/>
  <p:tag name="LEFT" val="504"/>
  <p:tag name="TOP" val="158.4"/>
  <p:tag name="HEIGHT" val="28.8"/>
  <p:tag name="WIDTH" val="244.8"/>
  <p:tag name="PLACEHOLDERSIZE" val="3"/>
  <p:tag name="ANCHORPOINT" val="4"/>
  <p:tag name="CHARTTYPE" val="Bar Chart"/>
  <p:tag name="CHARTNAME" val="XLChart"/>
</p:tagLst>
</file>

<file path=ppt/tags/tag7.xml><?xml version="1.0" encoding="utf-8"?>
<p:tagLst xmlns:p="http://schemas.openxmlformats.org/presentationml/2006/main">
  <p:tag name="CHARTLIBVERSION" val="NO VALUE"/>
  <p:tag name="DDVERSION" val="2.0"/>
  <p:tag name="FONTCOLOR" val="NO VALUE"/>
  <p:tag name="LINECOLOR" val="NO VALUE"/>
  <p:tag name="SOURCE" val="NO VALUE"/>
  <p:tag name="TYPE" val="ChartHeading"/>
  <p:tag name="DEVICE" val="Canon Colorpass 1000"/>
  <p:tag name="FILLFORECOLOR" val="TextBox Heading Fill"/>
  <p:tag name="SUBOBJECTID" val="TextBoxHeading"/>
  <p:tag name="OBJECTID" val="XLChart"/>
  <p:tag name="LEFT" val="504"/>
  <p:tag name="TOP" val="158.4"/>
  <p:tag name="HEIGHT" val="28.8"/>
  <p:tag name="WIDTH" val="244.8"/>
  <p:tag name="PLACEHOLDERSIZE" val="3"/>
  <p:tag name="ANCHORPOINT" val="4"/>
  <p:tag name="CHARTTYPE" val="Bar Chart"/>
  <p:tag name="CHARTNAME" val="XLChart"/>
</p:tagLst>
</file>

<file path=ppt/tags/tag8.xml><?xml version="1.0" encoding="utf-8"?>
<p:tagLst xmlns:p="http://schemas.openxmlformats.org/presentationml/2006/main">
  <p:tag name="CHARTLIBVERSION" val="NO VALUE"/>
  <p:tag name="DDVERSION" val="2.0"/>
  <p:tag name="FONTCOLOR" val="NO VALUE"/>
  <p:tag name="LINECOLOR" val="NO VALUE"/>
  <p:tag name="SOURCE" val="NO VALUE"/>
  <p:tag name="TYPE" val="ChartHeading"/>
  <p:tag name="DEVICE" val="Canon Colorpass 1000"/>
  <p:tag name="FILLFORECOLOR" val="TextBox Heading Fill"/>
  <p:tag name="SUBOBJECTID" val="TextBoxHeading"/>
  <p:tag name="OBJECTID" val="XLChart"/>
  <p:tag name="LEFT" val="504"/>
  <p:tag name="TOP" val="158.4"/>
  <p:tag name="HEIGHT" val="28.8"/>
  <p:tag name="WIDTH" val="244.8"/>
  <p:tag name="PLACEHOLDERSIZE" val="3"/>
  <p:tag name="ANCHORPOINT" val="4"/>
  <p:tag name="CHARTTYPE" val="Bar Chart"/>
  <p:tag name="CHARTNAME" val="XLChart"/>
</p:tagLst>
</file>

<file path=ppt/theme/theme1.xml><?xml version="1.0" encoding="utf-8"?>
<a:theme xmlns:a="http://schemas.openxmlformats.org/drawingml/2006/main" name="CICC IBD">
  <a:themeElements>
    <a:clrScheme name="自定义 1">
      <a:dk1>
        <a:sysClr val="windowText" lastClr="000000"/>
      </a:dk1>
      <a:lt1>
        <a:sysClr val="window" lastClr="FFFFFF"/>
      </a:lt1>
      <a:dk2>
        <a:srgbClr val="1F497D"/>
      </a:dk2>
      <a:lt2>
        <a:srgbClr val="EEECE1"/>
      </a:lt2>
      <a:accent1>
        <a:srgbClr val="CBAA7B"/>
      </a:accent1>
      <a:accent2>
        <a:srgbClr val="BEC0C2"/>
      </a:accent2>
      <a:accent3>
        <a:srgbClr val="C7674B"/>
      </a:accent3>
      <a:accent4>
        <a:srgbClr val="8A90A5"/>
      </a:accent4>
      <a:accent5>
        <a:srgbClr val="DF9753"/>
      </a:accent5>
      <a:accent6>
        <a:srgbClr val="DEC9AC"/>
      </a:accent6>
      <a:hlink>
        <a:srgbClr val="0000FF"/>
      </a:hlink>
      <a:folHlink>
        <a:srgbClr val="800080"/>
      </a:folHlink>
    </a:clrScheme>
    <a:fontScheme name="IBD">
      <a:majorFont>
        <a:latin typeface="Arial"/>
        <a:ea typeface="楷体_GB2312"/>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chemeClr val="tx1"/>
          </a:solidFill>
        </a:ln>
      </a:spPr>
      <a:bodyPr rot="0" spcFirstLastPara="0" vertOverflow="overflow" horzOverflow="overflow" vert="horz" wrap="square" lIns="91440" tIns="45720" rIns="91440" bIns="45720" numCol="1" spcCol="0" rtlCol="0" fromWordArt="0" anchor="ctr" anchorCtr="0" forceAA="0" compatLnSpc="1">
        <a:noAutofit/>
      </a:bodyPr>
      <a:lstStyle>
        <a:defPPr algn="ctr">
          <a:defRPr sz="1400" dirty="0" err="1" smtClean="0"/>
        </a:defPPr>
      </a:lstStyle>
      <a:style>
        <a:lnRef idx="2">
          <a:schemeClr val="accent6"/>
        </a:lnRef>
        <a:fillRef idx="1">
          <a:schemeClr val="lt1"/>
        </a:fillRef>
        <a:effectRef idx="0">
          <a:schemeClr val="accent6"/>
        </a:effectRef>
        <a:fontRef idx="minor">
          <a:schemeClr val="dk1"/>
        </a:fontRef>
      </a:style>
    </a:spDef>
    <a:lnDef>
      <a:spPr>
        <a:ln w="12700">
          <a:solidFill>
            <a:srgbClr val="000000"/>
          </a:solidFill>
        </a:ln>
      </a:spPr>
      <a:bodyPr/>
      <a:lstStyle/>
      <a:style>
        <a:lnRef idx="1">
          <a:schemeClr val="dk1"/>
        </a:lnRef>
        <a:fillRef idx="0">
          <a:schemeClr val="dk1"/>
        </a:fillRef>
        <a:effectRef idx="0">
          <a:schemeClr val="dk1"/>
        </a:effectRef>
        <a:fontRef idx="minor">
          <a:schemeClr val="tx1"/>
        </a:fontRef>
      </a:style>
    </a:lnDef>
    <a:txDef>
      <a:spPr>
        <a:noFill/>
      </a:spPr>
      <a:bodyPr wrap="square" lIns="72000" tIns="18000" rIns="72000" bIns="18000" rtlCol="0">
        <a:noAutofit/>
      </a:bodyPr>
      <a:lstStyle>
        <a:defPPr>
          <a:defRPr sz="1400" dirty="0" smtClean="0">
            <a:latin typeface="Arial" panose="020B0604020202020204" pitchFamily="34" charset="0"/>
            <a:cs typeface="Arial" panose="020B0604020202020204" pitchFamily="34"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ICC IBD">
  <a:themeElements>
    <a:clrScheme name="自定义 1">
      <a:dk1>
        <a:sysClr val="windowText" lastClr="000000"/>
      </a:dk1>
      <a:lt1>
        <a:sysClr val="window" lastClr="FFFFFF"/>
      </a:lt1>
      <a:dk2>
        <a:srgbClr val="1F497D"/>
      </a:dk2>
      <a:lt2>
        <a:srgbClr val="EEECE1"/>
      </a:lt2>
      <a:accent1>
        <a:srgbClr val="CBAA7B"/>
      </a:accent1>
      <a:accent2>
        <a:srgbClr val="BEC0C2"/>
      </a:accent2>
      <a:accent3>
        <a:srgbClr val="C7674B"/>
      </a:accent3>
      <a:accent4>
        <a:srgbClr val="8A90A5"/>
      </a:accent4>
      <a:accent5>
        <a:srgbClr val="DF9753"/>
      </a:accent5>
      <a:accent6>
        <a:srgbClr val="DEC9AC"/>
      </a:accent6>
      <a:hlink>
        <a:srgbClr val="0000FF"/>
      </a:hlink>
      <a:folHlink>
        <a:srgbClr val="800080"/>
      </a:folHlink>
    </a:clrScheme>
    <a:fontScheme name="IBD">
      <a:majorFont>
        <a:latin typeface="Arial"/>
        <a:ea typeface="楷体_GB2312"/>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chemeClr val="tx1"/>
          </a:solidFill>
        </a:ln>
      </a:spPr>
      <a:bodyPr rot="0" spcFirstLastPara="0" vertOverflow="overflow" horzOverflow="overflow" vert="horz" wrap="square" lIns="91440" tIns="45720" rIns="91440" bIns="45720" numCol="1" spcCol="0" rtlCol="0" fromWordArt="0" anchor="ctr" anchorCtr="0" forceAA="0" compatLnSpc="1">
        <a:noAutofit/>
      </a:bodyPr>
      <a:lstStyle>
        <a:defPPr algn="ctr">
          <a:defRPr sz="1400" dirty="0" err="1" smtClean="0"/>
        </a:defPPr>
      </a:lstStyle>
      <a:style>
        <a:lnRef idx="2">
          <a:schemeClr val="accent6"/>
        </a:lnRef>
        <a:fillRef idx="1">
          <a:schemeClr val="lt1"/>
        </a:fillRef>
        <a:effectRef idx="0">
          <a:schemeClr val="accent6"/>
        </a:effectRef>
        <a:fontRef idx="minor">
          <a:schemeClr val="dk1"/>
        </a:fontRef>
      </a:style>
    </a:spDef>
    <a:lnDef>
      <a:spPr>
        <a:ln w="12700">
          <a:solidFill>
            <a:srgbClr val="000000"/>
          </a:solidFill>
        </a:ln>
      </a:spPr>
      <a:bodyPr/>
      <a:lstStyle/>
      <a:style>
        <a:lnRef idx="1">
          <a:schemeClr val="dk1"/>
        </a:lnRef>
        <a:fillRef idx="0">
          <a:schemeClr val="dk1"/>
        </a:fillRef>
        <a:effectRef idx="0">
          <a:schemeClr val="dk1"/>
        </a:effectRef>
        <a:fontRef idx="minor">
          <a:schemeClr val="tx1"/>
        </a:fontRef>
      </a:style>
    </a:lnDef>
    <a:txDef>
      <a:spPr>
        <a:noFill/>
      </a:spPr>
      <a:bodyPr wrap="square" lIns="72000" tIns="18000" rIns="72000" bIns="18000" rtlCol="0">
        <a:noAutofit/>
      </a:bodyPr>
      <a:lstStyle>
        <a:defPPr>
          <a:defRPr sz="1400" dirty="0" smtClean="0">
            <a:latin typeface="Arial" panose="020B0604020202020204" pitchFamily="34" charset="0"/>
            <a:cs typeface="Arial" panose="020B0604020202020204" pitchFamily="34"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9446</Words>
  <Application>WPS 演示</Application>
  <PresentationFormat>Custom</PresentationFormat>
  <Paragraphs>472</Paragraphs>
  <Slides>27</Slides>
  <Notes>1</Notes>
  <HiddenSlides>0</HiddenSlides>
  <MMClips>0</MMClips>
  <ScaleCrop>false</ScaleCrop>
  <HeadingPairs>
    <vt:vector size="8" baseType="variant">
      <vt:variant>
        <vt:lpstr>已用的字体</vt:lpstr>
      </vt:variant>
      <vt:variant>
        <vt:i4>15</vt:i4>
      </vt:variant>
      <vt:variant>
        <vt:lpstr>主题</vt:lpstr>
      </vt:variant>
      <vt:variant>
        <vt:i4>2</vt:i4>
      </vt:variant>
      <vt:variant>
        <vt:lpstr>嵌入 OLE 服务器</vt:lpstr>
      </vt:variant>
      <vt:variant>
        <vt:i4>1</vt:i4>
      </vt:variant>
      <vt:variant>
        <vt:lpstr>幻灯片标题</vt:lpstr>
      </vt:variant>
      <vt:variant>
        <vt:i4>27</vt:i4>
      </vt:variant>
    </vt:vector>
  </HeadingPairs>
  <TitlesOfParts>
    <vt:vector size="45" baseType="lpstr">
      <vt:lpstr>Arial</vt:lpstr>
      <vt:lpstr>宋体</vt:lpstr>
      <vt:lpstr>Wingdings</vt:lpstr>
      <vt:lpstr>楷体_GB2312</vt:lpstr>
      <vt:lpstr>Times New Roman</vt:lpstr>
      <vt:lpstr>Arial</vt:lpstr>
      <vt:lpstr>Gulim</vt:lpstr>
      <vt:lpstr>楷体_GB2312</vt:lpstr>
      <vt:lpstr>微软雅黑</vt:lpstr>
      <vt:lpstr>Arial Unicode MS</vt:lpstr>
      <vt:lpstr>Calibri</vt:lpstr>
      <vt:lpstr>Verdana</vt:lpstr>
      <vt:lpstr>Wingdings (PCL6)</vt:lpstr>
      <vt:lpstr>新宋体</vt:lpstr>
      <vt:lpstr>Wingdings</vt:lpstr>
      <vt:lpstr>CICC IBD</vt:lpstr>
      <vt:lpstr>1_CICC IBD</vt:lpstr>
      <vt:lpstr>Equation.KSEE3</vt:lpstr>
      <vt:lpstr>PowerPoint 演示文稿</vt:lpstr>
      <vt:lpstr>Contents </vt:lpstr>
      <vt:lpstr>1. Basic Introduction</vt:lpstr>
      <vt:lpstr>1. Basic Introduction</vt:lpstr>
      <vt:lpstr>2.Descriptive Statistics</vt:lpstr>
      <vt:lpstr>2.Descriptive Statistics</vt:lpstr>
      <vt:lpstr>2.Descriptive Statistics</vt:lpstr>
      <vt:lpstr>2.Descriptive Statistics</vt:lpstr>
      <vt:lpstr>2.Descriptive Statistics</vt:lpstr>
      <vt:lpstr>2.Descriptive Statistics</vt:lpstr>
      <vt:lpstr>2.Descriptive Statistics</vt:lpstr>
      <vt:lpstr>2.Descriptive Statistics</vt:lpstr>
      <vt:lpstr>2.Descriptive Statistics</vt:lpstr>
      <vt:lpstr>2.Descriptive Statistics</vt:lpstr>
      <vt:lpstr>2.Descriptive Statistics</vt:lpstr>
      <vt:lpstr>2.Descriptive Statistics</vt:lpstr>
      <vt:lpstr>3.Algorithm</vt:lpstr>
      <vt:lpstr>3.Algorithm</vt:lpstr>
      <vt:lpstr>3.Algorithm</vt:lpstr>
      <vt:lpstr>3.Algorithm</vt:lpstr>
      <vt:lpstr>3.Algorithm</vt:lpstr>
      <vt:lpstr>3.Algorithm</vt:lpstr>
      <vt:lpstr>3.Algorithm</vt:lpstr>
      <vt:lpstr>3.Algorithm</vt:lpstr>
      <vt:lpstr>3.Algorithm</vt:lpstr>
      <vt:lpstr>4. 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CICC IBD</dc:creator>
  <cp:lastModifiedBy>1111</cp:lastModifiedBy>
  <cp:revision>566</cp:revision>
  <cp:lastPrinted>2017-08-23T01:52:00Z</cp:lastPrinted>
  <dcterms:created xsi:type="dcterms:W3CDTF">2011-06-28T01:27:00Z</dcterms:created>
  <dcterms:modified xsi:type="dcterms:W3CDTF">2018-11-02T19:54:08Z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