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ADC38-3DE7-4332-9511-A7B8241F77B8}" type="datetimeFigureOut">
              <a:rPr lang="en-US" smtClean="0"/>
              <a:t>12/1/2010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34DA4-9118-4FBD-9474-8A0E829F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7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client retrieves</a:t>
            </a:r>
            <a:r>
              <a:rPr lang="en-US" baseline="0" dirty="0" smtClean="0"/>
              <a:t> the file location, the number of chunks the file should be split into, and the location of the chunks from the </a:t>
            </a:r>
            <a:r>
              <a:rPr lang="en-US" baseline="0" dirty="0" err="1" smtClean="0"/>
              <a:t>Namenode</a:t>
            </a:r>
            <a:r>
              <a:rPr lang="en-US" baseline="0" dirty="0" smtClean="0"/>
              <a:t>. The, the client requests many chunks and merges them into a single file. The point of this feature is to store each file into multiple </a:t>
            </a:r>
            <a:r>
              <a:rPr lang="en-US" baseline="0" dirty="0" err="1" smtClean="0"/>
              <a:t>datanodes</a:t>
            </a:r>
            <a:r>
              <a:rPr lang="en-US" baseline="0" dirty="0" smtClean="0"/>
              <a:t>. By doing this, each </a:t>
            </a:r>
            <a:r>
              <a:rPr lang="en-US" baseline="0" dirty="0" err="1" smtClean="0"/>
              <a:t>datanode</a:t>
            </a:r>
            <a:r>
              <a:rPr lang="en-US" baseline="0" dirty="0" smtClean="0"/>
              <a:t> is not required to have a large storage to store the files.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34DA4-9118-4FBD-9474-8A0E829FAA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an example of HDFS chunks. </a:t>
            </a:r>
            <a:r>
              <a:rPr lang="en-US" baseline="0" dirty="0" err="1" smtClean="0"/>
              <a:t>Namenode</a:t>
            </a:r>
            <a:r>
              <a:rPr lang="en-US" baseline="0" dirty="0" smtClean="0"/>
              <a:t> contains the file name, replica and the chunks that should be stored in different </a:t>
            </a:r>
            <a:r>
              <a:rPr lang="en-US" baseline="0" dirty="0" err="1" smtClean="0"/>
              <a:t>Datanodes</a:t>
            </a:r>
            <a:r>
              <a:rPr lang="en-US" baseline="0" dirty="0" smtClean="0"/>
              <a:t>. For example, the first line contains data of file name “part-0” that is split into chunks {1,3}. For the client to retrieve data, it requests data from multiple </a:t>
            </a:r>
            <a:r>
              <a:rPr lang="en-US" baseline="0" dirty="0" err="1" smtClean="0"/>
              <a:t>Datanodes</a:t>
            </a:r>
            <a:r>
              <a:rPr lang="en-US" baseline="0" dirty="0" smtClean="0"/>
              <a:t>. The first </a:t>
            </a:r>
            <a:r>
              <a:rPr lang="en-US" baseline="0" dirty="0" err="1" smtClean="0"/>
              <a:t>Datanode</a:t>
            </a:r>
            <a:r>
              <a:rPr lang="en-US" baseline="0" dirty="0" smtClean="0"/>
              <a:t> contains chunks 1,2 and the second contains chunks 3, 5. The client retrieves data from the first and second </a:t>
            </a:r>
            <a:r>
              <a:rPr lang="en-US" baseline="0" dirty="0" err="1" smtClean="0"/>
              <a:t>datanode</a:t>
            </a:r>
            <a:r>
              <a:rPr lang="en-US" baseline="0" dirty="0" smtClean="0"/>
              <a:t> to obtain chunks 1, 3. Additionally, this feature implements backup </a:t>
            </a:r>
            <a:r>
              <a:rPr lang="en-US" baseline="0" dirty="0" err="1" smtClean="0"/>
              <a:t>Datanodes</a:t>
            </a:r>
            <a:r>
              <a:rPr lang="en-US" baseline="0" dirty="0" smtClean="0"/>
              <a:t>. If the first </a:t>
            </a:r>
            <a:r>
              <a:rPr lang="en-US" baseline="0" dirty="0" err="1" smtClean="0"/>
              <a:t>Datanode</a:t>
            </a:r>
            <a:r>
              <a:rPr lang="en-US" baseline="0" dirty="0" smtClean="0"/>
              <a:t> crashes, the client can still obtain chunk 1 from the 5</a:t>
            </a:r>
            <a:r>
              <a:rPr lang="en-US" baseline="30000" dirty="0" smtClean="0"/>
              <a:t>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datanode</a:t>
            </a:r>
            <a:r>
              <a:rPr lang="en-US" baseline="0" dirty="0" smtClean="0"/>
              <a:t>. Unfortunately, in our project we had this feature implemented but due to the lack of resources we were forced to abandon the backup feature.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34DA4-9118-4FBD-9474-8A0E829FAA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1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C4C3D31-FA23-4DF6-B317-B4FC838C5FF0}" type="datetimeFigureOut">
              <a:rPr lang="en-US" smtClean="0"/>
              <a:t>12/1/2010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81E8A93-A374-4999-A22E-4F93AC79C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3D31-FA23-4DF6-B317-B4FC838C5FF0}" type="datetimeFigureOut">
              <a:rPr lang="en-US" smtClean="0"/>
              <a:t>12/1/2010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8A93-A374-4999-A22E-4F93AC79C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3D31-FA23-4DF6-B317-B4FC838C5FF0}" type="datetimeFigureOut">
              <a:rPr lang="en-US" smtClean="0"/>
              <a:t>12/1/2010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8A93-A374-4999-A22E-4F93AC79C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3D31-FA23-4DF6-B317-B4FC838C5FF0}" type="datetimeFigureOut">
              <a:rPr lang="en-US" smtClean="0"/>
              <a:t>12/1/2010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8A93-A374-4999-A22E-4F93AC79C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3D31-FA23-4DF6-B317-B4FC838C5FF0}" type="datetimeFigureOut">
              <a:rPr lang="en-US" smtClean="0"/>
              <a:t>12/1/2010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8A93-A374-4999-A22E-4F93AC79C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3D31-FA23-4DF6-B317-B4FC838C5FF0}" type="datetimeFigureOut">
              <a:rPr lang="en-US" smtClean="0"/>
              <a:t>12/1/2010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8A93-A374-4999-A22E-4F93AC79C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C4C3D31-FA23-4DF6-B317-B4FC838C5FF0}" type="datetimeFigureOut">
              <a:rPr lang="en-US" smtClean="0"/>
              <a:t>12/1/2010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81E8A93-A374-4999-A22E-4F93AC79C588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C4C3D31-FA23-4DF6-B317-B4FC838C5FF0}" type="datetimeFigureOut">
              <a:rPr lang="en-US" smtClean="0"/>
              <a:t>12/1/2010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81E8A93-A374-4999-A22E-4F93AC79C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3D31-FA23-4DF6-B317-B4FC838C5FF0}" type="datetimeFigureOut">
              <a:rPr lang="en-US" smtClean="0"/>
              <a:t>12/1/2010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8A93-A374-4999-A22E-4F93AC79C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3D31-FA23-4DF6-B317-B4FC838C5FF0}" type="datetimeFigureOut">
              <a:rPr lang="en-US" smtClean="0"/>
              <a:t>12/1/2010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8A93-A374-4999-A22E-4F93AC79C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3D31-FA23-4DF6-B317-B4FC838C5FF0}" type="datetimeFigureOut">
              <a:rPr lang="en-US" smtClean="0"/>
              <a:t>12/1/2010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8A93-A374-4999-A22E-4F93AC79C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C4C3D31-FA23-4DF6-B317-B4FC838C5FF0}" type="datetimeFigureOut">
              <a:rPr lang="en-US" smtClean="0"/>
              <a:t>12/1/2010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81E8A93-A374-4999-A22E-4F93AC79C5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216.24.193.224:8080/cse124dem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CSE 124 Demo: Scalable </a:t>
            </a:r>
            <a:r>
              <a:rPr lang="en-US" dirty="0" err="1" smtClean="0"/>
              <a:t>SuperProxy</a:t>
            </a:r>
            <a:r>
              <a:rPr lang="en-US" dirty="0" smtClean="0"/>
              <a:t> with Distributed File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Tassapol Athiapinya - A50042456</a:t>
            </a:r>
            <a:br>
              <a:rPr lang="it-IT" dirty="0"/>
            </a:br>
            <a:r>
              <a:rPr lang="it-IT" dirty="0"/>
              <a:t>Edwin Makiuchi - A07668278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695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</a:t>
            </a:r>
            <a:r>
              <a:rPr lang="en-US" dirty="0" err="1" smtClean="0"/>
              <a:t>SuperProxy</a:t>
            </a:r>
            <a:r>
              <a:rPr lang="en-US" dirty="0" smtClean="0"/>
              <a:t> Workflow</a:t>
            </a:r>
            <a:br>
              <a:rPr lang="en-US" dirty="0" smtClean="0"/>
            </a:br>
            <a:r>
              <a:rPr lang="en-US" dirty="0" smtClean="0"/>
              <a:t>(cached data is old)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668137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52800" y="2706237"/>
            <a:ext cx="20574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SuperProxy</a:t>
            </a:r>
            <a:r>
              <a:rPr lang="en-US" dirty="0" smtClean="0">
                <a:solidFill>
                  <a:schemeClr val="tx1"/>
                </a:solidFill>
              </a:rPr>
              <a:t> Web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6" idx="2"/>
          </p:cNvCxnSpPr>
          <p:nvPr/>
        </p:nvCxnSpPr>
        <p:spPr>
          <a:xfrm>
            <a:off x="1676400" y="2972937"/>
            <a:ext cx="1676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76400" y="2413947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arenR"/>
            </a:pPr>
            <a:r>
              <a:rPr lang="en-US" dirty="0" smtClean="0"/>
              <a:t>Client </a:t>
            </a:r>
          </a:p>
          <a:p>
            <a:pPr algn="ctr"/>
            <a:r>
              <a:rPr lang="en-US" dirty="0" smtClean="0"/>
              <a:t>inputs a URL.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62800" y="2668137"/>
            <a:ext cx="15240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website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6"/>
            <a:endCxn id="14" idx="1"/>
          </p:cNvCxnSpPr>
          <p:nvPr/>
        </p:nvCxnSpPr>
        <p:spPr>
          <a:xfrm flipV="1">
            <a:off x="5410200" y="2972937"/>
            <a:ext cx="1752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2704" y="1690574"/>
            <a:ext cx="16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</a:t>
            </a:r>
            <a:r>
              <a:rPr lang="en-US" sz="1600" dirty="0" smtClean="0"/>
              <a:t>) Check if contents are newer than our cached data</a:t>
            </a:r>
          </a:p>
          <a:p>
            <a:pPr algn="ctr"/>
            <a:r>
              <a:rPr lang="en-US" sz="1600" dirty="0" smtClean="0"/>
              <a:t>Result: Yes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endCxn id="23" idx="2"/>
          </p:cNvCxnSpPr>
          <p:nvPr/>
        </p:nvCxnSpPr>
        <p:spPr>
          <a:xfrm>
            <a:off x="4381500" y="3849237"/>
            <a:ext cx="2247900" cy="1628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n 22"/>
          <p:cNvSpPr/>
          <p:nvPr/>
        </p:nvSpPr>
        <p:spPr>
          <a:xfrm>
            <a:off x="6629400" y="4514964"/>
            <a:ext cx="1676400" cy="19249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81500" y="5029200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r>
              <a:rPr lang="en-US" dirty="0" smtClean="0"/>
              <a:t>) Update contents in HDFS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6" idx="3"/>
          </p:cNvCxnSpPr>
          <p:nvPr/>
        </p:nvCxnSpPr>
        <p:spPr>
          <a:xfrm flipH="1" flipV="1">
            <a:off x="609600" y="3479793"/>
            <a:ext cx="3044499" cy="202056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2399" y="3718758"/>
            <a:ext cx="197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r>
              <a:rPr lang="en-US" dirty="0" smtClean="0"/>
              <a:t>) Return data to the client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19475" y="2057400"/>
            <a:ext cx="192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2) URL String is found in cache.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46310" y="3420239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4) Request new data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590800" y="3849469"/>
            <a:ext cx="209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5) Update</a:t>
            </a:r>
            <a:r>
              <a:rPr lang="en-US" dirty="0" smtClean="0"/>
              <a:t> URL string and last-updated time 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demo at</a:t>
            </a:r>
            <a:endParaRPr lang="en-US" dirty="0" smtClean="0">
              <a:hlinkClick r:id="rId2"/>
            </a:endParaRPr>
          </a:p>
          <a:p>
            <a:pPr marL="109728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://216.24.193.224:8080/cse124demo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8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Web-based HTTP proxy</a:t>
            </a:r>
          </a:p>
          <a:p>
            <a:r>
              <a:rPr lang="en-US" dirty="0" smtClean="0"/>
              <a:t>A user inputs target URL.</a:t>
            </a:r>
          </a:p>
          <a:p>
            <a:r>
              <a:rPr lang="en-US" dirty="0" smtClean="0"/>
              <a:t>The proxy returns cached/non-cached contents.</a:t>
            </a:r>
          </a:p>
          <a:p>
            <a:r>
              <a:rPr lang="en-US" dirty="0" smtClean="0"/>
              <a:t>Scalability depends on size of cache.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6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Cache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Huge RAM</a:t>
            </a:r>
          </a:p>
          <a:p>
            <a:pPr lvl="1"/>
            <a:r>
              <a:rPr lang="en-US" dirty="0" smtClean="0"/>
              <a:t>Flash drive</a:t>
            </a:r>
          </a:p>
          <a:p>
            <a:pPr lvl="1"/>
            <a:r>
              <a:rPr lang="en-US" dirty="0" smtClean="0"/>
              <a:t>External hard drive</a:t>
            </a:r>
          </a:p>
          <a:p>
            <a:pPr lvl="1"/>
            <a:r>
              <a:rPr lang="en-US" dirty="0" smtClean="0"/>
              <a:t>RAID</a:t>
            </a:r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Regularly deletes data</a:t>
            </a:r>
          </a:p>
          <a:p>
            <a:pPr lvl="1"/>
            <a:r>
              <a:rPr lang="en-US" dirty="0" smtClean="0"/>
              <a:t>Caches only some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Cache Limitations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system across multiple machines</a:t>
            </a:r>
          </a:p>
          <a:p>
            <a:pPr lvl="1"/>
            <a:r>
              <a:rPr lang="en-US" dirty="0" smtClean="0"/>
              <a:t>Google File System (like we talked in class)</a:t>
            </a:r>
          </a:p>
          <a:p>
            <a:r>
              <a:rPr lang="en-US" dirty="0" smtClean="0"/>
              <a:t>Our solution</a:t>
            </a:r>
          </a:p>
          <a:p>
            <a:pPr lvl="1"/>
            <a:r>
              <a:rPr lang="en-US" dirty="0" err="1" smtClean="0"/>
              <a:t>Hadoop</a:t>
            </a:r>
            <a:endParaRPr lang="en-US" dirty="0" smtClean="0"/>
          </a:p>
          <a:p>
            <a:pPr lvl="2"/>
            <a:r>
              <a:rPr lang="en-US" dirty="0" err="1" smtClean="0"/>
              <a:t>MapReduce</a:t>
            </a:r>
            <a:r>
              <a:rPr lang="en-US" dirty="0" smtClean="0"/>
              <a:t> (for CPU scalability)</a:t>
            </a:r>
          </a:p>
          <a:p>
            <a:pPr lvl="3"/>
            <a:r>
              <a:rPr lang="en-US" dirty="0" smtClean="0"/>
              <a:t>beyond our scope</a:t>
            </a:r>
          </a:p>
          <a:p>
            <a:pPr lvl="2"/>
            <a:r>
              <a:rPr lang="en-US" dirty="0" err="1" smtClean="0"/>
              <a:t>Hadoop</a:t>
            </a:r>
            <a:r>
              <a:rPr lang="en-US" dirty="0" smtClean="0"/>
              <a:t> Distributed FS (for file system scalability)</a:t>
            </a:r>
          </a:p>
          <a:p>
            <a:pPr lvl="3"/>
            <a:r>
              <a:rPr lang="en-US" dirty="0" smtClean="0"/>
              <a:t>What we use!</a:t>
            </a:r>
          </a:p>
          <a:p>
            <a:pPr lvl="3"/>
            <a:r>
              <a:rPr lang="en-US" dirty="0" smtClean="0"/>
              <a:t>Very close to Google 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25" y="822101"/>
            <a:ext cx="8229600" cy="1066800"/>
          </a:xfrm>
        </p:spPr>
        <p:txBody>
          <a:bodyPr/>
          <a:lstStyle/>
          <a:p>
            <a:r>
              <a:rPr lang="en-US" dirty="0" smtClean="0"/>
              <a:t>HDFS Client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227064"/>
            <a:ext cx="8382000" cy="630936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dirty="0" smtClean="0"/>
              <a:t>Image from http://hadoop.apache.org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315" y="1905000"/>
            <a:ext cx="625742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70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r>
              <a:rPr lang="en-US" dirty="0" smtClean="0"/>
              <a:t>HDFS File Chunks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6523203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6227064"/>
            <a:ext cx="83820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>
              <a:buFont typeface="Georgia"/>
              <a:buNone/>
            </a:pPr>
            <a:r>
              <a:rPr lang="en-US" smtClean="0"/>
              <a:t>Image from http://hadoop.apache.org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72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SuperProxy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Tomcat</a:t>
            </a:r>
          </a:p>
          <a:p>
            <a:r>
              <a:rPr lang="en-US" dirty="0" smtClean="0"/>
              <a:t>HTTP Servlet</a:t>
            </a:r>
          </a:p>
          <a:p>
            <a:r>
              <a:rPr lang="en-US" dirty="0" smtClean="0"/>
              <a:t>URL rewriting</a:t>
            </a:r>
          </a:p>
          <a:p>
            <a:pPr lvl="1"/>
            <a:r>
              <a:rPr lang="en-US" dirty="0" smtClean="0"/>
              <a:t>Rewrite html links and image links to request data from our server</a:t>
            </a:r>
          </a:p>
          <a:p>
            <a:pPr lvl="1"/>
            <a:r>
              <a:rPr lang="en-US" dirty="0" smtClean="0"/>
              <a:t>From: </a:t>
            </a:r>
          </a:p>
          <a:p>
            <a:pPr marL="915988" lvl="1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cseweb.ucsd.edu/classes/fa10/cse124/ucsd_logo.gif</a:t>
            </a:r>
          </a:p>
          <a:p>
            <a:pPr lvl="1"/>
            <a:r>
              <a:rPr lang="en-US" dirty="0" smtClean="0"/>
              <a:t>To:</a:t>
            </a:r>
          </a:p>
          <a:p>
            <a:pPr marL="915988" lvl="1" indent="0">
              <a:buNone/>
            </a:pPr>
            <a:r>
              <a:rPr lang="en-US" dirty="0" smtClean="0"/>
              <a:t>http</a:t>
            </a:r>
            <a:r>
              <a:rPr lang="en-US" dirty="0"/>
              <a:t>://216.24.193.224:8080/cse124demo/CheckCache?url=http://cseweb.ucsd.edu/classes/fa10/cse124/ucsd_logo.gif</a:t>
            </a:r>
          </a:p>
        </p:txBody>
      </p:sp>
    </p:spTree>
    <p:extLst>
      <p:ext uri="{BB962C8B-B14F-4D97-AF65-F5344CB8AC3E}">
        <p14:creationId xmlns:p14="http://schemas.microsoft.com/office/powerpoint/2010/main" val="30018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</a:t>
            </a:r>
            <a:r>
              <a:rPr lang="en-US" dirty="0" err="1" smtClean="0"/>
              <a:t>SuperProxy</a:t>
            </a:r>
            <a:r>
              <a:rPr lang="en-US" dirty="0" smtClean="0"/>
              <a:t> Workflow (non-cached)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668137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52800" y="2706237"/>
            <a:ext cx="20574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SuperProxy</a:t>
            </a:r>
            <a:r>
              <a:rPr lang="en-US" dirty="0" smtClean="0">
                <a:solidFill>
                  <a:schemeClr val="tx1"/>
                </a:solidFill>
              </a:rPr>
              <a:t> Web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6" idx="2"/>
          </p:cNvCxnSpPr>
          <p:nvPr/>
        </p:nvCxnSpPr>
        <p:spPr>
          <a:xfrm>
            <a:off x="1676400" y="2972937"/>
            <a:ext cx="1676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76400" y="2413947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arenR"/>
            </a:pPr>
            <a:r>
              <a:rPr lang="en-US" dirty="0" smtClean="0"/>
              <a:t>Client </a:t>
            </a:r>
          </a:p>
          <a:p>
            <a:pPr algn="ctr"/>
            <a:r>
              <a:rPr lang="en-US" dirty="0" smtClean="0"/>
              <a:t>inputs a URL.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62800" y="2668137"/>
            <a:ext cx="15240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website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6"/>
            <a:endCxn id="14" idx="1"/>
          </p:cNvCxnSpPr>
          <p:nvPr/>
        </p:nvCxnSpPr>
        <p:spPr>
          <a:xfrm flipV="1">
            <a:off x="5410200" y="2972937"/>
            <a:ext cx="1752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3501" y="2413947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2) Parallel download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90800" y="4041924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3) Save URL string and last-updated time in memory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3" idx="2"/>
          </p:cNvCxnSpPr>
          <p:nvPr/>
        </p:nvCxnSpPr>
        <p:spPr>
          <a:xfrm>
            <a:off x="4381500" y="3849237"/>
            <a:ext cx="2247900" cy="1628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n 22"/>
          <p:cNvSpPr/>
          <p:nvPr/>
        </p:nvSpPr>
        <p:spPr>
          <a:xfrm>
            <a:off x="6629400" y="4514964"/>
            <a:ext cx="1676400" cy="19249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81500" y="5029200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4) Save contents in HDFS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6" idx="3"/>
          </p:cNvCxnSpPr>
          <p:nvPr/>
        </p:nvCxnSpPr>
        <p:spPr>
          <a:xfrm flipH="1" flipV="1">
            <a:off x="609600" y="3479793"/>
            <a:ext cx="3044499" cy="202056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2399" y="3718758"/>
            <a:ext cx="197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5) Return data to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5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695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</a:t>
            </a:r>
            <a:r>
              <a:rPr lang="en-US" dirty="0" err="1" smtClean="0"/>
              <a:t>SuperProxy</a:t>
            </a:r>
            <a:r>
              <a:rPr lang="en-US" dirty="0" smtClean="0"/>
              <a:t> Workflow</a:t>
            </a:r>
            <a:br>
              <a:rPr lang="en-US" dirty="0" smtClean="0"/>
            </a:br>
            <a:r>
              <a:rPr lang="en-US" dirty="0" smtClean="0"/>
              <a:t>(cached data is latest)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668137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52800" y="2706237"/>
            <a:ext cx="20574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SuperProxy</a:t>
            </a:r>
            <a:r>
              <a:rPr lang="en-US" dirty="0" smtClean="0">
                <a:solidFill>
                  <a:schemeClr val="tx1"/>
                </a:solidFill>
              </a:rPr>
              <a:t> Web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6" idx="2"/>
          </p:cNvCxnSpPr>
          <p:nvPr/>
        </p:nvCxnSpPr>
        <p:spPr>
          <a:xfrm>
            <a:off x="1676400" y="2972937"/>
            <a:ext cx="1676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76400" y="2413947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arenR"/>
            </a:pPr>
            <a:r>
              <a:rPr lang="en-US" dirty="0" smtClean="0"/>
              <a:t>Client </a:t>
            </a:r>
          </a:p>
          <a:p>
            <a:pPr algn="ctr"/>
            <a:r>
              <a:rPr lang="en-US" dirty="0" smtClean="0"/>
              <a:t>inputs a URL.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62800" y="2668137"/>
            <a:ext cx="15240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website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6"/>
            <a:endCxn id="14" idx="1"/>
          </p:cNvCxnSpPr>
          <p:nvPr/>
        </p:nvCxnSpPr>
        <p:spPr>
          <a:xfrm flipV="1">
            <a:off x="5410200" y="2972937"/>
            <a:ext cx="1752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94077" y="2109674"/>
            <a:ext cx="1600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) Check if contents are newer than our cached data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Result: No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3" idx="2"/>
          </p:cNvCxnSpPr>
          <p:nvPr/>
        </p:nvCxnSpPr>
        <p:spPr>
          <a:xfrm>
            <a:off x="4381500" y="3849237"/>
            <a:ext cx="2247900" cy="1628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n 22"/>
          <p:cNvSpPr/>
          <p:nvPr/>
        </p:nvSpPr>
        <p:spPr>
          <a:xfrm>
            <a:off x="6629400" y="4514964"/>
            <a:ext cx="1676400" cy="19249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81500" y="5029200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4) Load contents from HDFS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6" idx="3"/>
          </p:cNvCxnSpPr>
          <p:nvPr/>
        </p:nvCxnSpPr>
        <p:spPr>
          <a:xfrm flipH="1" flipV="1">
            <a:off x="609600" y="3479793"/>
            <a:ext cx="3044499" cy="202056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2399" y="3718758"/>
            <a:ext cx="197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5) Return data to the client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19475" y="2057400"/>
            <a:ext cx="192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2) URL String is found in cache.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72</TotalTime>
  <Words>546</Words>
  <Application>Microsoft Office PowerPoint</Application>
  <PresentationFormat>On-screen Show (4:3)</PresentationFormat>
  <Paragraphs>84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CSE 124 Demo: Scalable SuperProxy with Distributed File System</vt:lpstr>
      <vt:lpstr>SuperProxy</vt:lpstr>
      <vt:lpstr>Solving Cache Limitations</vt:lpstr>
      <vt:lpstr>Solving Cache Limitations (2)</vt:lpstr>
      <vt:lpstr>HDFS Client Request</vt:lpstr>
      <vt:lpstr>HDFS File Chunks</vt:lpstr>
      <vt:lpstr>Our SuperProxy</vt:lpstr>
      <vt:lpstr>Our SuperProxy Workflow (non-cached)</vt:lpstr>
      <vt:lpstr>Our SuperProxy Workflow (cached data is latest)</vt:lpstr>
      <vt:lpstr>Our SuperProxy Workflow (cached data is old)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124 Demo: Scalable SuperProxy with Distributed File System</dc:title>
  <dc:creator>Tor</dc:creator>
  <cp:lastModifiedBy>Tor</cp:lastModifiedBy>
  <cp:revision>14</cp:revision>
  <dcterms:created xsi:type="dcterms:W3CDTF">2010-12-02T00:19:26Z</dcterms:created>
  <dcterms:modified xsi:type="dcterms:W3CDTF">2010-12-02T01:31:34Z</dcterms:modified>
</cp:coreProperties>
</file>