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265" r:id="rId3"/>
    <p:sldId id="262" r:id="rId4"/>
    <p:sldId id="263"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Lst>
  <p:sldSz cx="7772400" cy="10058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8" d="100"/>
          <a:sy n="78" d="100"/>
        </p:scale>
        <p:origin x="2832" y="11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353CB-0624-44FF-B092-9B3D00B6DDBE}"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331546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353CB-0624-44FF-B092-9B3D00B6DDBE}"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199714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353CB-0624-44FF-B092-9B3D00B6DDBE}"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420171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353CB-0624-44FF-B092-9B3D00B6DDBE}"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160594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353CB-0624-44FF-B092-9B3D00B6DDBE}"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93193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353CB-0624-44FF-B092-9B3D00B6DDBE}"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89571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353CB-0624-44FF-B092-9B3D00B6DDBE}" type="datetimeFigureOut">
              <a:rPr lang="en-US" smtClean="0"/>
              <a:t>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420874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353CB-0624-44FF-B092-9B3D00B6DDBE}" type="datetimeFigureOut">
              <a:rPr lang="en-US" smtClean="0"/>
              <a:t>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155217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353CB-0624-44FF-B092-9B3D00B6DDBE}" type="datetimeFigureOut">
              <a:rPr lang="en-US" smtClean="0"/>
              <a:t>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239921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36353CB-0624-44FF-B092-9B3D00B6DDBE}"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418308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36353CB-0624-44FF-B092-9B3D00B6DDBE}"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7B246-93C3-4650-A9FA-7D947A89180F}" type="slidenum">
              <a:rPr lang="en-US" smtClean="0"/>
              <a:t>‹#›</a:t>
            </a:fld>
            <a:endParaRPr lang="en-US"/>
          </a:p>
        </p:txBody>
      </p:sp>
    </p:spTree>
    <p:extLst>
      <p:ext uri="{BB962C8B-B14F-4D97-AF65-F5344CB8AC3E}">
        <p14:creationId xmlns:p14="http://schemas.microsoft.com/office/powerpoint/2010/main" val="37509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36353CB-0624-44FF-B092-9B3D00B6DDBE}" type="datetimeFigureOut">
              <a:rPr lang="en-US" smtClean="0"/>
              <a:t>2/24/2024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907B246-93C3-4650-A9FA-7D947A89180F}" type="slidenum">
              <a:rPr lang="en-US" smtClean="0"/>
              <a:t>‹#›</a:t>
            </a:fld>
            <a:endParaRPr lang="en-US"/>
          </a:p>
        </p:txBody>
      </p:sp>
    </p:spTree>
    <p:extLst>
      <p:ext uri="{BB962C8B-B14F-4D97-AF65-F5344CB8AC3E}">
        <p14:creationId xmlns:p14="http://schemas.microsoft.com/office/powerpoint/2010/main" val="27756491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zigZag">
            <a:fgClr>
              <a:schemeClr val="accent2">
                <a:lumMod val="75000"/>
              </a:schemeClr>
            </a:fgClr>
            <a:bgClr>
              <a:schemeClr val="accent2">
                <a:lumMod val="40000"/>
                <a:lumOff val="60000"/>
              </a:schemeClr>
            </a:bgClr>
          </a:patt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F79B0B9-01C2-ED0C-5E06-2E00BAB7D5DB}"/>
              </a:ext>
            </a:extLst>
          </p:cNvPr>
          <p:cNvSpPr/>
          <p:nvPr/>
        </p:nvSpPr>
        <p:spPr>
          <a:xfrm>
            <a:off x="212853" y="65902"/>
            <a:ext cx="3436510" cy="242631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Blessed Ascension:</a:t>
            </a:r>
          </a:p>
          <a:p>
            <a:r>
              <a:rPr lang="en-US" sz="2000" b="1" dirty="0">
                <a:solidFill>
                  <a:schemeClr val="tx1"/>
                </a:solidFill>
              </a:rPr>
              <a:t>What did I expect?</a:t>
            </a:r>
          </a:p>
          <a:p>
            <a:endParaRPr lang="en-US" sz="2000" dirty="0">
              <a:solidFill>
                <a:schemeClr val="tx1"/>
              </a:solidFill>
            </a:endParaRPr>
          </a:p>
          <a:p>
            <a:r>
              <a:rPr lang="en-US" dirty="0">
                <a:solidFill>
                  <a:schemeClr val="tx1"/>
                </a:solidFill>
              </a:rPr>
              <a:t>Nearly all of the Sublime Movement would be transported to a heavenly state.</a:t>
            </a:r>
          </a:p>
          <a:p>
            <a:pPr algn="ctr"/>
            <a:endParaRPr lang="en-US" dirty="0">
              <a:solidFill>
                <a:schemeClr val="tx1"/>
              </a:solidFill>
            </a:endParaRPr>
          </a:p>
        </p:txBody>
      </p:sp>
      <p:sp>
        <p:nvSpPr>
          <p:cNvPr id="9" name="Rectangle 8">
            <a:extLst>
              <a:ext uri="{FF2B5EF4-FFF2-40B4-BE49-F238E27FC236}">
                <a16:creationId xmlns:a16="http://schemas.microsoft.com/office/drawing/2014/main" id="{CA7D40FF-703C-A818-36C6-37B8FA98F48E}"/>
              </a:ext>
            </a:extLst>
          </p:cNvPr>
          <p:cNvSpPr/>
          <p:nvPr/>
        </p:nvSpPr>
        <p:spPr>
          <a:xfrm>
            <a:off x="4114796" y="2569931"/>
            <a:ext cx="3439298" cy="245515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Blessed Ascension:</a:t>
            </a:r>
          </a:p>
          <a:p>
            <a:r>
              <a:rPr lang="en-US" sz="1800" b="1" dirty="0">
                <a:solidFill>
                  <a:schemeClr val="tx1"/>
                </a:solidFill>
              </a:rPr>
              <a:t>What did I expect?</a:t>
            </a:r>
          </a:p>
          <a:p>
            <a:endParaRPr lang="en-US" sz="800" dirty="0">
              <a:solidFill>
                <a:schemeClr val="tx1"/>
              </a:solidFill>
            </a:endParaRPr>
          </a:p>
          <a:p>
            <a:r>
              <a:rPr lang="en-US" sz="1800" dirty="0">
                <a:solidFill>
                  <a:schemeClr val="tx1"/>
                </a:solidFill>
              </a:rPr>
              <a:t>Nothing would happen on the prophesied date of Ascension, but this is a test to separate the faithful from the faithless. The actual Ascension will happen soon after.</a:t>
            </a:r>
          </a:p>
        </p:txBody>
      </p:sp>
      <p:sp>
        <p:nvSpPr>
          <p:cNvPr id="12" name="Rectangle 11">
            <a:extLst>
              <a:ext uri="{FF2B5EF4-FFF2-40B4-BE49-F238E27FC236}">
                <a16:creationId xmlns:a16="http://schemas.microsoft.com/office/drawing/2014/main" id="{9629443B-17B5-9D4A-F282-D7006A3055C6}"/>
              </a:ext>
            </a:extLst>
          </p:cNvPr>
          <p:cNvSpPr/>
          <p:nvPr/>
        </p:nvSpPr>
        <p:spPr>
          <a:xfrm>
            <a:off x="4040657" y="8235"/>
            <a:ext cx="3513437" cy="2483979"/>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Blessed Ascension:</a:t>
            </a:r>
          </a:p>
          <a:p>
            <a:r>
              <a:rPr lang="en-US" sz="1800" b="1" dirty="0">
                <a:solidFill>
                  <a:schemeClr val="tx1"/>
                </a:solidFill>
              </a:rPr>
              <a:t>What did I expect?</a:t>
            </a:r>
          </a:p>
          <a:p>
            <a:endParaRPr lang="en-US" sz="1800" dirty="0">
              <a:solidFill>
                <a:schemeClr val="tx1"/>
              </a:solidFill>
            </a:endParaRPr>
          </a:p>
          <a:p>
            <a:r>
              <a:rPr lang="en-US" sz="1800" dirty="0">
                <a:solidFill>
                  <a:schemeClr val="tx1"/>
                </a:solidFill>
              </a:rPr>
              <a:t>Only the few and most worthy of the Sublime Movement would be transported to a heavenly state.</a:t>
            </a:r>
          </a:p>
          <a:p>
            <a:endParaRPr lang="en-US" sz="1000" dirty="0">
              <a:solidFill>
                <a:schemeClr val="tx1"/>
              </a:solidFill>
            </a:endParaRPr>
          </a:p>
          <a:p>
            <a:r>
              <a:rPr lang="en-US" sz="1800" dirty="0">
                <a:solidFill>
                  <a:schemeClr val="tx1"/>
                </a:solidFill>
              </a:rPr>
              <a:t>I would be part of the select few.</a:t>
            </a:r>
          </a:p>
        </p:txBody>
      </p:sp>
      <p:sp>
        <p:nvSpPr>
          <p:cNvPr id="13" name="Rectangle 12">
            <a:extLst>
              <a:ext uri="{FF2B5EF4-FFF2-40B4-BE49-F238E27FC236}">
                <a16:creationId xmlns:a16="http://schemas.microsoft.com/office/drawing/2014/main" id="{832EB35E-0CA9-336A-DE44-F333797D33AF}"/>
              </a:ext>
            </a:extLst>
          </p:cNvPr>
          <p:cNvSpPr/>
          <p:nvPr/>
        </p:nvSpPr>
        <p:spPr>
          <a:xfrm>
            <a:off x="212853" y="2543297"/>
            <a:ext cx="3444748" cy="248178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Blessed Ascension:</a:t>
            </a:r>
          </a:p>
          <a:p>
            <a:r>
              <a:rPr lang="en-US" sz="1800" b="1" dirty="0">
                <a:solidFill>
                  <a:schemeClr val="tx1"/>
                </a:solidFill>
              </a:rPr>
              <a:t>What did I expect?</a:t>
            </a:r>
          </a:p>
          <a:p>
            <a:endParaRPr lang="en-US" sz="1800" dirty="0">
              <a:solidFill>
                <a:schemeClr val="tx1"/>
              </a:solidFill>
            </a:endParaRPr>
          </a:p>
          <a:p>
            <a:r>
              <a:rPr lang="en-US" sz="1800" dirty="0">
                <a:solidFill>
                  <a:schemeClr val="tx1"/>
                </a:solidFill>
              </a:rPr>
              <a:t>Only the few and most worthy of the Sublime Movement would be transported to a heavenly state. I would be left behind because I was not faithful enough.</a:t>
            </a:r>
          </a:p>
        </p:txBody>
      </p:sp>
      <p:sp>
        <p:nvSpPr>
          <p:cNvPr id="14" name="Rectangle 13">
            <a:extLst>
              <a:ext uri="{FF2B5EF4-FFF2-40B4-BE49-F238E27FC236}">
                <a16:creationId xmlns:a16="http://schemas.microsoft.com/office/drawing/2014/main" id="{9549190E-C269-5517-713A-506C3280FC15}"/>
              </a:ext>
            </a:extLst>
          </p:cNvPr>
          <p:cNvSpPr/>
          <p:nvPr/>
        </p:nvSpPr>
        <p:spPr>
          <a:xfrm>
            <a:off x="212853" y="5082478"/>
            <a:ext cx="3392532" cy="244306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Blessed Ascension:</a:t>
            </a:r>
          </a:p>
          <a:p>
            <a:r>
              <a:rPr lang="en-US" sz="1800" b="1" dirty="0">
                <a:solidFill>
                  <a:schemeClr val="tx1"/>
                </a:solidFill>
              </a:rPr>
              <a:t>What did I expect?</a:t>
            </a:r>
          </a:p>
          <a:p>
            <a:endParaRPr lang="en-US" dirty="0">
              <a:solidFill>
                <a:schemeClr val="tx1"/>
              </a:solidFill>
            </a:endParaRPr>
          </a:p>
          <a:p>
            <a:r>
              <a:rPr lang="en-US" sz="1800" dirty="0">
                <a:solidFill>
                  <a:schemeClr val="tx1"/>
                </a:solidFill>
              </a:rPr>
              <a:t>Something would happen that was so transformative we couldn’t have imagined it ahead of time, and we’d finally understand everything.</a:t>
            </a:r>
          </a:p>
        </p:txBody>
      </p:sp>
      <p:sp>
        <p:nvSpPr>
          <p:cNvPr id="15" name="Rectangle 14">
            <a:extLst>
              <a:ext uri="{FF2B5EF4-FFF2-40B4-BE49-F238E27FC236}">
                <a16:creationId xmlns:a16="http://schemas.microsoft.com/office/drawing/2014/main" id="{AA072B81-CA53-9056-356A-C532DEE779EA}"/>
              </a:ext>
            </a:extLst>
          </p:cNvPr>
          <p:cNvSpPr/>
          <p:nvPr/>
        </p:nvSpPr>
        <p:spPr>
          <a:xfrm>
            <a:off x="4090085" y="7613555"/>
            <a:ext cx="3395321" cy="239156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Blessed Ascension:</a:t>
            </a:r>
          </a:p>
          <a:p>
            <a:r>
              <a:rPr lang="en-US" sz="1800" b="1" dirty="0">
                <a:solidFill>
                  <a:schemeClr val="tx1"/>
                </a:solidFill>
              </a:rPr>
              <a:t>What did I expect?</a:t>
            </a:r>
          </a:p>
          <a:p>
            <a:endParaRPr lang="en-US" sz="1800" dirty="0">
              <a:solidFill>
                <a:schemeClr val="tx1"/>
              </a:solidFill>
            </a:endParaRPr>
          </a:p>
          <a:p>
            <a:r>
              <a:rPr lang="en-US" sz="1800" dirty="0">
                <a:solidFill>
                  <a:schemeClr val="tx1"/>
                </a:solidFill>
              </a:rPr>
              <a:t>Nothing would happen, and everyone would find out that the Sublime Movement was wrong.</a:t>
            </a:r>
          </a:p>
        </p:txBody>
      </p:sp>
      <p:sp>
        <p:nvSpPr>
          <p:cNvPr id="16" name="Rectangle 15">
            <a:extLst>
              <a:ext uri="{FF2B5EF4-FFF2-40B4-BE49-F238E27FC236}">
                <a16:creationId xmlns:a16="http://schemas.microsoft.com/office/drawing/2014/main" id="{683A67A4-8B15-5C97-3A7B-16351E1DB5A8}"/>
              </a:ext>
            </a:extLst>
          </p:cNvPr>
          <p:cNvSpPr/>
          <p:nvPr/>
        </p:nvSpPr>
        <p:spPr>
          <a:xfrm>
            <a:off x="4090085" y="5082477"/>
            <a:ext cx="3370606" cy="247780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Blessed Ascension:</a:t>
            </a:r>
          </a:p>
          <a:p>
            <a:r>
              <a:rPr lang="en-US" sz="1800" b="1" dirty="0">
                <a:solidFill>
                  <a:schemeClr val="tx1"/>
                </a:solidFill>
              </a:rPr>
              <a:t>What did I expect?</a:t>
            </a:r>
          </a:p>
          <a:p>
            <a:endParaRPr lang="en-US" sz="1800" dirty="0">
              <a:solidFill>
                <a:schemeClr val="tx1"/>
              </a:solidFill>
            </a:endParaRPr>
          </a:p>
          <a:p>
            <a:r>
              <a:rPr lang="en-US" sz="1800" dirty="0">
                <a:solidFill>
                  <a:schemeClr val="tx1"/>
                </a:solidFill>
              </a:rPr>
              <a:t>There would be a Divine Revelation, and life would continue on earth, but many more would see the truth of the Sublime Movement.</a:t>
            </a:r>
          </a:p>
        </p:txBody>
      </p:sp>
      <p:sp>
        <p:nvSpPr>
          <p:cNvPr id="17" name="Rectangle 16">
            <a:extLst>
              <a:ext uri="{FF2B5EF4-FFF2-40B4-BE49-F238E27FC236}">
                <a16:creationId xmlns:a16="http://schemas.microsoft.com/office/drawing/2014/main" id="{19C03CE7-A0F3-E08E-762C-D70A60A6FD2A}"/>
              </a:ext>
            </a:extLst>
          </p:cNvPr>
          <p:cNvSpPr/>
          <p:nvPr/>
        </p:nvSpPr>
        <p:spPr>
          <a:xfrm>
            <a:off x="203221" y="7619732"/>
            <a:ext cx="3402164"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Blessed Ascension:</a:t>
            </a:r>
          </a:p>
          <a:p>
            <a:r>
              <a:rPr lang="en-US" sz="1800" b="1" dirty="0">
                <a:solidFill>
                  <a:schemeClr val="tx1"/>
                </a:solidFill>
              </a:rPr>
              <a:t>What did I expect?</a:t>
            </a:r>
          </a:p>
          <a:p>
            <a:endParaRPr lang="en-US" sz="1800" dirty="0">
              <a:solidFill>
                <a:schemeClr val="tx1"/>
              </a:solidFill>
            </a:endParaRPr>
          </a:p>
          <a:p>
            <a:r>
              <a:rPr lang="en-US" sz="1800" dirty="0">
                <a:solidFill>
                  <a:schemeClr val="tx1"/>
                </a:solidFill>
              </a:rPr>
              <a:t>The whole world would end, and everything would end with darkness.</a:t>
            </a:r>
          </a:p>
        </p:txBody>
      </p:sp>
    </p:spTree>
    <p:extLst>
      <p:ext uri="{BB962C8B-B14F-4D97-AF65-F5344CB8AC3E}">
        <p14:creationId xmlns:p14="http://schemas.microsoft.com/office/powerpoint/2010/main" val="67036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solidDmnd">
            <a:fgClr>
              <a:srgbClr val="7030A0"/>
            </a:fgClr>
            <a:bgClr>
              <a:srgbClr val="CCCCFF"/>
            </a:bgClr>
          </a:patt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0699445-183F-9B59-7D73-7E18F2B39E6D}"/>
              </a:ext>
            </a:extLst>
          </p:cNvPr>
          <p:cNvSpPr/>
          <p:nvPr/>
        </p:nvSpPr>
        <p:spPr>
          <a:xfrm>
            <a:off x="237567" y="67214"/>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1</a:t>
            </a:r>
          </a:p>
          <a:p>
            <a:pPr algn="ctr"/>
            <a:endParaRPr lang="en-US" dirty="0">
              <a:solidFill>
                <a:schemeClr val="bg2">
                  <a:lumMod val="75000"/>
                </a:schemeClr>
              </a:solidFill>
            </a:endParaRPr>
          </a:p>
        </p:txBody>
      </p:sp>
      <p:sp>
        <p:nvSpPr>
          <p:cNvPr id="9" name="Rectangle 8">
            <a:extLst>
              <a:ext uri="{FF2B5EF4-FFF2-40B4-BE49-F238E27FC236}">
                <a16:creationId xmlns:a16="http://schemas.microsoft.com/office/drawing/2014/main" id="{92E23FAA-E02B-5783-71D0-3DC662D6FB73}"/>
              </a:ext>
            </a:extLst>
          </p:cNvPr>
          <p:cNvSpPr/>
          <p:nvPr/>
        </p:nvSpPr>
        <p:spPr>
          <a:xfrm>
            <a:off x="221907" y="255852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1</a:t>
            </a:r>
          </a:p>
          <a:p>
            <a:pPr algn="ctr"/>
            <a:endParaRPr lang="en-US" dirty="0">
              <a:solidFill>
                <a:schemeClr val="bg2">
                  <a:lumMod val="75000"/>
                </a:schemeClr>
              </a:solidFill>
            </a:endParaRPr>
          </a:p>
        </p:txBody>
      </p:sp>
      <p:sp>
        <p:nvSpPr>
          <p:cNvPr id="12" name="Rectangle 11">
            <a:extLst>
              <a:ext uri="{FF2B5EF4-FFF2-40B4-BE49-F238E27FC236}">
                <a16:creationId xmlns:a16="http://schemas.microsoft.com/office/drawing/2014/main" id="{54A4B2ED-E417-0565-6F01-AE6779B40AD5}"/>
              </a:ext>
            </a:extLst>
          </p:cNvPr>
          <p:cNvSpPr/>
          <p:nvPr/>
        </p:nvSpPr>
        <p:spPr>
          <a:xfrm>
            <a:off x="4124024" y="6030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1</a:t>
            </a:r>
          </a:p>
          <a:p>
            <a:pPr algn="ctr"/>
            <a:endParaRPr lang="en-US" dirty="0">
              <a:solidFill>
                <a:schemeClr val="bg2">
                  <a:lumMod val="75000"/>
                </a:schemeClr>
              </a:solidFill>
            </a:endParaRPr>
          </a:p>
        </p:txBody>
      </p:sp>
      <p:sp>
        <p:nvSpPr>
          <p:cNvPr id="13" name="Rectangle 12">
            <a:extLst>
              <a:ext uri="{FF2B5EF4-FFF2-40B4-BE49-F238E27FC236}">
                <a16:creationId xmlns:a16="http://schemas.microsoft.com/office/drawing/2014/main" id="{299B04DA-A0BC-1678-A763-9B44623DEDF2}"/>
              </a:ext>
            </a:extLst>
          </p:cNvPr>
          <p:cNvSpPr/>
          <p:nvPr/>
        </p:nvSpPr>
        <p:spPr>
          <a:xfrm>
            <a:off x="4108364" y="255161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1</a:t>
            </a:r>
          </a:p>
          <a:p>
            <a:pPr algn="ctr"/>
            <a:endParaRPr lang="en-US" dirty="0">
              <a:solidFill>
                <a:schemeClr val="bg2">
                  <a:lumMod val="75000"/>
                </a:schemeClr>
              </a:solidFill>
            </a:endParaRPr>
          </a:p>
        </p:txBody>
      </p:sp>
      <p:sp>
        <p:nvSpPr>
          <p:cNvPr id="14" name="Rectangle 13">
            <a:extLst>
              <a:ext uri="{FF2B5EF4-FFF2-40B4-BE49-F238E27FC236}">
                <a16:creationId xmlns:a16="http://schemas.microsoft.com/office/drawing/2014/main" id="{540134E0-CC55-77C1-179B-B9F67FD20D0B}"/>
              </a:ext>
            </a:extLst>
          </p:cNvPr>
          <p:cNvSpPr/>
          <p:nvPr/>
        </p:nvSpPr>
        <p:spPr>
          <a:xfrm>
            <a:off x="4091452" y="510890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1</a:t>
            </a:r>
          </a:p>
          <a:p>
            <a:pPr algn="ct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39DB7ACE-3650-8677-81B9-C503B1054B64}"/>
              </a:ext>
            </a:extLst>
          </p:cNvPr>
          <p:cNvSpPr/>
          <p:nvPr/>
        </p:nvSpPr>
        <p:spPr>
          <a:xfrm>
            <a:off x="4075792" y="760022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1</a:t>
            </a:r>
          </a:p>
          <a:p>
            <a:pPr algn="ct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002ED6D8-07E0-D466-7F5B-30EC8B089873}"/>
              </a:ext>
            </a:extLst>
          </p:cNvPr>
          <p:cNvSpPr/>
          <p:nvPr/>
        </p:nvSpPr>
        <p:spPr>
          <a:xfrm>
            <a:off x="228293" y="509526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1</a:t>
            </a:r>
          </a:p>
          <a:p>
            <a:pPr algn="ct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446CA78E-EA31-BFD8-7858-6A1BA915C1D7}"/>
              </a:ext>
            </a:extLst>
          </p:cNvPr>
          <p:cNvSpPr/>
          <p:nvPr/>
        </p:nvSpPr>
        <p:spPr>
          <a:xfrm>
            <a:off x="212633" y="7586580"/>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1</a:t>
            </a:r>
          </a:p>
          <a:p>
            <a:pPr algn="ctr"/>
            <a:endParaRPr lang="en-US" dirty="0">
              <a:solidFill>
                <a:schemeClr val="bg2">
                  <a:lumMod val="75000"/>
                </a:schemeClr>
              </a:solidFill>
            </a:endParaRPr>
          </a:p>
        </p:txBody>
      </p:sp>
    </p:spTree>
    <p:extLst>
      <p:ext uri="{BB962C8B-B14F-4D97-AF65-F5344CB8AC3E}">
        <p14:creationId xmlns:p14="http://schemas.microsoft.com/office/powerpoint/2010/main" val="391475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lgCheck">
            <a:fgClr>
              <a:srgbClr val="002060"/>
            </a:fgClr>
            <a:bgClr>
              <a:schemeClr val="accent1">
                <a:lumMod val="40000"/>
                <a:lumOff val="60000"/>
              </a:schemeClr>
            </a:bgClr>
          </a:patt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F2FA047-4120-8C3A-33C9-6571EE33CAA4}"/>
              </a:ext>
            </a:extLst>
          </p:cNvPr>
          <p:cNvSpPr/>
          <p:nvPr/>
        </p:nvSpPr>
        <p:spPr>
          <a:xfrm>
            <a:off x="212853" y="65902"/>
            <a:ext cx="3436510" cy="242631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Divine Parent told me…</a:t>
            </a:r>
          </a:p>
          <a:p>
            <a:endParaRPr lang="en-US" sz="2400" dirty="0">
              <a:solidFill>
                <a:schemeClr val="tx1"/>
              </a:solidFill>
            </a:endParaRPr>
          </a:p>
          <a:p>
            <a:r>
              <a:rPr lang="en-US" sz="2400" dirty="0">
                <a:solidFill>
                  <a:schemeClr val="tx1"/>
                </a:solidFill>
              </a:rPr>
              <a:t>“I need you to be an example for the others.”</a:t>
            </a:r>
          </a:p>
        </p:txBody>
      </p:sp>
      <p:sp>
        <p:nvSpPr>
          <p:cNvPr id="9" name="Rectangle 8">
            <a:extLst>
              <a:ext uri="{FF2B5EF4-FFF2-40B4-BE49-F238E27FC236}">
                <a16:creationId xmlns:a16="http://schemas.microsoft.com/office/drawing/2014/main" id="{4EBA3E81-841E-B219-154B-46095241A808}"/>
              </a:ext>
            </a:extLst>
          </p:cNvPr>
          <p:cNvSpPr/>
          <p:nvPr/>
        </p:nvSpPr>
        <p:spPr>
          <a:xfrm>
            <a:off x="4054104" y="2569931"/>
            <a:ext cx="3513437" cy="245515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Divine Parent told me…</a:t>
            </a:r>
          </a:p>
          <a:p>
            <a:endParaRPr lang="en-US" sz="2400" dirty="0">
              <a:solidFill>
                <a:schemeClr val="tx1"/>
              </a:solidFill>
            </a:endParaRPr>
          </a:p>
          <a:p>
            <a:r>
              <a:rPr lang="en-US" sz="2400" dirty="0">
                <a:solidFill>
                  <a:schemeClr val="tx1"/>
                </a:solidFill>
              </a:rPr>
              <a:t>“If there is doubt in your mind, sit with it. For my part, my belief is unwavering.”</a:t>
            </a:r>
          </a:p>
        </p:txBody>
      </p:sp>
      <p:sp>
        <p:nvSpPr>
          <p:cNvPr id="12" name="Rectangle 11">
            <a:extLst>
              <a:ext uri="{FF2B5EF4-FFF2-40B4-BE49-F238E27FC236}">
                <a16:creationId xmlns:a16="http://schemas.microsoft.com/office/drawing/2014/main" id="{3D1103C7-6645-F1BA-3CBE-E8CEF72BD4F0}"/>
              </a:ext>
            </a:extLst>
          </p:cNvPr>
          <p:cNvSpPr/>
          <p:nvPr/>
        </p:nvSpPr>
        <p:spPr>
          <a:xfrm>
            <a:off x="4040657" y="21682"/>
            <a:ext cx="3513437" cy="2483979"/>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Divine Parent told me…</a:t>
            </a:r>
          </a:p>
          <a:p>
            <a:endParaRPr lang="en-US" sz="2400" dirty="0">
              <a:solidFill>
                <a:schemeClr val="tx1"/>
              </a:solidFill>
            </a:endParaRPr>
          </a:p>
          <a:p>
            <a:r>
              <a:rPr lang="en-US" sz="2400" dirty="0">
                <a:solidFill>
                  <a:schemeClr val="tx1"/>
                </a:solidFill>
              </a:rPr>
              <a:t>“You are like a child of my own flesh and blood, my own light and vision.”</a:t>
            </a:r>
          </a:p>
        </p:txBody>
      </p:sp>
      <p:sp>
        <p:nvSpPr>
          <p:cNvPr id="13" name="Rectangle 12">
            <a:extLst>
              <a:ext uri="{FF2B5EF4-FFF2-40B4-BE49-F238E27FC236}">
                <a16:creationId xmlns:a16="http://schemas.microsoft.com/office/drawing/2014/main" id="{957A192B-A027-6233-174B-77A08215F040}"/>
              </a:ext>
            </a:extLst>
          </p:cNvPr>
          <p:cNvSpPr/>
          <p:nvPr/>
        </p:nvSpPr>
        <p:spPr>
          <a:xfrm>
            <a:off x="212853" y="2543297"/>
            <a:ext cx="3444748" cy="248178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Divine Parent told me…</a:t>
            </a:r>
          </a:p>
          <a:p>
            <a:endParaRPr lang="en-US" sz="2400" dirty="0">
              <a:solidFill>
                <a:schemeClr val="tx1"/>
              </a:solidFill>
            </a:endParaRPr>
          </a:p>
          <a:p>
            <a:r>
              <a:rPr lang="en-US" sz="2400" dirty="0">
                <a:solidFill>
                  <a:schemeClr val="tx1"/>
                </a:solidFill>
              </a:rPr>
              <a:t>“From this day forward, you will be as a flower opened to the light.”</a:t>
            </a:r>
          </a:p>
        </p:txBody>
      </p:sp>
      <p:sp>
        <p:nvSpPr>
          <p:cNvPr id="14" name="Rectangle 13">
            <a:extLst>
              <a:ext uri="{FF2B5EF4-FFF2-40B4-BE49-F238E27FC236}">
                <a16:creationId xmlns:a16="http://schemas.microsoft.com/office/drawing/2014/main" id="{FFD449F0-3CEA-4A01-8A19-4EC634BCC6E1}"/>
              </a:ext>
            </a:extLst>
          </p:cNvPr>
          <p:cNvSpPr/>
          <p:nvPr/>
        </p:nvSpPr>
        <p:spPr>
          <a:xfrm>
            <a:off x="212853" y="5082478"/>
            <a:ext cx="3392532" cy="244306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Divine Parent told me…</a:t>
            </a:r>
          </a:p>
          <a:p>
            <a:endParaRPr lang="en-US" sz="2400" dirty="0">
              <a:solidFill>
                <a:schemeClr val="tx1"/>
              </a:solidFill>
            </a:endParaRPr>
          </a:p>
          <a:p>
            <a:r>
              <a:rPr lang="en-US" sz="2400" dirty="0">
                <a:solidFill>
                  <a:schemeClr val="tx1"/>
                </a:solidFill>
              </a:rPr>
              <a:t>“Seldom has a moment like this come for any in this world or plane of existence.”</a:t>
            </a:r>
          </a:p>
        </p:txBody>
      </p:sp>
      <p:sp>
        <p:nvSpPr>
          <p:cNvPr id="15" name="Rectangle 14">
            <a:extLst>
              <a:ext uri="{FF2B5EF4-FFF2-40B4-BE49-F238E27FC236}">
                <a16:creationId xmlns:a16="http://schemas.microsoft.com/office/drawing/2014/main" id="{50194CB8-EC0D-2184-FC4F-47CEB06FEC93}"/>
              </a:ext>
            </a:extLst>
          </p:cNvPr>
          <p:cNvSpPr/>
          <p:nvPr/>
        </p:nvSpPr>
        <p:spPr>
          <a:xfrm>
            <a:off x="4040657" y="7613555"/>
            <a:ext cx="3546392" cy="239156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Divine Parent told me…</a:t>
            </a:r>
          </a:p>
          <a:p>
            <a:endParaRPr lang="en-US" sz="2400" dirty="0">
              <a:solidFill>
                <a:schemeClr val="tx1"/>
              </a:solidFill>
            </a:endParaRPr>
          </a:p>
          <a:p>
            <a:r>
              <a:rPr lang="en-US" sz="2400" dirty="0">
                <a:solidFill>
                  <a:schemeClr val="tx1"/>
                </a:solidFill>
              </a:rPr>
              <a:t>“I can see that you truly grok our movement in your mind and heart.”</a:t>
            </a:r>
          </a:p>
        </p:txBody>
      </p:sp>
      <p:sp>
        <p:nvSpPr>
          <p:cNvPr id="16" name="Rectangle 15">
            <a:extLst>
              <a:ext uri="{FF2B5EF4-FFF2-40B4-BE49-F238E27FC236}">
                <a16:creationId xmlns:a16="http://schemas.microsoft.com/office/drawing/2014/main" id="{01C9FA4B-E9C3-C338-BC6F-57C516C4EFB9}"/>
              </a:ext>
            </a:extLst>
          </p:cNvPr>
          <p:cNvSpPr/>
          <p:nvPr/>
        </p:nvSpPr>
        <p:spPr>
          <a:xfrm>
            <a:off x="4049744" y="5082477"/>
            <a:ext cx="3513436" cy="247780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Divine Parent told me…</a:t>
            </a:r>
          </a:p>
          <a:p>
            <a:endParaRPr lang="en-US" sz="2400" dirty="0">
              <a:solidFill>
                <a:schemeClr val="tx1"/>
              </a:solidFill>
            </a:endParaRPr>
          </a:p>
          <a:p>
            <a:r>
              <a:rPr lang="en-US" sz="2400" dirty="0">
                <a:solidFill>
                  <a:schemeClr val="tx1"/>
                </a:solidFill>
              </a:rPr>
              <a:t>“You hold the secret to our salvation within you.”</a:t>
            </a:r>
          </a:p>
        </p:txBody>
      </p:sp>
      <p:sp>
        <p:nvSpPr>
          <p:cNvPr id="17" name="Rectangle 16">
            <a:extLst>
              <a:ext uri="{FF2B5EF4-FFF2-40B4-BE49-F238E27FC236}">
                <a16:creationId xmlns:a16="http://schemas.microsoft.com/office/drawing/2014/main" id="{D7FB4644-5325-E913-B8E3-0F541628AAF3}"/>
              </a:ext>
            </a:extLst>
          </p:cNvPr>
          <p:cNvSpPr/>
          <p:nvPr/>
        </p:nvSpPr>
        <p:spPr>
          <a:xfrm>
            <a:off x="185350" y="7578819"/>
            <a:ext cx="3472251" cy="245102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Divine Parent told me…</a:t>
            </a:r>
          </a:p>
          <a:p>
            <a:endParaRPr lang="en-US" sz="1000" dirty="0">
              <a:solidFill>
                <a:schemeClr val="tx1"/>
              </a:solidFill>
            </a:endParaRPr>
          </a:p>
          <a:p>
            <a:r>
              <a:rPr lang="en-US" sz="2400" dirty="0">
                <a:solidFill>
                  <a:schemeClr val="tx1"/>
                </a:solidFill>
              </a:rPr>
              <a:t>“There are many ways to fathom what is happening in our movement. Your understanding will only grow.”</a:t>
            </a:r>
          </a:p>
        </p:txBody>
      </p:sp>
    </p:spTree>
    <p:extLst>
      <p:ext uri="{BB962C8B-B14F-4D97-AF65-F5344CB8AC3E}">
        <p14:creationId xmlns:p14="http://schemas.microsoft.com/office/powerpoint/2010/main" val="147490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lgCheck">
            <a:fgClr>
              <a:srgbClr val="002060"/>
            </a:fgClr>
            <a:bgClr>
              <a:schemeClr val="accent1">
                <a:lumMod val="40000"/>
                <a:lumOff val="60000"/>
              </a:schemeClr>
            </a:bgClr>
          </a:patt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753EA2E-1C02-81FF-3D24-8ADF94719761}"/>
              </a:ext>
            </a:extLst>
          </p:cNvPr>
          <p:cNvSpPr/>
          <p:nvPr/>
        </p:nvSpPr>
        <p:spPr>
          <a:xfrm>
            <a:off x="237567" y="67214"/>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2</a:t>
            </a:r>
          </a:p>
          <a:p>
            <a:pPr algn="ctr"/>
            <a:endParaRPr lang="en-US" dirty="0">
              <a:solidFill>
                <a:schemeClr val="bg2">
                  <a:lumMod val="75000"/>
                </a:schemeClr>
              </a:solidFill>
            </a:endParaRPr>
          </a:p>
        </p:txBody>
      </p:sp>
      <p:sp>
        <p:nvSpPr>
          <p:cNvPr id="9" name="Rectangle 8">
            <a:extLst>
              <a:ext uri="{FF2B5EF4-FFF2-40B4-BE49-F238E27FC236}">
                <a16:creationId xmlns:a16="http://schemas.microsoft.com/office/drawing/2014/main" id="{9391CB50-B47A-89FD-B904-ADC522F5D116}"/>
              </a:ext>
            </a:extLst>
          </p:cNvPr>
          <p:cNvSpPr/>
          <p:nvPr/>
        </p:nvSpPr>
        <p:spPr>
          <a:xfrm>
            <a:off x="221907" y="255852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2</a:t>
            </a:r>
          </a:p>
          <a:p>
            <a:pPr algn="ctr"/>
            <a:endParaRPr lang="en-US" dirty="0">
              <a:solidFill>
                <a:schemeClr val="bg2">
                  <a:lumMod val="75000"/>
                </a:schemeClr>
              </a:solidFill>
            </a:endParaRPr>
          </a:p>
        </p:txBody>
      </p:sp>
      <p:sp>
        <p:nvSpPr>
          <p:cNvPr id="12" name="Rectangle 11">
            <a:extLst>
              <a:ext uri="{FF2B5EF4-FFF2-40B4-BE49-F238E27FC236}">
                <a16:creationId xmlns:a16="http://schemas.microsoft.com/office/drawing/2014/main" id="{F659458A-430B-A1EE-94FE-1E9D65D3ABC8}"/>
              </a:ext>
            </a:extLst>
          </p:cNvPr>
          <p:cNvSpPr/>
          <p:nvPr/>
        </p:nvSpPr>
        <p:spPr>
          <a:xfrm>
            <a:off x="4124024" y="6030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2</a:t>
            </a:r>
          </a:p>
          <a:p>
            <a:pPr algn="ctr"/>
            <a:endParaRPr lang="en-US" dirty="0">
              <a:solidFill>
                <a:schemeClr val="bg2">
                  <a:lumMod val="75000"/>
                </a:schemeClr>
              </a:solidFill>
            </a:endParaRPr>
          </a:p>
        </p:txBody>
      </p:sp>
      <p:sp>
        <p:nvSpPr>
          <p:cNvPr id="13" name="Rectangle 12">
            <a:extLst>
              <a:ext uri="{FF2B5EF4-FFF2-40B4-BE49-F238E27FC236}">
                <a16:creationId xmlns:a16="http://schemas.microsoft.com/office/drawing/2014/main" id="{03D8A5E8-383C-1C60-8CF6-FB48F462BCE4}"/>
              </a:ext>
            </a:extLst>
          </p:cNvPr>
          <p:cNvSpPr/>
          <p:nvPr/>
        </p:nvSpPr>
        <p:spPr>
          <a:xfrm>
            <a:off x="4108364" y="255161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2</a:t>
            </a:r>
          </a:p>
          <a:p>
            <a:pPr algn="ctr"/>
            <a:endParaRPr lang="en-US" dirty="0">
              <a:solidFill>
                <a:schemeClr val="bg2">
                  <a:lumMod val="75000"/>
                </a:schemeClr>
              </a:solidFill>
            </a:endParaRPr>
          </a:p>
        </p:txBody>
      </p:sp>
      <p:sp>
        <p:nvSpPr>
          <p:cNvPr id="14" name="Rectangle 13">
            <a:extLst>
              <a:ext uri="{FF2B5EF4-FFF2-40B4-BE49-F238E27FC236}">
                <a16:creationId xmlns:a16="http://schemas.microsoft.com/office/drawing/2014/main" id="{CF128975-5850-E2B2-F2D5-0CA3301F823B}"/>
              </a:ext>
            </a:extLst>
          </p:cNvPr>
          <p:cNvSpPr/>
          <p:nvPr/>
        </p:nvSpPr>
        <p:spPr>
          <a:xfrm>
            <a:off x="4091452" y="510890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2</a:t>
            </a:r>
          </a:p>
          <a:p>
            <a:pPr algn="ct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AA7F9C1F-12BA-341D-8175-65E98C471749}"/>
              </a:ext>
            </a:extLst>
          </p:cNvPr>
          <p:cNvSpPr/>
          <p:nvPr/>
        </p:nvSpPr>
        <p:spPr>
          <a:xfrm>
            <a:off x="4075792" y="760022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2</a:t>
            </a:r>
          </a:p>
          <a:p>
            <a:pPr algn="ct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D45A09BD-388F-F12F-A273-39D5304CF1DA}"/>
              </a:ext>
            </a:extLst>
          </p:cNvPr>
          <p:cNvSpPr/>
          <p:nvPr/>
        </p:nvSpPr>
        <p:spPr>
          <a:xfrm>
            <a:off x="228293" y="509526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2</a:t>
            </a:r>
          </a:p>
          <a:p>
            <a:pPr algn="ct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61C5DE9B-08FE-7E7A-269F-DF9C4D6B18A0}"/>
              </a:ext>
            </a:extLst>
          </p:cNvPr>
          <p:cNvSpPr/>
          <p:nvPr/>
        </p:nvSpPr>
        <p:spPr>
          <a:xfrm>
            <a:off x="212633" y="7586580"/>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2: The Anointment		DECK 2</a:t>
            </a:r>
          </a:p>
          <a:p>
            <a:pPr algn="ctr"/>
            <a:endParaRPr lang="en-US" dirty="0">
              <a:solidFill>
                <a:schemeClr val="bg2">
                  <a:lumMod val="75000"/>
                </a:schemeClr>
              </a:solidFill>
            </a:endParaRPr>
          </a:p>
        </p:txBody>
      </p:sp>
    </p:spTree>
    <p:extLst>
      <p:ext uri="{BB962C8B-B14F-4D97-AF65-F5344CB8AC3E}">
        <p14:creationId xmlns:p14="http://schemas.microsoft.com/office/powerpoint/2010/main" val="7931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lgGrid">
            <a:fgClr>
              <a:srgbClr val="00B050"/>
            </a:fgClr>
            <a:bgClr>
              <a:schemeClr val="accent6">
                <a:lumMod val="20000"/>
                <a:lumOff val="80000"/>
              </a:schemeClr>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1529DD3-FE05-CF54-9440-D43FE51CBD1A}"/>
              </a:ext>
            </a:extLst>
          </p:cNvPr>
          <p:cNvSpPr/>
          <p:nvPr/>
        </p:nvSpPr>
        <p:spPr>
          <a:xfrm>
            <a:off x="212853" y="65902"/>
            <a:ext cx="3436510" cy="242631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became more dedicated to helping Divine Parent, seeing they needed more of us to share the burdens and responsibilities of leadership in the Movement.</a:t>
            </a:r>
          </a:p>
        </p:txBody>
      </p:sp>
      <p:sp>
        <p:nvSpPr>
          <p:cNvPr id="9" name="Rectangle 8">
            <a:extLst>
              <a:ext uri="{FF2B5EF4-FFF2-40B4-BE49-F238E27FC236}">
                <a16:creationId xmlns:a16="http://schemas.microsoft.com/office/drawing/2014/main" id="{DAF93442-38D8-0FF0-3F9E-C662A08D1286}"/>
              </a:ext>
            </a:extLst>
          </p:cNvPr>
          <p:cNvSpPr/>
          <p:nvPr/>
        </p:nvSpPr>
        <p:spPr>
          <a:xfrm>
            <a:off x="4054104" y="2569931"/>
            <a:ext cx="3513437" cy="245515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accepted that Divine Parent had made a mistake, but I believe they made up for it by redoubling their dedication to the Movement after this misstep.</a:t>
            </a:r>
          </a:p>
        </p:txBody>
      </p:sp>
      <p:sp>
        <p:nvSpPr>
          <p:cNvPr id="12" name="Rectangle 11">
            <a:extLst>
              <a:ext uri="{FF2B5EF4-FFF2-40B4-BE49-F238E27FC236}">
                <a16:creationId xmlns:a16="http://schemas.microsoft.com/office/drawing/2014/main" id="{7ABBF7B5-04E7-8C29-812E-2BC795904EDB}"/>
              </a:ext>
            </a:extLst>
          </p:cNvPr>
          <p:cNvSpPr/>
          <p:nvPr/>
        </p:nvSpPr>
        <p:spPr>
          <a:xfrm>
            <a:off x="4040657" y="21682"/>
            <a:ext cx="3513437" cy="2483979"/>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 know it looked bad, but it was really just a big misunderstanding, and it’s important not to let these kinds of accidents derail us from deep belief.</a:t>
            </a:r>
          </a:p>
        </p:txBody>
      </p:sp>
      <p:sp>
        <p:nvSpPr>
          <p:cNvPr id="13" name="Rectangle 12">
            <a:extLst>
              <a:ext uri="{FF2B5EF4-FFF2-40B4-BE49-F238E27FC236}">
                <a16:creationId xmlns:a16="http://schemas.microsoft.com/office/drawing/2014/main" id="{1A81EC4B-D9CC-EFA1-8FF3-341E518974AE}"/>
              </a:ext>
            </a:extLst>
          </p:cNvPr>
          <p:cNvSpPr/>
          <p:nvPr/>
        </p:nvSpPr>
        <p:spPr>
          <a:xfrm>
            <a:off x="212853" y="2543297"/>
            <a:ext cx="3444748" cy="248178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realized Divine Parent was only human, but that even an imperfect person can help others reach the true path.</a:t>
            </a:r>
          </a:p>
        </p:txBody>
      </p:sp>
      <p:sp>
        <p:nvSpPr>
          <p:cNvPr id="14" name="Rectangle 13">
            <a:extLst>
              <a:ext uri="{FF2B5EF4-FFF2-40B4-BE49-F238E27FC236}">
                <a16:creationId xmlns:a16="http://schemas.microsoft.com/office/drawing/2014/main" id="{95813C62-DA29-5DFB-AB22-DCB69419B82A}"/>
              </a:ext>
            </a:extLst>
          </p:cNvPr>
          <p:cNvSpPr/>
          <p:nvPr/>
        </p:nvSpPr>
        <p:spPr>
          <a:xfrm>
            <a:off x="212853" y="5082478"/>
            <a:ext cx="3392532" cy="244306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It made me feel like it was ok for me to stop beating myself up about falling short of the Movement’s ideals myself. The important thing was to keep trying to do better.</a:t>
            </a:r>
          </a:p>
        </p:txBody>
      </p:sp>
      <p:sp>
        <p:nvSpPr>
          <p:cNvPr id="15" name="Rectangle 14">
            <a:extLst>
              <a:ext uri="{FF2B5EF4-FFF2-40B4-BE49-F238E27FC236}">
                <a16:creationId xmlns:a16="http://schemas.microsoft.com/office/drawing/2014/main" id="{327D4DC2-BCAE-0C7F-F750-181D6A9621CA}"/>
              </a:ext>
            </a:extLst>
          </p:cNvPr>
          <p:cNvSpPr/>
          <p:nvPr/>
        </p:nvSpPr>
        <p:spPr>
          <a:xfrm>
            <a:off x="4040657" y="7613555"/>
            <a:ext cx="3546392" cy="239156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wondered: if Divine Parent was lying about this, were there even bigger things they were lying about?</a:t>
            </a:r>
          </a:p>
          <a:p>
            <a:endParaRPr lang="en-US" sz="1000" dirty="0">
              <a:solidFill>
                <a:schemeClr val="tx1"/>
              </a:solidFill>
            </a:endParaRPr>
          </a:p>
          <a:p>
            <a:r>
              <a:rPr lang="en-US" sz="2200" dirty="0">
                <a:solidFill>
                  <a:schemeClr val="tx1"/>
                </a:solidFill>
              </a:rPr>
              <a:t>I felt personally betrayed.</a:t>
            </a:r>
          </a:p>
        </p:txBody>
      </p:sp>
      <p:sp>
        <p:nvSpPr>
          <p:cNvPr id="16" name="Rectangle 15">
            <a:extLst>
              <a:ext uri="{FF2B5EF4-FFF2-40B4-BE49-F238E27FC236}">
                <a16:creationId xmlns:a16="http://schemas.microsoft.com/office/drawing/2014/main" id="{9360B4F6-B157-8BDD-9957-345A9D70D723}"/>
              </a:ext>
            </a:extLst>
          </p:cNvPr>
          <p:cNvSpPr/>
          <p:nvPr/>
        </p:nvSpPr>
        <p:spPr>
          <a:xfrm>
            <a:off x="4049744" y="5082477"/>
            <a:ext cx="3513436" cy="247780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wondered whether Divine Parent was really worthy to lead the Movement, and if we needed to keep a closer eye on them. </a:t>
            </a:r>
          </a:p>
          <a:p>
            <a:endParaRPr lang="en-US" sz="1000" dirty="0">
              <a:solidFill>
                <a:schemeClr val="tx1"/>
              </a:solidFill>
            </a:endParaRPr>
          </a:p>
          <a:p>
            <a:r>
              <a:rPr lang="en-US" sz="2200" dirty="0">
                <a:solidFill>
                  <a:schemeClr val="tx1"/>
                </a:solidFill>
              </a:rPr>
              <a:t>I felt nervous.</a:t>
            </a:r>
          </a:p>
        </p:txBody>
      </p:sp>
      <p:sp>
        <p:nvSpPr>
          <p:cNvPr id="17" name="Rectangle 16">
            <a:extLst>
              <a:ext uri="{FF2B5EF4-FFF2-40B4-BE49-F238E27FC236}">
                <a16:creationId xmlns:a16="http://schemas.microsoft.com/office/drawing/2014/main" id="{8D613798-BACB-BEA8-1987-73C19DF4B867}"/>
              </a:ext>
            </a:extLst>
          </p:cNvPr>
          <p:cNvSpPr/>
          <p:nvPr/>
        </p:nvSpPr>
        <p:spPr>
          <a:xfrm>
            <a:off x="185350" y="7578819"/>
            <a:ext cx="3472251" cy="245102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It bothered me that Divine Parent had preached one thing and done another in secret. I felt disappointed that the person I’d admired so much wasn’t as great as they’d seemed.</a:t>
            </a:r>
          </a:p>
        </p:txBody>
      </p:sp>
    </p:spTree>
    <p:extLst>
      <p:ext uri="{BB962C8B-B14F-4D97-AF65-F5344CB8AC3E}">
        <p14:creationId xmlns:p14="http://schemas.microsoft.com/office/powerpoint/2010/main" val="3086537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lgGrid">
            <a:fgClr>
              <a:srgbClr val="00B050"/>
            </a:fgClr>
            <a:bgClr>
              <a:schemeClr val="accent6">
                <a:lumMod val="20000"/>
                <a:lumOff val="80000"/>
              </a:schemeClr>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27F0EFF-DACA-F6E2-5041-E6195F4126D4}"/>
              </a:ext>
            </a:extLst>
          </p:cNvPr>
          <p:cNvSpPr/>
          <p:nvPr/>
        </p:nvSpPr>
        <p:spPr>
          <a:xfrm>
            <a:off x="237567" y="67214"/>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1</a:t>
            </a:r>
          </a:p>
          <a:p>
            <a:pPr algn="ctr"/>
            <a:endParaRPr lang="en-US" dirty="0">
              <a:solidFill>
                <a:schemeClr val="bg2">
                  <a:lumMod val="75000"/>
                </a:schemeClr>
              </a:solidFill>
            </a:endParaRPr>
          </a:p>
        </p:txBody>
      </p:sp>
      <p:sp>
        <p:nvSpPr>
          <p:cNvPr id="9" name="Rectangle 8">
            <a:extLst>
              <a:ext uri="{FF2B5EF4-FFF2-40B4-BE49-F238E27FC236}">
                <a16:creationId xmlns:a16="http://schemas.microsoft.com/office/drawing/2014/main" id="{52FAB2C1-48AC-151A-30AF-F7196DC3EAE2}"/>
              </a:ext>
            </a:extLst>
          </p:cNvPr>
          <p:cNvSpPr/>
          <p:nvPr/>
        </p:nvSpPr>
        <p:spPr>
          <a:xfrm>
            <a:off x="221907" y="255852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1</a:t>
            </a:r>
          </a:p>
          <a:p>
            <a:pPr algn="ctr"/>
            <a:endParaRPr lang="en-US" dirty="0">
              <a:solidFill>
                <a:schemeClr val="bg2">
                  <a:lumMod val="75000"/>
                </a:schemeClr>
              </a:solidFill>
            </a:endParaRPr>
          </a:p>
        </p:txBody>
      </p:sp>
      <p:sp>
        <p:nvSpPr>
          <p:cNvPr id="12" name="Rectangle 11">
            <a:extLst>
              <a:ext uri="{FF2B5EF4-FFF2-40B4-BE49-F238E27FC236}">
                <a16:creationId xmlns:a16="http://schemas.microsoft.com/office/drawing/2014/main" id="{4328B521-E4C4-81E4-591C-B9961034E18B}"/>
              </a:ext>
            </a:extLst>
          </p:cNvPr>
          <p:cNvSpPr/>
          <p:nvPr/>
        </p:nvSpPr>
        <p:spPr>
          <a:xfrm>
            <a:off x="4124024" y="6030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1</a:t>
            </a:r>
          </a:p>
          <a:p>
            <a:pPr algn="ctr"/>
            <a:endParaRPr lang="en-US" dirty="0">
              <a:solidFill>
                <a:schemeClr val="bg2">
                  <a:lumMod val="75000"/>
                </a:schemeClr>
              </a:solidFill>
            </a:endParaRPr>
          </a:p>
        </p:txBody>
      </p:sp>
      <p:sp>
        <p:nvSpPr>
          <p:cNvPr id="13" name="Rectangle 12">
            <a:extLst>
              <a:ext uri="{FF2B5EF4-FFF2-40B4-BE49-F238E27FC236}">
                <a16:creationId xmlns:a16="http://schemas.microsoft.com/office/drawing/2014/main" id="{C38C6939-A96E-385F-8BFE-D8DBA0240536}"/>
              </a:ext>
            </a:extLst>
          </p:cNvPr>
          <p:cNvSpPr/>
          <p:nvPr/>
        </p:nvSpPr>
        <p:spPr>
          <a:xfrm>
            <a:off x="4108364" y="255161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1</a:t>
            </a:r>
          </a:p>
          <a:p>
            <a:pPr algn="ctr"/>
            <a:endParaRPr lang="en-US" dirty="0">
              <a:solidFill>
                <a:schemeClr val="bg2">
                  <a:lumMod val="75000"/>
                </a:schemeClr>
              </a:solidFill>
            </a:endParaRPr>
          </a:p>
        </p:txBody>
      </p:sp>
      <p:sp>
        <p:nvSpPr>
          <p:cNvPr id="14" name="Rectangle 13">
            <a:extLst>
              <a:ext uri="{FF2B5EF4-FFF2-40B4-BE49-F238E27FC236}">
                <a16:creationId xmlns:a16="http://schemas.microsoft.com/office/drawing/2014/main" id="{318387E3-502B-997B-A0DF-5167C62EC93A}"/>
              </a:ext>
            </a:extLst>
          </p:cNvPr>
          <p:cNvSpPr/>
          <p:nvPr/>
        </p:nvSpPr>
        <p:spPr>
          <a:xfrm>
            <a:off x="4091452" y="510890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1</a:t>
            </a:r>
          </a:p>
          <a:p>
            <a:pPr algn="ct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4B7623C2-6CD3-F563-6522-A46F0527EF64}"/>
              </a:ext>
            </a:extLst>
          </p:cNvPr>
          <p:cNvSpPr/>
          <p:nvPr/>
        </p:nvSpPr>
        <p:spPr>
          <a:xfrm>
            <a:off x="4075792" y="760022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1</a:t>
            </a:r>
          </a:p>
          <a:p>
            <a:pPr algn="ct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CB9ABF41-7E38-AB2B-8AF0-739F1C832B1E}"/>
              </a:ext>
            </a:extLst>
          </p:cNvPr>
          <p:cNvSpPr/>
          <p:nvPr/>
        </p:nvSpPr>
        <p:spPr>
          <a:xfrm>
            <a:off x="228293" y="509526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1</a:t>
            </a:r>
          </a:p>
          <a:p>
            <a:pPr algn="ct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B2DC71E9-CD0F-2874-5E93-0F2764284867}"/>
              </a:ext>
            </a:extLst>
          </p:cNvPr>
          <p:cNvSpPr/>
          <p:nvPr/>
        </p:nvSpPr>
        <p:spPr>
          <a:xfrm>
            <a:off x="212633" y="7586580"/>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1</a:t>
            </a:r>
          </a:p>
          <a:p>
            <a:pPr algn="ctr"/>
            <a:endParaRPr lang="en-US" dirty="0">
              <a:solidFill>
                <a:schemeClr val="bg2">
                  <a:lumMod val="75000"/>
                </a:schemeClr>
              </a:solidFill>
            </a:endParaRPr>
          </a:p>
        </p:txBody>
      </p:sp>
    </p:spTree>
    <p:extLst>
      <p:ext uri="{BB962C8B-B14F-4D97-AF65-F5344CB8AC3E}">
        <p14:creationId xmlns:p14="http://schemas.microsoft.com/office/powerpoint/2010/main" val="419509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pct10">
            <a:fgClr>
              <a:srgbClr val="C00000"/>
            </a:fgClr>
            <a:bgClr>
              <a:schemeClr val="accent2">
                <a:lumMod val="20000"/>
                <a:lumOff val="80000"/>
              </a:schemeClr>
            </a:bgClr>
          </a:patt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6CF6A0D-502C-3F07-51B6-1554EBA71F78}"/>
              </a:ext>
            </a:extLst>
          </p:cNvPr>
          <p:cNvSpPr/>
          <p:nvPr/>
        </p:nvSpPr>
        <p:spPr>
          <a:xfrm>
            <a:off x="212853" y="65902"/>
            <a:ext cx="3436510" cy="242631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haven’t thought about that time much at all. I try to avoid the topic if others bring it up.</a:t>
            </a:r>
          </a:p>
          <a:p>
            <a:r>
              <a:rPr lang="en-US" sz="2200" dirty="0">
                <a:solidFill>
                  <a:schemeClr val="tx1"/>
                </a:solidFill>
              </a:rPr>
              <a:t>(1 of 2)</a:t>
            </a:r>
          </a:p>
        </p:txBody>
      </p:sp>
      <p:sp>
        <p:nvSpPr>
          <p:cNvPr id="9" name="Rectangle 8">
            <a:extLst>
              <a:ext uri="{FF2B5EF4-FFF2-40B4-BE49-F238E27FC236}">
                <a16:creationId xmlns:a16="http://schemas.microsoft.com/office/drawing/2014/main" id="{93F91B18-8745-8CC0-C264-1EB3D58B9FA0}"/>
              </a:ext>
            </a:extLst>
          </p:cNvPr>
          <p:cNvSpPr/>
          <p:nvPr/>
        </p:nvSpPr>
        <p:spPr>
          <a:xfrm>
            <a:off x="4054104" y="2569931"/>
            <a:ext cx="3513437" cy="245515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 tried to put that time out of my mind, but maybe a couple times a year, when Divine Parent speaks about a related topic, I remember this episode. I don’t actually want to talk about it, but over the years there has been at least one time when I couldn’t keep all my doubts to myself. (1 of 3)</a:t>
            </a:r>
          </a:p>
        </p:txBody>
      </p:sp>
      <p:sp>
        <p:nvSpPr>
          <p:cNvPr id="12" name="Rectangle 11">
            <a:extLst>
              <a:ext uri="{FF2B5EF4-FFF2-40B4-BE49-F238E27FC236}">
                <a16:creationId xmlns:a16="http://schemas.microsoft.com/office/drawing/2014/main" id="{17B4E67A-570B-7D5F-33FA-E7BA50ACDDA3}"/>
              </a:ext>
            </a:extLst>
          </p:cNvPr>
          <p:cNvSpPr/>
          <p:nvPr/>
        </p:nvSpPr>
        <p:spPr>
          <a:xfrm>
            <a:off x="4040657" y="21682"/>
            <a:ext cx="3513437" cy="2483979"/>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haven’t thought about that time much at all. I try to avoid the topic if others bring it up.</a:t>
            </a:r>
          </a:p>
          <a:p>
            <a:r>
              <a:rPr lang="en-US" sz="2200" dirty="0">
                <a:solidFill>
                  <a:schemeClr val="tx1"/>
                </a:solidFill>
              </a:rPr>
              <a:t>(1 of 2)</a:t>
            </a:r>
          </a:p>
        </p:txBody>
      </p:sp>
      <p:sp>
        <p:nvSpPr>
          <p:cNvPr id="13" name="Rectangle 12">
            <a:extLst>
              <a:ext uri="{FF2B5EF4-FFF2-40B4-BE49-F238E27FC236}">
                <a16:creationId xmlns:a16="http://schemas.microsoft.com/office/drawing/2014/main" id="{83294F09-F7C9-44E0-92BC-63A434F8DCFC}"/>
              </a:ext>
            </a:extLst>
          </p:cNvPr>
          <p:cNvSpPr/>
          <p:nvPr/>
        </p:nvSpPr>
        <p:spPr>
          <a:xfrm>
            <a:off x="212853" y="2543297"/>
            <a:ext cx="3444748" cy="248178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 tried to put that time out of my mind, but maybe a couple times a year, when Divine Parent speaks about a related topic, I remember this episode. I don’t actually want to talk about it, but over the years there has been at least one time when I couldn’t keep all my doubts to myself. (1 of 3)</a:t>
            </a:r>
          </a:p>
        </p:txBody>
      </p:sp>
      <p:sp>
        <p:nvSpPr>
          <p:cNvPr id="14" name="Rectangle 13">
            <a:extLst>
              <a:ext uri="{FF2B5EF4-FFF2-40B4-BE49-F238E27FC236}">
                <a16:creationId xmlns:a16="http://schemas.microsoft.com/office/drawing/2014/main" id="{D672A0F2-AF71-BAB8-80EE-203B2DD0831C}"/>
              </a:ext>
            </a:extLst>
          </p:cNvPr>
          <p:cNvSpPr/>
          <p:nvPr/>
        </p:nvSpPr>
        <p:spPr>
          <a:xfrm>
            <a:off x="212853" y="5082478"/>
            <a:ext cx="3392532" cy="244306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 tried to put that time out of my mind, but maybe a couple times a year, when Divine Parent speaks about a related topic, I remember this episode. I don’t actually want to talk about it, but over the years there has been at least one time when I couldn’t keep all my doubts to myself. (1 of 3)</a:t>
            </a:r>
          </a:p>
        </p:txBody>
      </p:sp>
      <p:sp>
        <p:nvSpPr>
          <p:cNvPr id="15" name="Rectangle 14">
            <a:extLst>
              <a:ext uri="{FF2B5EF4-FFF2-40B4-BE49-F238E27FC236}">
                <a16:creationId xmlns:a16="http://schemas.microsoft.com/office/drawing/2014/main" id="{C0189545-CF5E-8991-2B02-E58829BD5E39}"/>
              </a:ext>
            </a:extLst>
          </p:cNvPr>
          <p:cNvSpPr/>
          <p:nvPr/>
        </p:nvSpPr>
        <p:spPr>
          <a:xfrm>
            <a:off x="4040657" y="7613555"/>
            <a:ext cx="3546392" cy="239156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 couldn’t help feeling less certain afterwards, and I struggle with these feelings probably once a week. I’ve tried talking about it a few times over the years, but it didn’t really help at all. (1 of 3)</a:t>
            </a:r>
          </a:p>
        </p:txBody>
      </p:sp>
      <p:sp>
        <p:nvSpPr>
          <p:cNvPr id="16" name="Rectangle 15">
            <a:extLst>
              <a:ext uri="{FF2B5EF4-FFF2-40B4-BE49-F238E27FC236}">
                <a16:creationId xmlns:a16="http://schemas.microsoft.com/office/drawing/2014/main" id="{57999927-B5FA-11DF-3FFF-51F50256B71D}"/>
              </a:ext>
            </a:extLst>
          </p:cNvPr>
          <p:cNvSpPr/>
          <p:nvPr/>
        </p:nvSpPr>
        <p:spPr>
          <a:xfrm>
            <a:off x="4049744" y="5082477"/>
            <a:ext cx="3513436" cy="247780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 couldn’t help feeling less certain afterwards, and I struggle with these feelings probably once a week. I’ve tried talking about it a few times over the years, but it didn’t really help at all. (1 of 3)</a:t>
            </a:r>
          </a:p>
        </p:txBody>
      </p:sp>
      <p:sp>
        <p:nvSpPr>
          <p:cNvPr id="17" name="Rectangle 16">
            <a:extLst>
              <a:ext uri="{FF2B5EF4-FFF2-40B4-BE49-F238E27FC236}">
                <a16:creationId xmlns:a16="http://schemas.microsoft.com/office/drawing/2014/main" id="{505C3151-6902-6E06-9E60-2110E4CA7737}"/>
              </a:ext>
            </a:extLst>
          </p:cNvPr>
          <p:cNvSpPr/>
          <p:nvPr/>
        </p:nvSpPr>
        <p:spPr>
          <a:xfrm>
            <a:off x="168878" y="7578819"/>
            <a:ext cx="3596298" cy="245102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 couldn’t help feeling less certain afterwards, and I struggle with these feelings probably once a week. I’ve tried talking about it a few times over the years, but it didn’t really help at all. (1 of 3)</a:t>
            </a:r>
          </a:p>
        </p:txBody>
      </p:sp>
    </p:spTree>
    <p:extLst>
      <p:ext uri="{BB962C8B-B14F-4D97-AF65-F5344CB8AC3E}">
        <p14:creationId xmlns:p14="http://schemas.microsoft.com/office/powerpoint/2010/main" val="343690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pct10">
            <a:fgClr>
              <a:srgbClr val="C00000"/>
            </a:fgClr>
            <a:bgClr>
              <a:schemeClr val="accent2">
                <a:lumMod val="20000"/>
                <a:lumOff val="80000"/>
              </a:schemeClr>
            </a:bgClr>
          </a:patt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E9C31F1-CE20-CA60-B89A-394E4C5A56C8}"/>
              </a:ext>
            </a:extLst>
          </p:cNvPr>
          <p:cNvSpPr/>
          <p:nvPr/>
        </p:nvSpPr>
        <p:spPr>
          <a:xfrm>
            <a:off x="237567" y="67214"/>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2</a:t>
            </a:r>
          </a:p>
          <a:p>
            <a:pPr algn="ctr"/>
            <a:endParaRPr lang="en-US" dirty="0">
              <a:solidFill>
                <a:schemeClr val="bg2">
                  <a:lumMod val="75000"/>
                </a:schemeClr>
              </a:solidFill>
            </a:endParaRPr>
          </a:p>
        </p:txBody>
      </p:sp>
      <p:sp>
        <p:nvSpPr>
          <p:cNvPr id="9" name="Rectangle 8">
            <a:extLst>
              <a:ext uri="{FF2B5EF4-FFF2-40B4-BE49-F238E27FC236}">
                <a16:creationId xmlns:a16="http://schemas.microsoft.com/office/drawing/2014/main" id="{B89DE775-D75E-DF9D-30D1-85C3AF84D1B6}"/>
              </a:ext>
            </a:extLst>
          </p:cNvPr>
          <p:cNvSpPr/>
          <p:nvPr/>
        </p:nvSpPr>
        <p:spPr>
          <a:xfrm>
            <a:off x="221907" y="255852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2</a:t>
            </a:r>
          </a:p>
          <a:p>
            <a:pPr algn="ctr"/>
            <a:endParaRPr lang="en-US" dirty="0">
              <a:solidFill>
                <a:schemeClr val="bg2">
                  <a:lumMod val="75000"/>
                </a:schemeClr>
              </a:solidFill>
            </a:endParaRPr>
          </a:p>
        </p:txBody>
      </p:sp>
      <p:sp>
        <p:nvSpPr>
          <p:cNvPr id="12" name="Rectangle 11">
            <a:extLst>
              <a:ext uri="{FF2B5EF4-FFF2-40B4-BE49-F238E27FC236}">
                <a16:creationId xmlns:a16="http://schemas.microsoft.com/office/drawing/2014/main" id="{AB1A47DF-6585-7D19-C90C-578F0A342567}"/>
              </a:ext>
            </a:extLst>
          </p:cNvPr>
          <p:cNvSpPr/>
          <p:nvPr/>
        </p:nvSpPr>
        <p:spPr>
          <a:xfrm>
            <a:off x="4124024" y="6030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2</a:t>
            </a:r>
          </a:p>
          <a:p>
            <a:pPr algn="ctr"/>
            <a:endParaRPr lang="en-US" dirty="0">
              <a:solidFill>
                <a:schemeClr val="bg2">
                  <a:lumMod val="75000"/>
                </a:schemeClr>
              </a:solidFill>
            </a:endParaRPr>
          </a:p>
        </p:txBody>
      </p:sp>
      <p:sp>
        <p:nvSpPr>
          <p:cNvPr id="13" name="Rectangle 12">
            <a:extLst>
              <a:ext uri="{FF2B5EF4-FFF2-40B4-BE49-F238E27FC236}">
                <a16:creationId xmlns:a16="http://schemas.microsoft.com/office/drawing/2014/main" id="{EBE12669-21BC-6A58-67CB-DDB873D83FEF}"/>
              </a:ext>
            </a:extLst>
          </p:cNvPr>
          <p:cNvSpPr/>
          <p:nvPr/>
        </p:nvSpPr>
        <p:spPr>
          <a:xfrm>
            <a:off x="4108364" y="255161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2</a:t>
            </a:r>
          </a:p>
          <a:p>
            <a:pPr algn="ctr"/>
            <a:endParaRPr lang="en-US" dirty="0">
              <a:solidFill>
                <a:schemeClr val="bg2">
                  <a:lumMod val="75000"/>
                </a:schemeClr>
              </a:solidFill>
            </a:endParaRPr>
          </a:p>
        </p:txBody>
      </p:sp>
      <p:sp>
        <p:nvSpPr>
          <p:cNvPr id="14" name="Rectangle 13">
            <a:extLst>
              <a:ext uri="{FF2B5EF4-FFF2-40B4-BE49-F238E27FC236}">
                <a16:creationId xmlns:a16="http://schemas.microsoft.com/office/drawing/2014/main" id="{77BC1642-D39C-879E-E499-4CE49A79A205}"/>
              </a:ext>
            </a:extLst>
          </p:cNvPr>
          <p:cNvSpPr/>
          <p:nvPr/>
        </p:nvSpPr>
        <p:spPr>
          <a:xfrm>
            <a:off x="4091452" y="510890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2</a:t>
            </a:r>
          </a:p>
          <a:p>
            <a:pPr algn="ct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D4F6E801-1155-5D53-32BE-1D7C44D6A35F}"/>
              </a:ext>
            </a:extLst>
          </p:cNvPr>
          <p:cNvSpPr/>
          <p:nvPr/>
        </p:nvSpPr>
        <p:spPr>
          <a:xfrm>
            <a:off x="4075792" y="760022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2</a:t>
            </a:r>
          </a:p>
          <a:p>
            <a:pPr algn="ct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95658288-38B1-D7AD-4CBE-618F6D728EA7}"/>
              </a:ext>
            </a:extLst>
          </p:cNvPr>
          <p:cNvSpPr/>
          <p:nvPr/>
        </p:nvSpPr>
        <p:spPr>
          <a:xfrm>
            <a:off x="228293" y="509526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2</a:t>
            </a:r>
          </a:p>
          <a:p>
            <a:pPr algn="ct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1E6172FB-A66A-B02E-2554-5AD7A5407E82}"/>
              </a:ext>
            </a:extLst>
          </p:cNvPr>
          <p:cNvSpPr/>
          <p:nvPr/>
        </p:nvSpPr>
        <p:spPr>
          <a:xfrm>
            <a:off x="212633" y="7586580"/>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3: Doubt 	DECK 2</a:t>
            </a:r>
          </a:p>
          <a:p>
            <a:pPr algn="ctr"/>
            <a:endParaRPr lang="en-US" dirty="0">
              <a:solidFill>
                <a:schemeClr val="bg2">
                  <a:lumMod val="75000"/>
                </a:schemeClr>
              </a:solidFill>
            </a:endParaRPr>
          </a:p>
        </p:txBody>
      </p:sp>
    </p:spTree>
    <p:extLst>
      <p:ext uri="{BB962C8B-B14F-4D97-AF65-F5344CB8AC3E}">
        <p14:creationId xmlns:p14="http://schemas.microsoft.com/office/powerpoint/2010/main" val="28139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lgConfetti">
            <a:fgClr>
              <a:schemeClr val="tx1"/>
            </a:fgClr>
            <a:bgClr>
              <a:srgbClr val="FFC000"/>
            </a:bgClr>
          </a:patt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3A06970-6EEE-A1C6-7ECE-730CC9227F47}"/>
              </a:ext>
            </a:extLst>
          </p:cNvPr>
          <p:cNvSpPr/>
          <p:nvPr/>
        </p:nvSpPr>
        <p:spPr>
          <a:xfrm>
            <a:off x="212853" y="65902"/>
            <a:ext cx="3436510" cy="242631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The fact that Divine Parent transcended this physical realm during the Blessed Ascension gives us faith that we can all follow in the Second Wave if we keep on the path that they showed us.</a:t>
            </a:r>
          </a:p>
        </p:txBody>
      </p:sp>
      <p:sp>
        <p:nvSpPr>
          <p:cNvPr id="9" name="Rectangle 8">
            <a:extLst>
              <a:ext uri="{FF2B5EF4-FFF2-40B4-BE49-F238E27FC236}">
                <a16:creationId xmlns:a16="http://schemas.microsoft.com/office/drawing/2014/main" id="{71447B40-94D6-637A-BD21-C9C78972B657}"/>
              </a:ext>
            </a:extLst>
          </p:cNvPr>
          <p:cNvSpPr/>
          <p:nvPr/>
        </p:nvSpPr>
        <p:spPr>
          <a:xfrm>
            <a:off x="4054104" y="2569931"/>
            <a:ext cx="3513437" cy="245515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We are all shaken that the Blessed Ascension did not unfold in the way that Divine Parent foresaw. There will be challenges and times of confusion, but we can get through anything together. </a:t>
            </a:r>
          </a:p>
          <a:p>
            <a:r>
              <a:rPr lang="en-US" sz="2000" dirty="0">
                <a:solidFill>
                  <a:schemeClr val="tx1"/>
                </a:solidFill>
              </a:rPr>
              <a:t>(1 of 2)</a:t>
            </a:r>
          </a:p>
        </p:txBody>
      </p:sp>
      <p:sp>
        <p:nvSpPr>
          <p:cNvPr id="12" name="Rectangle 11">
            <a:extLst>
              <a:ext uri="{FF2B5EF4-FFF2-40B4-BE49-F238E27FC236}">
                <a16:creationId xmlns:a16="http://schemas.microsoft.com/office/drawing/2014/main" id="{5A5A6472-A8B0-7EC4-D541-9C015A34CFDF}"/>
              </a:ext>
            </a:extLst>
          </p:cNvPr>
          <p:cNvSpPr/>
          <p:nvPr/>
        </p:nvSpPr>
        <p:spPr>
          <a:xfrm>
            <a:off x="4040657" y="21682"/>
            <a:ext cx="3513437" cy="2483979"/>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know that the Movement has discovered many truths about how to live a meaningful and good life. Just because we got the math wrong about the Blessed Ascension timing doesn’t mean that the rest of the Movement’s revelations are wrong.</a:t>
            </a:r>
          </a:p>
        </p:txBody>
      </p:sp>
      <p:sp>
        <p:nvSpPr>
          <p:cNvPr id="13" name="Rectangle 12">
            <a:extLst>
              <a:ext uri="{FF2B5EF4-FFF2-40B4-BE49-F238E27FC236}">
                <a16:creationId xmlns:a16="http://schemas.microsoft.com/office/drawing/2014/main" id="{9F84EED5-95C0-8D5E-B804-BA9189016D8E}"/>
              </a:ext>
            </a:extLst>
          </p:cNvPr>
          <p:cNvSpPr/>
          <p:nvPr/>
        </p:nvSpPr>
        <p:spPr>
          <a:xfrm>
            <a:off x="212853" y="2543297"/>
            <a:ext cx="3444748" cy="248178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We are all shaken that the Blessed Ascension did not unfold in the way that Divine Parent foresaw. There will be challenges and times of confusion, but we can get through anything together. </a:t>
            </a:r>
          </a:p>
          <a:p>
            <a:r>
              <a:rPr lang="en-US" sz="2000" dirty="0">
                <a:solidFill>
                  <a:schemeClr val="tx1"/>
                </a:solidFill>
              </a:rPr>
              <a:t>(1 of 2)</a:t>
            </a:r>
          </a:p>
        </p:txBody>
      </p:sp>
      <p:sp>
        <p:nvSpPr>
          <p:cNvPr id="14" name="Rectangle 13">
            <a:extLst>
              <a:ext uri="{FF2B5EF4-FFF2-40B4-BE49-F238E27FC236}">
                <a16:creationId xmlns:a16="http://schemas.microsoft.com/office/drawing/2014/main" id="{56C3F5E5-E3D2-6EED-5073-A15E9C806E21}"/>
              </a:ext>
            </a:extLst>
          </p:cNvPr>
          <p:cNvSpPr/>
          <p:nvPr/>
        </p:nvSpPr>
        <p:spPr>
          <a:xfrm>
            <a:off x="212853" y="5082478"/>
            <a:ext cx="3392532" cy="244306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Maybe we previously put too much emphasis on Divine Parent’s revelations. The universe speaks to each of us, and we come together to help each other hear the universe’s message, but we shouldn’t rely on one person to have a perfectly clear line to the universe.</a:t>
            </a:r>
          </a:p>
        </p:txBody>
      </p:sp>
      <p:sp>
        <p:nvSpPr>
          <p:cNvPr id="15" name="Rectangle 14">
            <a:extLst>
              <a:ext uri="{FF2B5EF4-FFF2-40B4-BE49-F238E27FC236}">
                <a16:creationId xmlns:a16="http://schemas.microsoft.com/office/drawing/2014/main" id="{02A44290-5958-DFCF-7851-DE1A04DB1BD1}"/>
              </a:ext>
            </a:extLst>
          </p:cNvPr>
          <p:cNvSpPr/>
          <p:nvPr/>
        </p:nvSpPr>
        <p:spPr>
          <a:xfrm>
            <a:off x="4040657" y="7613555"/>
            <a:ext cx="3546392" cy="239156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don’t even know what to think myself, let alone what to tell the others. (1 of 3)</a:t>
            </a:r>
          </a:p>
        </p:txBody>
      </p:sp>
      <p:sp>
        <p:nvSpPr>
          <p:cNvPr id="16" name="Rectangle 15">
            <a:extLst>
              <a:ext uri="{FF2B5EF4-FFF2-40B4-BE49-F238E27FC236}">
                <a16:creationId xmlns:a16="http://schemas.microsoft.com/office/drawing/2014/main" id="{894B64DC-D520-C1EA-2714-D14C51E41D10}"/>
              </a:ext>
            </a:extLst>
          </p:cNvPr>
          <p:cNvSpPr/>
          <p:nvPr/>
        </p:nvSpPr>
        <p:spPr>
          <a:xfrm>
            <a:off x="4049744" y="5082477"/>
            <a:ext cx="3513436" cy="247780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don’t even know what to think myself, let alone what to tell the others. (1 of 3)</a:t>
            </a:r>
          </a:p>
        </p:txBody>
      </p:sp>
      <p:sp>
        <p:nvSpPr>
          <p:cNvPr id="17" name="Rectangle 16">
            <a:extLst>
              <a:ext uri="{FF2B5EF4-FFF2-40B4-BE49-F238E27FC236}">
                <a16:creationId xmlns:a16="http://schemas.microsoft.com/office/drawing/2014/main" id="{910907C0-A59F-E89B-D76A-528D4B46F005}"/>
              </a:ext>
            </a:extLst>
          </p:cNvPr>
          <p:cNvSpPr/>
          <p:nvPr/>
        </p:nvSpPr>
        <p:spPr>
          <a:xfrm>
            <a:off x="185350" y="7578819"/>
            <a:ext cx="3472251" cy="245102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don’t even know what to think myself, let alone what to tell the others. (1 of 3)</a:t>
            </a:r>
          </a:p>
        </p:txBody>
      </p:sp>
    </p:spTree>
    <p:extLst>
      <p:ext uri="{BB962C8B-B14F-4D97-AF65-F5344CB8AC3E}">
        <p14:creationId xmlns:p14="http://schemas.microsoft.com/office/powerpoint/2010/main" val="114258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lgConfetti">
            <a:fgClr>
              <a:schemeClr val="tx1"/>
            </a:fgClr>
            <a:bgClr>
              <a:srgbClr val="FFC000"/>
            </a:bgClr>
          </a:patt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E4F435B-D9A5-7A65-3A0C-2D55FDEBF60E}"/>
              </a:ext>
            </a:extLst>
          </p:cNvPr>
          <p:cNvSpPr/>
          <p:nvPr/>
        </p:nvSpPr>
        <p:spPr>
          <a:xfrm>
            <a:off x="237567" y="67214"/>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1</a:t>
            </a:r>
          </a:p>
          <a:p>
            <a:pPr algn="ctr"/>
            <a:endParaRPr lang="en-US" dirty="0">
              <a:solidFill>
                <a:schemeClr val="bg2">
                  <a:lumMod val="75000"/>
                </a:schemeClr>
              </a:solidFill>
            </a:endParaRPr>
          </a:p>
        </p:txBody>
      </p:sp>
      <p:sp>
        <p:nvSpPr>
          <p:cNvPr id="9" name="Rectangle 8">
            <a:extLst>
              <a:ext uri="{FF2B5EF4-FFF2-40B4-BE49-F238E27FC236}">
                <a16:creationId xmlns:a16="http://schemas.microsoft.com/office/drawing/2014/main" id="{88B4D4C0-0A22-6862-1F0D-5A67A9D28CD8}"/>
              </a:ext>
            </a:extLst>
          </p:cNvPr>
          <p:cNvSpPr/>
          <p:nvPr/>
        </p:nvSpPr>
        <p:spPr>
          <a:xfrm>
            <a:off x="221907" y="255852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1</a:t>
            </a:r>
          </a:p>
          <a:p>
            <a:pPr algn="ctr"/>
            <a:endParaRPr lang="en-US" sz="1400" dirty="0">
              <a:solidFill>
                <a:schemeClr val="bg2">
                  <a:lumMod val="75000"/>
                </a:schemeClr>
              </a:solidFill>
            </a:endParaRPr>
          </a:p>
        </p:txBody>
      </p:sp>
      <p:sp>
        <p:nvSpPr>
          <p:cNvPr id="12" name="Rectangle 11">
            <a:extLst>
              <a:ext uri="{FF2B5EF4-FFF2-40B4-BE49-F238E27FC236}">
                <a16:creationId xmlns:a16="http://schemas.microsoft.com/office/drawing/2014/main" id="{7A8967D9-23BA-2F85-730F-7B8094C264A8}"/>
              </a:ext>
            </a:extLst>
          </p:cNvPr>
          <p:cNvSpPr/>
          <p:nvPr/>
        </p:nvSpPr>
        <p:spPr>
          <a:xfrm>
            <a:off x="4124024" y="6030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1</a:t>
            </a:r>
          </a:p>
          <a:p>
            <a:pPr algn="ctr"/>
            <a:endParaRPr lang="en-US" dirty="0">
              <a:solidFill>
                <a:schemeClr val="bg2">
                  <a:lumMod val="75000"/>
                </a:schemeClr>
              </a:solidFill>
            </a:endParaRPr>
          </a:p>
        </p:txBody>
      </p:sp>
      <p:sp>
        <p:nvSpPr>
          <p:cNvPr id="13" name="Rectangle 12">
            <a:extLst>
              <a:ext uri="{FF2B5EF4-FFF2-40B4-BE49-F238E27FC236}">
                <a16:creationId xmlns:a16="http://schemas.microsoft.com/office/drawing/2014/main" id="{2F09454B-4358-9974-3D68-49CD20D4CB1E}"/>
              </a:ext>
            </a:extLst>
          </p:cNvPr>
          <p:cNvSpPr/>
          <p:nvPr/>
        </p:nvSpPr>
        <p:spPr>
          <a:xfrm>
            <a:off x="4108364" y="255161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1</a:t>
            </a:r>
          </a:p>
          <a:p>
            <a:pPr algn="ctr"/>
            <a:endParaRPr lang="en-US" dirty="0">
              <a:solidFill>
                <a:schemeClr val="bg2">
                  <a:lumMod val="75000"/>
                </a:schemeClr>
              </a:solidFill>
            </a:endParaRPr>
          </a:p>
        </p:txBody>
      </p:sp>
      <p:sp>
        <p:nvSpPr>
          <p:cNvPr id="14" name="Rectangle 13">
            <a:extLst>
              <a:ext uri="{FF2B5EF4-FFF2-40B4-BE49-F238E27FC236}">
                <a16:creationId xmlns:a16="http://schemas.microsoft.com/office/drawing/2014/main" id="{448527E0-3CCA-11D3-D530-3D0D643639F9}"/>
              </a:ext>
            </a:extLst>
          </p:cNvPr>
          <p:cNvSpPr/>
          <p:nvPr/>
        </p:nvSpPr>
        <p:spPr>
          <a:xfrm>
            <a:off x="4091452" y="510890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1</a:t>
            </a:r>
          </a:p>
          <a:p>
            <a:pPr algn="ct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A9195945-0342-7173-B375-EE7FF062625C}"/>
              </a:ext>
            </a:extLst>
          </p:cNvPr>
          <p:cNvSpPr/>
          <p:nvPr/>
        </p:nvSpPr>
        <p:spPr>
          <a:xfrm>
            <a:off x="4075792" y="760022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1</a:t>
            </a:r>
          </a:p>
          <a:p>
            <a:pPr algn="ct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807F4755-2059-07E5-E685-9037D45D15BA}"/>
              </a:ext>
            </a:extLst>
          </p:cNvPr>
          <p:cNvSpPr/>
          <p:nvPr/>
        </p:nvSpPr>
        <p:spPr>
          <a:xfrm>
            <a:off x="228293" y="509526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1</a:t>
            </a:r>
          </a:p>
          <a:p>
            <a:pPr algn="ct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A3A176A7-AE6D-6304-0F3A-45FD8787287C}"/>
              </a:ext>
            </a:extLst>
          </p:cNvPr>
          <p:cNvSpPr/>
          <p:nvPr/>
        </p:nvSpPr>
        <p:spPr>
          <a:xfrm>
            <a:off x="212633" y="7586580"/>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1</a:t>
            </a:r>
          </a:p>
          <a:p>
            <a:pPr algn="ctr"/>
            <a:endParaRPr lang="en-US" dirty="0">
              <a:solidFill>
                <a:schemeClr val="bg2">
                  <a:lumMod val="75000"/>
                </a:schemeClr>
              </a:solidFill>
            </a:endParaRPr>
          </a:p>
        </p:txBody>
      </p:sp>
    </p:spTree>
    <p:extLst>
      <p:ext uri="{BB962C8B-B14F-4D97-AF65-F5344CB8AC3E}">
        <p14:creationId xmlns:p14="http://schemas.microsoft.com/office/powerpoint/2010/main" val="4106658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shingle">
            <a:fgClr>
              <a:srgbClr val="FF00FF"/>
            </a:fgClr>
            <a:bgClr>
              <a:schemeClr val="accent6">
                <a:lumMod val="20000"/>
                <a:lumOff val="80000"/>
              </a:schemeClr>
            </a:bgClr>
          </a:patt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7E1FE97-956F-46BB-4114-26852CE2059D}"/>
              </a:ext>
            </a:extLst>
          </p:cNvPr>
          <p:cNvSpPr/>
          <p:nvPr/>
        </p:nvSpPr>
        <p:spPr>
          <a:xfrm>
            <a:off x="212853" y="65902"/>
            <a:ext cx="3436510" cy="242631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I will answer your question:</a:t>
            </a:r>
          </a:p>
          <a:p>
            <a:endParaRPr lang="en-US" sz="2200" dirty="0">
              <a:solidFill>
                <a:schemeClr val="tx1"/>
              </a:solidFill>
            </a:endParaRPr>
          </a:p>
          <a:p>
            <a:r>
              <a:rPr lang="en-US" sz="2200" dirty="0">
                <a:solidFill>
                  <a:schemeClr val="tx1"/>
                </a:solidFill>
              </a:rPr>
              <a:t>What happened to Divine Parent, and why aren’t they here with us now?</a:t>
            </a:r>
          </a:p>
        </p:txBody>
      </p:sp>
      <p:sp>
        <p:nvSpPr>
          <p:cNvPr id="9" name="Rectangle 8">
            <a:extLst>
              <a:ext uri="{FF2B5EF4-FFF2-40B4-BE49-F238E27FC236}">
                <a16:creationId xmlns:a16="http://schemas.microsoft.com/office/drawing/2014/main" id="{F2465DC7-105B-910C-D2DB-40CC0709A9AF}"/>
              </a:ext>
            </a:extLst>
          </p:cNvPr>
          <p:cNvSpPr/>
          <p:nvPr/>
        </p:nvSpPr>
        <p:spPr>
          <a:xfrm>
            <a:off x="4054104" y="2569931"/>
            <a:ext cx="3513437" cy="245515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I will answer your question:</a:t>
            </a:r>
          </a:p>
          <a:p>
            <a:endParaRPr lang="en-US" sz="800" dirty="0">
              <a:solidFill>
                <a:schemeClr val="tx1"/>
              </a:solidFill>
            </a:endParaRPr>
          </a:p>
          <a:p>
            <a:r>
              <a:rPr lang="en-US" sz="2200" dirty="0">
                <a:solidFill>
                  <a:schemeClr val="tx1"/>
                </a:solidFill>
              </a:rPr>
              <a:t>Is the Blessed Ascension going to happen for the rest of us?</a:t>
            </a:r>
          </a:p>
          <a:p>
            <a:endParaRPr lang="en-US" sz="800" dirty="0">
              <a:solidFill>
                <a:schemeClr val="tx1"/>
              </a:solidFill>
            </a:endParaRPr>
          </a:p>
          <a:p>
            <a:r>
              <a:rPr lang="en-US" sz="2200" dirty="0">
                <a:solidFill>
                  <a:schemeClr val="tx1"/>
                </a:solidFill>
              </a:rPr>
              <a:t>And if so, when?</a:t>
            </a:r>
          </a:p>
        </p:txBody>
      </p:sp>
      <p:sp>
        <p:nvSpPr>
          <p:cNvPr id="12" name="Rectangle 11">
            <a:extLst>
              <a:ext uri="{FF2B5EF4-FFF2-40B4-BE49-F238E27FC236}">
                <a16:creationId xmlns:a16="http://schemas.microsoft.com/office/drawing/2014/main" id="{29E1CD0B-5853-FC1A-BCF9-D98015672BE5}"/>
              </a:ext>
            </a:extLst>
          </p:cNvPr>
          <p:cNvSpPr/>
          <p:nvPr/>
        </p:nvSpPr>
        <p:spPr>
          <a:xfrm>
            <a:off x="4040657" y="21682"/>
            <a:ext cx="3513437" cy="2483979"/>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I will answer your question:</a:t>
            </a:r>
          </a:p>
          <a:p>
            <a:endParaRPr lang="en-US" sz="800" dirty="0">
              <a:solidFill>
                <a:schemeClr val="tx1"/>
              </a:solidFill>
            </a:endParaRPr>
          </a:p>
          <a:p>
            <a:r>
              <a:rPr lang="en-US" sz="2200" dirty="0">
                <a:solidFill>
                  <a:schemeClr val="tx1"/>
                </a:solidFill>
              </a:rPr>
              <a:t>How many of us were taken up during the Blessed Ascension? Because everyone I know about is still here.</a:t>
            </a:r>
          </a:p>
        </p:txBody>
      </p:sp>
      <p:sp>
        <p:nvSpPr>
          <p:cNvPr id="13" name="Rectangle 12">
            <a:extLst>
              <a:ext uri="{FF2B5EF4-FFF2-40B4-BE49-F238E27FC236}">
                <a16:creationId xmlns:a16="http://schemas.microsoft.com/office/drawing/2014/main" id="{B90CF8E4-6E78-C5DE-66DC-9209128EE8DD}"/>
              </a:ext>
            </a:extLst>
          </p:cNvPr>
          <p:cNvSpPr/>
          <p:nvPr/>
        </p:nvSpPr>
        <p:spPr>
          <a:xfrm>
            <a:off x="212853" y="2543297"/>
            <a:ext cx="3444748" cy="248178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I will answer your question:</a:t>
            </a:r>
          </a:p>
          <a:p>
            <a:endParaRPr lang="en-US" sz="2200" b="1" dirty="0">
              <a:solidFill>
                <a:schemeClr val="tx1"/>
              </a:solidFill>
            </a:endParaRPr>
          </a:p>
          <a:p>
            <a:r>
              <a:rPr lang="en-US" sz="2200" dirty="0">
                <a:solidFill>
                  <a:schemeClr val="tx1"/>
                </a:solidFill>
              </a:rPr>
              <a:t>Why wasn’t I taken up during the Blessed Ascension?</a:t>
            </a:r>
          </a:p>
        </p:txBody>
      </p:sp>
      <p:sp>
        <p:nvSpPr>
          <p:cNvPr id="14" name="Rectangle 13">
            <a:extLst>
              <a:ext uri="{FF2B5EF4-FFF2-40B4-BE49-F238E27FC236}">
                <a16:creationId xmlns:a16="http://schemas.microsoft.com/office/drawing/2014/main" id="{C7483CA4-972F-8046-2B5A-0CD84CA40ECE}"/>
              </a:ext>
            </a:extLst>
          </p:cNvPr>
          <p:cNvSpPr/>
          <p:nvPr/>
        </p:nvSpPr>
        <p:spPr>
          <a:xfrm>
            <a:off x="212853" y="5082478"/>
            <a:ext cx="3392532" cy="244306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will answer your question:</a:t>
            </a:r>
          </a:p>
          <a:p>
            <a:endParaRPr lang="en-US" sz="800" dirty="0">
              <a:solidFill>
                <a:schemeClr val="tx1"/>
              </a:solidFill>
            </a:endParaRPr>
          </a:p>
          <a:p>
            <a:r>
              <a:rPr lang="en-US" sz="2000" dirty="0">
                <a:solidFill>
                  <a:schemeClr val="tx1"/>
                </a:solidFill>
              </a:rPr>
              <a:t>Was Divine Parent wrong about the Blessed Ascension?</a:t>
            </a:r>
          </a:p>
          <a:p>
            <a:endParaRPr lang="en-US" sz="800" dirty="0">
              <a:solidFill>
                <a:schemeClr val="tx1"/>
              </a:solidFill>
            </a:endParaRPr>
          </a:p>
          <a:p>
            <a:r>
              <a:rPr lang="en-US" sz="2000" dirty="0">
                <a:solidFill>
                  <a:schemeClr val="tx1"/>
                </a:solidFill>
              </a:rPr>
              <a:t>And if so, do you think they were wrong about the other things they told us?</a:t>
            </a:r>
          </a:p>
        </p:txBody>
      </p:sp>
      <p:sp>
        <p:nvSpPr>
          <p:cNvPr id="15" name="Rectangle 14">
            <a:extLst>
              <a:ext uri="{FF2B5EF4-FFF2-40B4-BE49-F238E27FC236}">
                <a16:creationId xmlns:a16="http://schemas.microsoft.com/office/drawing/2014/main" id="{C7DFBBA1-FFFE-37A1-F173-F2E909D1DB15}"/>
              </a:ext>
            </a:extLst>
          </p:cNvPr>
          <p:cNvSpPr/>
          <p:nvPr/>
        </p:nvSpPr>
        <p:spPr>
          <a:xfrm>
            <a:off x="4040657" y="7613555"/>
            <a:ext cx="3546392" cy="239156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will answer your question:</a:t>
            </a:r>
          </a:p>
          <a:p>
            <a:endParaRPr lang="en-US" sz="800" dirty="0">
              <a:solidFill>
                <a:schemeClr val="tx1"/>
              </a:solidFill>
            </a:endParaRPr>
          </a:p>
          <a:p>
            <a:r>
              <a:rPr lang="en-US" sz="2000" dirty="0">
                <a:solidFill>
                  <a:schemeClr val="tx1"/>
                </a:solidFill>
              </a:rPr>
              <a:t>Was there something important that Divine Parent or all of you Celestial Siblings weren’t able to tell us before? </a:t>
            </a:r>
            <a:br>
              <a:rPr lang="en-US" sz="2000" dirty="0">
                <a:solidFill>
                  <a:schemeClr val="tx1"/>
                </a:solidFill>
              </a:rPr>
            </a:br>
            <a:endParaRPr lang="en-US" sz="800" dirty="0">
              <a:solidFill>
                <a:schemeClr val="tx1"/>
              </a:solidFill>
            </a:endParaRPr>
          </a:p>
          <a:p>
            <a:r>
              <a:rPr lang="en-US" sz="2000" dirty="0">
                <a:solidFill>
                  <a:schemeClr val="tx1"/>
                </a:solidFill>
              </a:rPr>
              <a:t>And if so, please tell us now.</a:t>
            </a:r>
          </a:p>
        </p:txBody>
      </p:sp>
      <p:sp>
        <p:nvSpPr>
          <p:cNvPr id="16" name="Rectangle 15">
            <a:extLst>
              <a:ext uri="{FF2B5EF4-FFF2-40B4-BE49-F238E27FC236}">
                <a16:creationId xmlns:a16="http://schemas.microsoft.com/office/drawing/2014/main" id="{6599B7AA-3984-8A48-8DF4-557FFA2D6FCB}"/>
              </a:ext>
            </a:extLst>
          </p:cNvPr>
          <p:cNvSpPr/>
          <p:nvPr/>
        </p:nvSpPr>
        <p:spPr>
          <a:xfrm>
            <a:off x="4049744" y="5082477"/>
            <a:ext cx="3513436" cy="247780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I will answer your question:</a:t>
            </a:r>
          </a:p>
          <a:p>
            <a:endParaRPr lang="en-US" sz="800" dirty="0">
              <a:solidFill>
                <a:schemeClr val="tx1"/>
              </a:solidFill>
            </a:endParaRPr>
          </a:p>
          <a:p>
            <a:r>
              <a:rPr lang="en-US" sz="2200" dirty="0">
                <a:solidFill>
                  <a:schemeClr val="tx1"/>
                </a:solidFill>
              </a:rPr>
              <a:t>Should we be doing anything different now?</a:t>
            </a:r>
          </a:p>
          <a:p>
            <a:endParaRPr lang="en-US" sz="800" dirty="0">
              <a:solidFill>
                <a:schemeClr val="tx1"/>
              </a:solidFill>
            </a:endParaRPr>
          </a:p>
          <a:p>
            <a:r>
              <a:rPr lang="en-US" sz="2200" dirty="0">
                <a:solidFill>
                  <a:schemeClr val="tx1"/>
                </a:solidFill>
              </a:rPr>
              <a:t>And if so, what should we change?</a:t>
            </a:r>
          </a:p>
        </p:txBody>
      </p:sp>
      <p:sp>
        <p:nvSpPr>
          <p:cNvPr id="17" name="Rectangle 16">
            <a:extLst>
              <a:ext uri="{FF2B5EF4-FFF2-40B4-BE49-F238E27FC236}">
                <a16:creationId xmlns:a16="http://schemas.microsoft.com/office/drawing/2014/main" id="{1DCC8757-D6D1-47EF-66A0-F970C0687D72}"/>
              </a:ext>
            </a:extLst>
          </p:cNvPr>
          <p:cNvSpPr/>
          <p:nvPr/>
        </p:nvSpPr>
        <p:spPr>
          <a:xfrm>
            <a:off x="185350" y="7578819"/>
            <a:ext cx="3472251" cy="245102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I will answer your question:</a:t>
            </a:r>
          </a:p>
          <a:p>
            <a:endParaRPr lang="en-US" sz="800" dirty="0">
              <a:solidFill>
                <a:schemeClr val="tx1"/>
              </a:solidFill>
            </a:endParaRPr>
          </a:p>
          <a:p>
            <a:r>
              <a:rPr lang="en-US" sz="2200" dirty="0">
                <a:solidFill>
                  <a:schemeClr val="tx1"/>
                </a:solidFill>
              </a:rPr>
              <a:t>Will someone take the place of Divine Parent? </a:t>
            </a:r>
          </a:p>
          <a:p>
            <a:endParaRPr lang="en-US" sz="800" dirty="0">
              <a:solidFill>
                <a:schemeClr val="tx1"/>
              </a:solidFill>
            </a:endParaRPr>
          </a:p>
          <a:p>
            <a:r>
              <a:rPr lang="en-US" sz="2200" dirty="0">
                <a:solidFill>
                  <a:schemeClr val="tx1"/>
                </a:solidFill>
              </a:rPr>
              <a:t>And if so, who will it be?</a:t>
            </a:r>
          </a:p>
        </p:txBody>
      </p:sp>
    </p:spTree>
    <p:extLst>
      <p:ext uri="{BB962C8B-B14F-4D97-AF65-F5344CB8AC3E}">
        <p14:creationId xmlns:p14="http://schemas.microsoft.com/office/powerpoint/2010/main" val="11454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zigZag">
            <a:fgClr>
              <a:schemeClr val="accent2">
                <a:lumMod val="75000"/>
              </a:schemeClr>
            </a:fgClr>
            <a:bgClr>
              <a:schemeClr val="accent2">
                <a:lumMod val="40000"/>
                <a:lumOff val="60000"/>
              </a:schemeClr>
            </a:bgClr>
          </a:patt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2A87C66-8CFE-13E5-BE67-EBBBAF8D12E9}"/>
              </a:ext>
            </a:extLst>
          </p:cNvPr>
          <p:cNvSpPr/>
          <p:nvPr/>
        </p:nvSpPr>
        <p:spPr>
          <a:xfrm>
            <a:off x="262281" y="67214"/>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1</a:t>
            </a:r>
          </a:p>
          <a:p>
            <a:pPr algn="ctr"/>
            <a:endParaRPr lang="en-US" dirty="0">
              <a:solidFill>
                <a:schemeClr val="bg2">
                  <a:lumMod val="75000"/>
                </a:schemeClr>
              </a:solidFill>
            </a:endParaRPr>
          </a:p>
        </p:txBody>
      </p:sp>
      <p:sp>
        <p:nvSpPr>
          <p:cNvPr id="36" name="Rectangle 35">
            <a:extLst>
              <a:ext uri="{FF2B5EF4-FFF2-40B4-BE49-F238E27FC236}">
                <a16:creationId xmlns:a16="http://schemas.microsoft.com/office/drawing/2014/main" id="{9FD4ADF9-41D4-2DC6-DA59-9EAEDFFDB4B8}"/>
              </a:ext>
            </a:extLst>
          </p:cNvPr>
          <p:cNvSpPr/>
          <p:nvPr/>
        </p:nvSpPr>
        <p:spPr>
          <a:xfrm>
            <a:off x="246621" y="255852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1</a:t>
            </a:r>
          </a:p>
          <a:p>
            <a:pPr algn="ctr"/>
            <a:endParaRPr lang="en-US" dirty="0">
              <a:solidFill>
                <a:schemeClr val="bg2">
                  <a:lumMod val="75000"/>
                </a:schemeClr>
              </a:solidFill>
            </a:endParaRPr>
          </a:p>
        </p:txBody>
      </p:sp>
      <p:sp>
        <p:nvSpPr>
          <p:cNvPr id="37" name="Rectangle 36">
            <a:extLst>
              <a:ext uri="{FF2B5EF4-FFF2-40B4-BE49-F238E27FC236}">
                <a16:creationId xmlns:a16="http://schemas.microsoft.com/office/drawing/2014/main" id="{21DB8C8D-1F44-4453-3D04-412DA8B2F97C}"/>
              </a:ext>
            </a:extLst>
          </p:cNvPr>
          <p:cNvSpPr/>
          <p:nvPr/>
        </p:nvSpPr>
        <p:spPr>
          <a:xfrm>
            <a:off x="4148738" y="6030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1</a:t>
            </a:r>
          </a:p>
          <a:p>
            <a:pPr algn="ctr"/>
            <a:endParaRPr lang="en-US" dirty="0">
              <a:solidFill>
                <a:schemeClr val="bg2">
                  <a:lumMod val="75000"/>
                </a:schemeClr>
              </a:solidFill>
            </a:endParaRPr>
          </a:p>
        </p:txBody>
      </p:sp>
      <p:sp>
        <p:nvSpPr>
          <p:cNvPr id="38" name="Rectangle 37">
            <a:extLst>
              <a:ext uri="{FF2B5EF4-FFF2-40B4-BE49-F238E27FC236}">
                <a16:creationId xmlns:a16="http://schemas.microsoft.com/office/drawing/2014/main" id="{2C03E771-BFEC-4468-E69A-BE2370268EC2}"/>
              </a:ext>
            </a:extLst>
          </p:cNvPr>
          <p:cNvSpPr/>
          <p:nvPr/>
        </p:nvSpPr>
        <p:spPr>
          <a:xfrm>
            <a:off x="4133078" y="255161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1</a:t>
            </a:r>
          </a:p>
          <a:p>
            <a:pPr algn="ctr"/>
            <a:endParaRPr lang="en-US" dirty="0">
              <a:solidFill>
                <a:schemeClr val="bg2">
                  <a:lumMod val="75000"/>
                </a:schemeClr>
              </a:solidFill>
            </a:endParaRPr>
          </a:p>
        </p:txBody>
      </p:sp>
      <p:sp>
        <p:nvSpPr>
          <p:cNvPr id="39" name="Rectangle 38">
            <a:extLst>
              <a:ext uri="{FF2B5EF4-FFF2-40B4-BE49-F238E27FC236}">
                <a16:creationId xmlns:a16="http://schemas.microsoft.com/office/drawing/2014/main" id="{19BE809D-2865-F4CC-0497-6B14EA11EEA4}"/>
              </a:ext>
            </a:extLst>
          </p:cNvPr>
          <p:cNvSpPr/>
          <p:nvPr/>
        </p:nvSpPr>
        <p:spPr>
          <a:xfrm>
            <a:off x="4116166" y="510890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1</a:t>
            </a:r>
          </a:p>
          <a:p>
            <a:pPr algn="ctr"/>
            <a:endParaRPr lang="en-US" dirty="0">
              <a:solidFill>
                <a:schemeClr val="bg2">
                  <a:lumMod val="75000"/>
                </a:schemeClr>
              </a:solidFill>
            </a:endParaRPr>
          </a:p>
        </p:txBody>
      </p:sp>
      <p:sp>
        <p:nvSpPr>
          <p:cNvPr id="40" name="Rectangle 39">
            <a:extLst>
              <a:ext uri="{FF2B5EF4-FFF2-40B4-BE49-F238E27FC236}">
                <a16:creationId xmlns:a16="http://schemas.microsoft.com/office/drawing/2014/main" id="{7A4FDAEE-B4A8-47D1-43EB-AE5F72AB4C19}"/>
              </a:ext>
            </a:extLst>
          </p:cNvPr>
          <p:cNvSpPr/>
          <p:nvPr/>
        </p:nvSpPr>
        <p:spPr>
          <a:xfrm>
            <a:off x="4100506" y="760022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1</a:t>
            </a:r>
          </a:p>
          <a:p>
            <a:pPr algn="ctr"/>
            <a:endParaRPr lang="en-US" dirty="0">
              <a:solidFill>
                <a:schemeClr val="bg2">
                  <a:lumMod val="75000"/>
                </a:schemeClr>
              </a:solidFill>
            </a:endParaRPr>
          </a:p>
        </p:txBody>
      </p:sp>
      <p:sp>
        <p:nvSpPr>
          <p:cNvPr id="41" name="Rectangle 40">
            <a:extLst>
              <a:ext uri="{FF2B5EF4-FFF2-40B4-BE49-F238E27FC236}">
                <a16:creationId xmlns:a16="http://schemas.microsoft.com/office/drawing/2014/main" id="{5981FE1D-A391-4481-32C5-5D5005E305AD}"/>
              </a:ext>
            </a:extLst>
          </p:cNvPr>
          <p:cNvSpPr/>
          <p:nvPr/>
        </p:nvSpPr>
        <p:spPr>
          <a:xfrm>
            <a:off x="253007" y="509526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1</a:t>
            </a:r>
          </a:p>
          <a:p>
            <a:pPr algn="ctr"/>
            <a:endParaRPr lang="en-US" dirty="0">
              <a:solidFill>
                <a:schemeClr val="bg2">
                  <a:lumMod val="75000"/>
                </a:schemeClr>
              </a:solidFill>
            </a:endParaRPr>
          </a:p>
        </p:txBody>
      </p:sp>
      <p:sp>
        <p:nvSpPr>
          <p:cNvPr id="42" name="Rectangle 41">
            <a:extLst>
              <a:ext uri="{FF2B5EF4-FFF2-40B4-BE49-F238E27FC236}">
                <a16:creationId xmlns:a16="http://schemas.microsoft.com/office/drawing/2014/main" id="{90DFCA21-3EC5-CE3F-FB84-8DA71A58D001}"/>
              </a:ext>
            </a:extLst>
          </p:cNvPr>
          <p:cNvSpPr/>
          <p:nvPr/>
        </p:nvSpPr>
        <p:spPr>
          <a:xfrm>
            <a:off x="237347" y="7586580"/>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1</a:t>
            </a:r>
          </a:p>
          <a:p>
            <a:pPr algn="ctr"/>
            <a:endParaRPr lang="en-US" dirty="0">
              <a:solidFill>
                <a:schemeClr val="bg2">
                  <a:lumMod val="75000"/>
                </a:schemeClr>
              </a:solidFill>
            </a:endParaRPr>
          </a:p>
        </p:txBody>
      </p:sp>
    </p:spTree>
    <p:extLst>
      <p:ext uri="{BB962C8B-B14F-4D97-AF65-F5344CB8AC3E}">
        <p14:creationId xmlns:p14="http://schemas.microsoft.com/office/powerpoint/2010/main" val="1581867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shingle">
            <a:fgClr>
              <a:srgbClr val="FF00FF"/>
            </a:fgClr>
            <a:bgClr>
              <a:schemeClr val="accent6">
                <a:lumMod val="20000"/>
                <a:lumOff val="80000"/>
              </a:schemeClr>
            </a:bgClr>
          </a:patt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0C5F4B4-DC08-D340-1E07-AB984CC2B81F}"/>
              </a:ext>
            </a:extLst>
          </p:cNvPr>
          <p:cNvSpPr/>
          <p:nvPr/>
        </p:nvSpPr>
        <p:spPr>
          <a:xfrm>
            <a:off x="237567" y="67214"/>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2</a:t>
            </a:r>
          </a:p>
          <a:p>
            <a:pPr algn="ctr"/>
            <a:endParaRPr lang="en-US" dirty="0">
              <a:solidFill>
                <a:schemeClr val="bg2">
                  <a:lumMod val="75000"/>
                </a:schemeClr>
              </a:solidFill>
            </a:endParaRPr>
          </a:p>
        </p:txBody>
      </p:sp>
      <p:sp>
        <p:nvSpPr>
          <p:cNvPr id="9" name="Rectangle 8">
            <a:extLst>
              <a:ext uri="{FF2B5EF4-FFF2-40B4-BE49-F238E27FC236}">
                <a16:creationId xmlns:a16="http://schemas.microsoft.com/office/drawing/2014/main" id="{2B55C4B4-5B95-0A2F-4ED3-0668FFD6EF1D}"/>
              </a:ext>
            </a:extLst>
          </p:cNvPr>
          <p:cNvSpPr/>
          <p:nvPr/>
        </p:nvSpPr>
        <p:spPr>
          <a:xfrm>
            <a:off x="221907" y="255852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2</a:t>
            </a:r>
          </a:p>
          <a:p>
            <a:pPr algn="ctr"/>
            <a:endParaRPr lang="en-US" sz="1400" dirty="0">
              <a:solidFill>
                <a:schemeClr val="bg2">
                  <a:lumMod val="75000"/>
                </a:schemeClr>
              </a:solidFill>
            </a:endParaRPr>
          </a:p>
        </p:txBody>
      </p:sp>
      <p:sp>
        <p:nvSpPr>
          <p:cNvPr id="12" name="Rectangle 11">
            <a:extLst>
              <a:ext uri="{FF2B5EF4-FFF2-40B4-BE49-F238E27FC236}">
                <a16:creationId xmlns:a16="http://schemas.microsoft.com/office/drawing/2014/main" id="{268E0FE7-18F5-E1D7-ACF9-57A9A5A4A77A}"/>
              </a:ext>
            </a:extLst>
          </p:cNvPr>
          <p:cNvSpPr/>
          <p:nvPr/>
        </p:nvSpPr>
        <p:spPr>
          <a:xfrm>
            <a:off x="4124024" y="6030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2</a:t>
            </a:r>
          </a:p>
          <a:p>
            <a:pPr algn="ctr"/>
            <a:endParaRPr lang="en-US" dirty="0">
              <a:solidFill>
                <a:schemeClr val="bg2">
                  <a:lumMod val="75000"/>
                </a:schemeClr>
              </a:solidFill>
            </a:endParaRPr>
          </a:p>
        </p:txBody>
      </p:sp>
      <p:sp>
        <p:nvSpPr>
          <p:cNvPr id="13" name="Rectangle 12">
            <a:extLst>
              <a:ext uri="{FF2B5EF4-FFF2-40B4-BE49-F238E27FC236}">
                <a16:creationId xmlns:a16="http://schemas.microsoft.com/office/drawing/2014/main" id="{C53066EB-74F2-2554-0020-BE01A4F716F2}"/>
              </a:ext>
            </a:extLst>
          </p:cNvPr>
          <p:cNvSpPr/>
          <p:nvPr/>
        </p:nvSpPr>
        <p:spPr>
          <a:xfrm>
            <a:off x="4108364" y="255161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2</a:t>
            </a:r>
          </a:p>
          <a:p>
            <a:pPr algn="ctr"/>
            <a:endParaRPr lang="en-US" dirty="0">
              <a:solidFill>
                <a:schemeClr val="bg2">
                  <a:lumMod val="75000"/>
                </a:schemeClr>
              </a:solidFill>
            </a:endParaRPr>
          </a:p>
        </p:txBody>
      </p:sp>
      <p:sp>
        <p:nvSpPr>
          <p:cNvPr id="14" name="Rectangle 13">
            <a:extLst>
              <a:ext uri="{FF2B5EF4-FFF2-40B4-BE49-F238E27FC236}">
                <a16:creationId xmlns:a16="http://schemas.microsoft.com/office/drawing/2014/main" id="{E1E161C6-5DAE-382D-CC6A-910CA0DEFE76}"/>
              </a:ext>
            </a:extLst>
          </p:cNvPr>
          <p:cNvSpPr/>
          <p:nvPr/>
        </p:nvSpPr>
        <p:spPr>
          <a:xfrm>
            <a:off x="4091452" y="510890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2</a:t>
            </a:r>
          </a:p>
          <a:p>
            <a:pPr algn="ct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66019EEA-7FDE-E1A0-2525-5B605ECD2A63}"/>
              </a:ext>
            </a:extLst>
          </p:cNvPr>
          <p:cNvSpPr/>
          <p:nvPr/>
        </p:nvSpPr>
        <p:spPr>
          <a:xfrm>
            <a:off x="4075792" y="760022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2</a:t>
            </a:r>
          </a:p>
          <a:p>
            <a:pPr algn="ct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73206786-F48E-B02F-16E4-1DE4854271A9}"/>
              </a:ext>
            </a:extLst>
          </p:cNvPr>
          <p:cNvSpPr/>
          <p:nvPr/>
        </p:nvSpPr>
        <p:spPr>
          <a:xfrm>
            <a:off x="228293" y="509526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2</a:t>
            </a:r>
          </a:p>
          <a:p>
            <a:pPr algn="ct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8FA82CEA-38A1-7158-E3C7-7F51B110A531}"/>
              </a:ext>
            </a:extLst>
          </p:cNvPr>
          <p:cNvSpPr/>
          <p:nvPr/>
        </p:nvSpPr>
        <p:spPr>
          <a:xfrm>
            <a:off x="212633" y="7586580"/>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4: Now What?	DECK 2</a:t>
            </a:r>
          </a:p>
          <a:p>
            <a:pPr algn="ctr"/>
            <a:endParaRPr lang="en-US" dirty="0">
              <a:solidFill>
                <a:schemeClr val="bg2">
                  <a:lumMod val="75000"/>
                </a:schemeClr>
              </a:solidFill>
            </a:endParaRPr>
          </a:p>
        </p:txBody>
      </p:sp>
    </p:spTree>
    <p:extLst>
      <p:ext uri="{BB962C8B-B14F-4D97-AF65-F5344CB8AC3E}">
        <p14:creationId xmlns:p14="http://schemas.microsoft.com/office/powerpoint/2010/main" val="234254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wdUpDiag">
            <a:fgClr>
              <a:schemeClr val="accent1"/>
            </a:fgClr>
            <a:bgClr>
              <a:schemeClr val="accent5">
                <a:lumMod val="40000"/>
                <a:lumOff val="60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ADB3482-D3E1-0AF2-3081-8D9BBBE407E3}"/>
              </a:ext>
            </a:extLst>
          </p:cNvPr>
          <p:cNvSpPr/>
          <p:nvPr/>
        </p:nvSpPr>
        <p:spPr>
          <a:xfrm>
            <a:off x="181231" y="35388"/>
            <a:ext cx="3550505" cy="2461805"/>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recently argued with…</a:t>
            </a:r>
          </a:p>
          <a:p>
            <a:r>
              <a:rPr lang="en-US" sz="2000" dirty="0">
                <a:solidFill>
                  <a:schemeClr val="tx1"/>
                </a:solidFill>
              </a:rPr>
              <a:t>Another Celestial Sibling*</a:t>
            </a:r>
          </a:p>
          <a:p>
            <a:endParaRPr lang="en-US" sz="2000" dirty="0">
              <a:solidFill>
                <a:schemeClr val="tx1"/>
              </a:solidFill>
            </a:endParaRPr>
          </a:p>
          <a:p>
            <a:r>
              <a:rPr lang="en-US" dirty="0">
                <a:solidFill>
                  <a:schemeClr val="tx1"/>
                </a:solidFill>
              </a:rPr>
              <a:t>* If you take this card, check to see who has the matching card. If no one took the matching card, pick a character to be the one you argued with, and let the player know.</a:t>
            </a:r>
          </a:p>
        </p:txBody>
      </p:sp>
      <p:sp>
        <p:nvSpPr>
          <p:cNvPr id="25" name="Rectangle 24">
            <a:extLst>
              <a:ext uri="{FF2B5EF4-FFF2-40B4-BE49-F238E27FC236}">
                <a16:creationId xmlns:a16="http://schemas.microsoft.com/office/drawing/2014/main" id="{49FD8DC8-C816-311E-7524-C52DCBC1C89F}"/>
              </a:ext>
            </a:extLst>
          </p:cNvPr>
          <p:cNvSpPr/>
          <p:nvPr/>
        </p:nvSpPr>
        <p:spPr>
          <a:xfrm>
            <a:off x="197192" y="2542684"/>
            <a:ext cx="3522182" cy="246180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recently argued with…</a:t>
            </a:r>
          </a:p>
          <a:p>
            <a:endParaRPr lang="en-US" sz="2000" b="1" dirty="0">
              <a:solidFill>
                <a:schemeClr val="tx1"/>
              </a:solidFill>
            </a:endParaRPr>
          </a:p>
          <a:p>
            <a:r>
              <a:rPr lang="en-US" sz="2000" dirty="0">
                <a:solidFill>
                  <a:schemeClr val="tx1"/>
                </a:solidFill>
              </a:rPr>
              <a:t>A Celestial Cousin</a:t>
            </a:r>
          </a:p>
        </p:txBody>
      </p:sp>
      <p:sp>
        <p:nvSpPr>
          <p:cNvPr id="26" name="Rectangle 25">
            <a:extLst>
              <a:ext uri="{FF2B5EF4-FFF2-40B4-BE49-F238E27FC236}">
                <a16:creationId xmlns:a16="http://schemas.microsoft.com/office/drawing/2014/main" id="{25C8420C-0F9E-E84D-FA1C-CD58989BF2C1}"/>
              </a:ext>
            </a:extLst>
          </p:cNvPr>
          <p:cNvSpPr/>
          <p:nvPr/>
        </p:nvSpPr>
        <p:spPr>
          <a:xfrm>
            <a:off x="209550" y="5093272"/>
            <a:ext cx="3534544" cy="244880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recently argued with…</a:t>
            </a:r>
          </a:p>
          <a:p>
            <a:endParaRPr lang="en-US" sz="2000" b="1" dirty="0">
              <a:solidFill>
                <a:schemeClr val="tx1"/>
              </a:solidFill>
            </a:endParaRPr>
          </a:p>
          <a:p>
            <a:r>
              <a:rPr lang="en-US" sz="2000" dirty="0">
                <a:solidFill>
                  <a:schemeClr val="tx1"/>
                </a:solidFill>
              </a:rPr>
              <a:t>A stranger I encountered in the park</a:t>
            </a:r>
          </a:p>
        </p:txBody>
      </p:sp>
      <p:sp>
        <p:nvSpPr>
          <p:cNvPr id="27" name="Rectangle 26">
            <a:extLst>
              <a:ext uri="{FF2B5EF4-FFF2-40B4-BE49-F238E27FC236}">
                <a16:creationId xmlns:a16="http://schemas.microsoft.com/office/drawing/2014/main" id="{C8ADD9CB-2415-D099-3211-7B9390B5C58D}"/>
              </a:ext>
            </a:extLst>
          </p:cNvPr>
          <p:cNvSpPr/>
          <p:nvPr/>
        </p:nvSpPr>
        <p:spPr>
          <a:xfrm>
            <a:off x="221907" y="7591500"/>
            <a:ext cx="3546900" cy="2473613"/>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recently argued with…</a:t>
            </a:r>
          </a:p>
          <a:p>
            <a:endParaRPr lang="en-US" sz="2000" b="1" dirty="0">
              <a:solidFill>
                <a:schemeClr val="tx1"/>
              </a:solidFill>
            </a:endParaRPr>
          </a:p>
          <a:p>
            <a:r>
              <a:rPr lang="en-US" sz="2000" dirty="0">
                <a:solidFill>
                  <a:schemeClr val="tx1"/>
                </a:solidFill>
              </a:rPr>
              <a:t>A family member I secretly had been staying in contact with</a:t>
            </a:r>
          </a:p>
        </p:txBody>
      </p:sp>
      <p:sp>
        <p:nvSpPr>
          <p:cNvPr id="28" name="Rectangle 27">
            <a:extLst>
              <a:ext uri="{FF2B5EF4-FFF2-40B4-BE49-F238E27FC236}">
                <a16:creationId xmlns:a16="http://schemas.microsoft.com/office/drawing/2014/main" id="{E5082BC4-0D5D-CE8F-AB10-2355FBD5F1F3}"/>
              </a:ext>
            </a:extLst>
          </p:cNvPr>
          <p:cNvSpPr/>
          <p:nvPr/>
        </p:nvSpPr>
        <p:spPr>
          <a:xfrm>
            <a:off x="4068977" y="2544969"/>
            <a:ext cx="3432089" cy="245455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recently argued with…</a:t>
            </a:r>
          </a:p>
          <a:p>
            <a:endParaRPr lang="en-US" sz="2000" b="1" dirty="0">
              <a:solidFill>
                <a:schemeClr val="tx1"/>
              </a:solidFill>
            </a:endParaRPr>
          </a:p>
          <a:p>
            <a:r>
              <a:rPr lang="en-US" sz="2000" dirty="0">
                <a:solidFill>
                  <a:schemeClr val="tx1"/>
                </a:solidFill>
              </a:rPr>
              <a:t>A former Celestial Cousin who left the movement</a:t>
            </a:r>
          </a:p>
        </p:txBody>
      </p:sp>
      <p:sp>
        <p:nvSpPr>
          <p:cNvPr id="29" name="Rectangle 28">
            <a:extLst>
              <a:ext uri="{FF2B5EF4-FFF2-40B4-BE49-F238E27FC236}">
                <a16:creationId xmlns:a16="http://schemas.microsoft.com/office/drawing/2014/main" id="{C7F2A176-7F59-A133-64C7-1BE0E6BE0184}"/>
              </a:ext>
            </a:extLst>
          </p:cNvPr>
          <p:cNvSpPr/>
          <p:nvPr/>
        </p:nvSpPr>
        <p:spPr>
          <a:xfrm>
            <a:off x="4056619" y="31451"/>
            <a:ext cx="3469160" cy="2461805"/>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recently argued with…</a:t>
            </a:r>
          </a:p>
          <a:p>
            <a:r>
              <a:rPr lang="en-US" sz="2000" dirty="0">
                <a:solidFill>
                  <a:schemeClr val="tx1"/>
                </a:solidFill>
              </a:rPr>
              <a:t>Another Celestial Sibling*</a:t>
            </a:r>
          </a:p>
          <a:p>
            <a:endParaRPr lang="en-US" sz="2000" dirty="0">
              <a:solidFill>
                <a:schemeClr val="tx1"/>
              </a:solidFill>
            </a:endParaRPr>
          </a:p>
          <a:p>
            <a:r>
              <a:rPr lang="en-US" dirty="0">
                <a:solidFill>
                  <a:schemeClr val="tx1"/>
                </a:solidFill>
              </a:rPr>
              <a:t>* If you take this card, check to see who has the matching card. If no one took the matching card, pick a character to be the one you argued with, and let the player know.</a:t>
            </a:r>
          </a:p>
        </p:txBody>
      </p:sp>
      <p:sp>
        <p:nvSpPr>
          <p:cNvPr id="30" name="Rectangle 29">
            <a:extLst>
              <a:ext uri="{FF2B5EF4-FFF2-40B4-BE49-F238E27FC236}">
                <a16:creationId xmlns:a16="http://schemas.microsoft.com/office/drawing/2014/main" id="{6985EA60-7004-DD57-3F4B-69F7482492E5}"/>
              </a:ext>
            </a:extLst>
          </p:cNvPr>
          <p:cNvSpPr/>
          <p:nvPr/>
        </p:nvSpPr>
        <p:spPr>
          <a:xfrm>
            <a:off x="4075333" y="7590447"/>
            <a:ext cx="3401018" cy="246636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recently argued with…</a:t>
            </a:r>
          </a:p>
          <a:p>
            <a:endParaRPr lang="en-US" sz="2000" b="1" dirty="0">
              <a:solidFill>
                <a:schemeClr val="tx1"/>
              </a:solidFill>
            </a:endParaRPr>
          </a:p>
          <a:p>
            <a:r>
              <a:rPr lang="en-US" sz="2000" dirty="0">
                <a:solidFill>
                  <a:schemeClr val="tx1"/>
                </a:solidFill>
              </a:rPr>
              <a:t>A reporter who came to research a story about the Sublime Movement</a:t>
            </a:r>
          </a:p>
        </p:txBody>
      </p:sp>
      <p:sp>
        <p:nvSpPr>
          <p:cNvPr id="31" name="Rectangle 30">
            <a:extLst>
              <a:ext uri="{FF2B5EF4-FFF2-40B4-BE49-F238E27FC236}">
                <a16:creationId xmlns:a16="http://schemas.microsoft.com/office/drawing/2014/main" id="{9A984DFD-D094-72C9-A11F-A10A3A134CAE}"/>
              </a:ext>
            </a:extLst>
          </p:cNvPr>
          <p:cNvSpPr/>
          <p:nvPr/>
        </p:nvSpPr>
        <p:spPr>
          <a:xfrm>
            <a:off x="4070858" y="5073336"/>
            <a:ext cx="3442048" cy="245440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 recently argued with…</a:t>
            </a:r>
          </a:p>
          <a:p>
            <a:endParaRPr lang="en-US" sz="2000" b="1" dirty="0">
              <a:solidFill>
                <a:schemeClr val="tx1"/>
              </a:solidFill>
            </a:endParaRPr>
          </a:p>
          <a:p>
            <a:r>
              <a:rPr lang="en-US" sz="2000" dirty="0">
                <a:solidFill>
                  <a:schemeClr val="tx1"/>
                </a:solidFill>
              </a:rPr>
              <a:t>A member of another religion who was trying to bring me into their faith</a:t>
            </a:r>
          </a:p>
        </p:txBody>
      </p:sp>
    </p:spTree>
    <p:extLst>
      <p:ext uri="{BB962C8B-B14F-4D97-AF65-F5344CB8AC3E}">
        <p14:creationId xmlns:p14="http://schemas.microsoft.com/office/powerpoint/2010/main" val="380319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wdUpDiag">
            <a:fgClr>
              <a:schemeClr val="accent1"/>
            </a:fgClr>
            <a:bgClr>
              <a:schemeClr val="accent5">
                <a:lumMod val="40000"/>
                <a:lumOff val="60000"/>
              </a:schemeClr>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ADB3482-D3E1-0AF2-3081-8D9BBBE407E3}"/>
              </a:ext>
            </a:extLst>
          </p:cNvPr>
          <p:cNvSpPr/>
          <p:nvPr/>
        </p:nvSpPr>
        <p:spPr>
          <a:xfrm>
            <a:off x="181231" y="35388"/>
            <a:ext cx="3550505" cy="2461805"/>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5" name="Rectangle 24">
            <a:extLst>
              <a:ext uri="{FF2B5EF4-FFF2-40B4-BE49-F238E27FC236}">
                <a16:creationId xmlns:a16="http://schemas.microsoft.com/office/drawing/2014/main" id="{49FD8DC8-C816-311E-7524-C52DCBC1C89F}"/>
              </a:ext>
            </a:extLst>
          </p:cNvPr>
          <p:cNvSpPr/>
          <p:nvPr/>
        </p:nvSpPr>
        <p:spPr>
          <a:xfrm>
            <a:off x="197192" y="2542684"/>
            <a:ext cx="3522182" cy="246180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26" name="Rectangle 25">
            <a:extLst>
              <a:ext uri="{FF2B5EF4-FFF2-40B4-BE49-F238E27FC236}">
                <a16:creationId xmlns:a16="http://schemas.microsoft.com/office/drawing/2014/main" id="{25C8420C-0F9E-E84D-FA1C-CD58989BF2C1}"/>
              </a:ext>
            </a:extLst>
          </p:cNvPr>
          <p:cNvSpPr/>
          <p:nvPr/>
        </p:nvSpPr>
        <p:spPr>
          <a:xfrm>
            <a:off x="209550" y="5093272"/>
            <a:ext cx="3534544" cy="244880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27" name="Rectangle 26">
            <a:extLst>
              <a:ext uri="{FF2B5EF4-FFF2-40B4-BE49-F238E27FC236}">
                <a16:creationId xmlns:a16="http://schemas.microsoft.com/office/drawing/2014/main" id="{C8ADD9CB-2415-D099-3211-7B9390B5C58D}"/>
              </a:ext>
            </a:extLst>
          </p:cNvPr>
          <p:cNvSpPr/>
          <p:nvPr/>
        </p:nvSpPr>
        <p:spPr>
          <a:xfrm>
            <a:off x="221907" y="7591500"/>
            <a:ext cx="3546900" cy="2473613"/>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28" name="Rectangle 27">
            <a:extLst>
              <a:ext uri="{FF2B5EF4-FFF2-40B4-BE49-F238E27FC236}">
                <a16:creationId xmlns:a16="http://schemas.microsoft.com/office/drawing/2014/main" id="{E5082BC4-0D5D-CE8F-AB10-2355FBD5F1F3}"/>
              </a:ext>
            </a:extLst>
          </p:cNvPr>
          <p:cNvSpPr/>
          <p:nvPr/>
        </p:nvSpPr>
        <p:spPr>
          <a:xfrm>
            <a:off x="4068977" y="2544969"/>
            <a:ext cx="3432089" cy="245455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29" name="Rectangle 28">
            <a:extLst>
              <a:ext uri="{FF2B5EF4-FFF2-40B4-BE49-F238E27FC236}">
                <a16:creationId xmlns:a16="http://schemas.microsoft.com/office/drawing/2014/main" id="{C7F2A176-7F59-A133-64C7-1BE0E6BE0184}"/>
              </a:ext>
            </a:extLst>
          </p:cNvPr>
          <p:cNvSpPr/>
          <p:nvPr/>
        </p:nvSpPr>
        <p:spPr>
          <a:xfrm>
            <a:off x="4056619" y="31451"/>
            <a:ext cx="3469160" cy="2461805"/>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30" name="Rectangle 29">
            <a:extLst>
              <a:ext uri="{FF2B5EF4-FFF2-40B4-BE49-F238E27FC236}">
                <a16:creationId xmlns:a16="http://schemas.microsoft.com/office/drawing/2014/main" id="{6985EA60-7004-DD57-3F4B-69F7482492E5}"/>
              </a:ext>
            </a:extLst>
          </p:cNvPr>
          <p:cNvSpPr/>
          <p:nvPr/>
        </p:nvSpPr>
        <p:spPr>
          <a:xfrm>
            <a:off x="4075333" y="7590447"/>
            <a:ext cx="3401018" cy="246636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31" name="Rectangle 30">
            <a:extLst>
              <a:ext uri="{FF2B5EF4-FFF2-40B4-BE49-F238E27FC236}">
                <a16:creationId xmlns:a16="http://schemas.microsoft.com/office/drawing/2014/main" id="{9A984DFD-D094-72C9-A11F-A10A3A134CAE}"/>
              </a:ext>
            </a:extLst>
          </p:cNvPr>
          <p:cNvSpPr/>
          <p:nvPr/>
        </p:nvSpPr>
        <p:spPr>
          <a:xfrm>
            <a:off x="4070858" y="5073336"/>
            <a:ext cx="3442048" cy="245440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sp>
        <p:nvSpPr>
          <p:cNvPr id="3" name="Rectangle 2">
            <a:extLst>
              <a:ext uri="{FF2B5EF4-FFF2-40B4-BE49-F238E27FC236}">
                <a16:creationId xmlns:a16="http://schemas.microsoft.com/office/drawing/2014/main" id="{C49BF466-9ABA-7CA7-EB11-05DF686FF796}"/>
              </a:ext>
            </a:extLst>
          </p:cNvPr>
          <p:cNvSpPr/>
          <p:nvPr/>
        </p:nvSpPr>
        <p:spPr>
          <a:xfrm>
            <a:off x="237567" y="67214"/>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2</a:t>
            </a:r>
          </a:p>
          <a:p>
            <a:pPr algn="ctr"/>
            <a:endParaRPr lang="en-US" dirty="0">
              <a:solidFill>
                <a:schemeClr val="bg2">
                  <a:lumMod val="75000"/>
                </a:schemeClr>
              </a:solidFill>
            </a:endParaRPr>
          </a:p>
        </p:txBody>
      </p:sp>
      <p:sp>
        <p:nvSpPr>
          <p:cNvPr id="9" name="Rectangle 8">
            <a:extLst>
              <a:ext uri="{FF2B5EF4-FFF2-40B4-BE49-F238E27FC236}">
                <a16:creationId xmlns:a16="http://schemas.microsoft.com/office/drawing/2014/main" id="{9AF09240-DF43-8464-D33F-D7DB026C9E18}"/>
              </a:ext>
            </a:extLst>
          </p:cNvPr>
          <p:cNvSpPr/>
          <p:nvPr/>
        </p:nvSpPr>
        <p:spPr>
          <a:xfrm>
            <a:off x="221907" y="255852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2</a:t>
            </a:r>
          </a:p>
          <a:p>
            <a:pPr algn="ctr"/>
            <a:endParaRPr lang="en-US" dirty="0">
              <a:solidFill>
                <a:schemeClr val="bg2">
                  <a:lumMod val="75000"/>
                </a:schemeClr>
              </a:solidFill>
            </a:endParaRPr>
          </a:p>
        </p:txBody>
      </p:sp>
      <p:sp>
        <p:nvSpPr>
          <p:cNvPr id="12" name="Rectangle 11">
            <a:extLst>
              <a:ext uri="{FF2B5EF4-FFF2-40B4-BE49-F238E27FC236}">
                <a16:creationId xmlns:a16="http://schemas.microsoft.com/office/drawing/2014/main" id="{62326ACE-DA19-16B5-2E49-FDC162619106}"/>
              </a:ext>
            </a:extLst>
          </p:cNvPr>
          <p:cNvSpPr/>
          <p:nvPr/>
        </p:nvSpPr>
        <p:spPr>
          <a:xfrm>
            <a:off x="4124024" y="6030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2</a:t>
            </a:r>
          </a:p>
          <a:p>
            <a:pPr algn="ctr"/>
            <a:endParaRPr lang="en-US" dirty="0">
              <a:solidFill>
                <a:schemeClr val="bg2">
                  <a:lumMod val="75000"/>
                </a:schemeClr>
              </a:solidFill>
            </a:endParaRPr>
          </a:p>
        </p:txBody>
      </p:sp>
      <p:sp>
        <p:nvSpPr>
          <p:cNvPr id="13" name="Rectangle 12">
            <a:extLst>
              <a:ext uri="{FF2B5EF4-FFF2-40B4-BE49-F238E27FC236}">
                <a16:creationId xmlns:a16="http://schemas.microsoft.com/office/drawing/2014/main" id="{A52B4B4B-30D5-A1CA-11B4-F494E74B17BF}"/>
              </a:ext>
            </a:extLst>
          </p:cNvPr>
          <p:cNvSpPr/>
          <p:nvPr/>
        </p:nvSpPr>
        <p:spPr>
          <a:xfrm>
            <a:off x="4108364" y="255161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2</a:t>
            </a:r>
          </a:p>
          <a:p>
            <a:pPr algn="ctr"/>
            <a:endParaRPr lang="en-US" dirty="0">
              <a:solidFill>
                <a:schemeClr val="bg2">
                  <a:lumMod val="75000"/>
                </a:schemeClr>
              </a:solidFill>
            </a:endParaRPr>
          </a:p>
        </p:txBody>
      </p:sp>
      <p:sp>
        <p:nvSpPr>
          <p:cNvPr id="14" name="Rectangle 13">
            <a:extLst>
              <a:ext uri="{FF2B5EF4-FFF2-40B4-BE49-F238E27FC236}">
                <a16:creationId xmlns:a16="http://schemas.microsoft.com/office/drawing/2014/main" id="{0B9C7ED6-39AF-52A4-0950-9629E0F130DA}"/>
              </a:ext>
            </a:extLst>
          </p:cNvPr>
          <p:cNvSpPr/>
          <p:nvPr/>
        </p:nvSpPr>
        <p:spPr>
          <a:xfrm>
            <a:off x="4091452" y="5108908"/>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2</a:t>
            </a:r>
          </a:p>
          <a:p>
            <a:pPr algn="ct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D003EA10-BBBB-863D-A222-0693AE9C714F}"/>
              </a:ext>
            </a:extLst>
          </p:cNvPr>
          <p:cNvSpPr/>
          <p:nvPr/>
        </p:nvSpPr>
        <p:spPr>
          <a:xfrm>
            <a:off x="4075792" y="7600222"/>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2</a:t>
            </a:r>
          </a:p>
          <a:p>
            <a:pPr algn="ct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9BBFD5E5-84C4-85C6-E9B7-4FB1E712FD75}"/>
              </a:ext>
            </a:extLst>
          </p:cNvPr>
          <p:cNvSpPr/>
          <p:nvPr/>
        </p:nvSpPr>
        <p:spPr>
          <a:xfrm>
            <a:off x="228293" y="5095266"/>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2</a:t>
            </a:r>
          </a:p>
          <a:p>
            <a:pPr algn="ct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9B7F31E7-8F62-11CE-A622-DA8964220C14}"/>
              </a:ext>
            </a:extLst>
          </p:cNvPr>
          <p:cNvSpPr/>
          <p:nvPr/>
        </p:nvSpPr>
        <p:spPr>
          <a:xfrm>
            <a:off x="212633" y="7586580"/>
            <a:ext cx="3358764" cy="242467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bg2">
                    <a:lumMod val="75000"/>
                  </a:schemeClr>
                </a:solidFill>
              </a:rPr>
              <a:t>Scene 1: The Anticipated End	DECK 2</a:t>
            </a:r>
          </a:p>
          <a:p>
            <a:pPr algn="ctr"/>
            <a:endParaRPr lang="en-US" dirty="0">
              <a:solidFill>
                <a:schemeClr val="bg2">
                  <a:lumMod val="75000"/>
                </a:schemeClr>
              </a:solidFill>
            </a:endParaRPr>
          </a:p>
        </p:txBody>
      </p:sp>
    </p:spTree>
    <p:extLst>
      <p:ext uri="{BB962C8B-B14F-4D97-AF65-F5344CB8AC3E}">
        <p14:creationId xmlns:p14="http://schemas.microsoft.com/office/powerpoint/2010/main" val="423950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dkVert">
            <a:fgClr>
              <a:schemeClr val="accent4">
                <a:lumMod val="75000"/>
              </a:schemeClr>
            </a:fgClr>
            <a:bgClr>
              <a:schemeClr val="accent4">
                <a:lumMod val="40000"/>
                <a:lumOff val="60000"/>
              </a:schemeClr>
            </a:bgClr>
          </a:patt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43E3C1B-22B9-4164-5F37-2A8D3AF7E11C}"/>
              </a:ext>
            </a:extLst>
          </p:cNvPr>
          <p:cNvSpPr/>
          <p:nvPr/>
        </p:nvSpPr>
        <p:spPr>
          <a:xfrm>
            <a:off x="274638" y="91983"/>
            <a:ext cx="3300585"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Of course it’s true!</a:t>
            </a:r>
            <a:endParaRPr lang="en-US" sz="2800" dirty="0">
              <a:solidFill>
                <a:schemeClr val="tx1"/>
              </a:solidFill>
            </a:endParaRPr>
          </a:p>
        </p:txBody>
      </p:sp>
      <p:sp>
        <p:nvSpPr>
          <p:cNvPr id="9" name="Rectangle 8">
            <a:extLst>
              <a:ext uri="{FF2B5EF4-FFF2-40B4-BE49-F238E27FC236}">
                <a16:creationId xmlns:a16="http://schemas.microsoft.com/office/drawing/2014/main" id="{0E475FCD-C713-7C2D-AA78-E3C448E28EEC}"/>
              </a:ext>
            </a:extLst>
          </p:cNvPr>
          <p:cNvSpPr/>
          <p:nvPr/>
        </p:nvSpPr>
        <p:spPr>
          <a:xfrm>
            <a:off x="4088691" y="2578172"/>
            <a:ext cx="3498357"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That makes so much sense.</a:t>
            </a:r>
            <a:endParaRPr lang="en-US" sz="2800" dirty="0">
              <a:solidFill>
                <a:schemeClr val="tx1"/>
              </a:solidFill>
            </a:endParaRPr>
          </a:p>
        </p:txBody>
      </p:sp>
      <p:sp>
        <p:nvSpPr>
          <p:cNvPr id="12" name="Rectangle 11">
            <a:extLst>
              <a:ext uri="{FF2B5EF4-FFF2-40B4-BE49-F238E27FC236}">
                <a16:creationId xmlns:a16="http://schemas.microsoft.com/office/drawing/2014/main" id="{A8C5A68A-6791-E77B-C7DD-01A843FB375A}"/>
              </a:ext>
            </a:extLst>
          </p:cNvPr>
          <p:cNvSpPr/>
          <p:nvPr/>
        </p:nvSpPr>
        <p:spPr>
          <a:xfrm>
            <a:off x="4063013" y="94465"/>
            <a:ext cx="3434750"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To know is beyond understanding.</a:t>
            </a:r>
            <a:endParaRPr lang="en-US" sz="2800" dirty="0">
              <a:solidFill>
                <a:schemeClr val="tx1"/>
              </a:solidFill>
            </a:endParaRPr>
          </a:p>
        </p:txBody>
      </p:sp>
      <p:sp>
        <p:nvSpPr>
          <p:cNvPr id="13" name="Rectangle 12">
            <a:extLst>
              <a:ext uri="{FF2B5EF4-FFF2-40B4-BE49-F238E27FC236}">
                <a16:creationId xmlns:a16="http://schemas.microsoft.com/office/drawing/2014/main" id="{3D52CF6C-1D4C-D9EA-2EE5-A6D67235059C}"/>
              </a:ext>
            </a:extLst>
          </p:cNvPr>
          <p:cNvSpPr/>
          <p:nvPr/>
        </p:nvSpPr>
        <p:spPr>
          <a:xfrm>
            <a:off x="163792" y="2555367"/>
            <a:ext cx="3445776"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That resonates with me.</a:t>
            </a:r>
            <a:endParaRPr lang="en-US" sz="2800" dirty="0">
              <a:solidFill>
                <a:schemeClr val="tx1"/>
              </a:solidFill>
            </a:endParaRPr>
          </a:p>
        </p:txBody>
      </p:sp>
      <p:sp>
        <p:nvSpPr>
          <p:cNvPr id="14" name="Rectangle 13">
            <a:extLst>
              <a:ext uri="{FF2B5EF4-FFF2-40B4-BE49-F238E27FC236}">
                <a16:creationId xmlns:a16="http://schemas.microsoft.com/office/drawing/2014/main" id="{492FA239-3832-58F7-EF2A-00765D87B7D3}"/>
              </a:ext>
            </a:extLst>
          </p:cNvPr>
          <p:cNvSpPr/>
          <p:nvPr/>
        </p:nvSpPr>
        <p:spPr>
          <a:xfrm>
            <a:off x="251320" y="5111538"/>
            <a:ext cx="3381565"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 wonder…</a:t>
            </a:r>
            <a:endParaRPr lang="en-US" sz="1800" dirty="0">
              <a:solidFill>
                <a:schemeClr val="tx1"/>
              </a:solidFill>
            </a:endParaRPr>
          </a:p>
        </p:txBody>
      </p:sp>
      <p:sp>
        <p:nvSpPr>
          <p:cNvPr id="15" name="Rectangle 14">
            <a:extLst>
              <a:ext uri="{FF2B5EF4-FFF2-40B4-BE49-F238E27FC236}">
                <a16:creationId xmlns:a16="http://schemas.microsoft.com/office/drawing/2014/main" id="{0614B7CE-03C2-48D3-B3C4-2805BFBC581B}"/>
              </a:ext>
            </a:extLst>
          </p:cNvPr>
          <p:cNvSpPr/>
          <p:nvPr/>
        </p:nvSpPr>
        <p:spPr>
          <a:xfrm>
            <a:off x="4102442" y="7603255"/>
            <a:ext cx="3369276"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That doesn’t make sense.</a:t>
            </a:r>
            <a:endParaRPr lang="en-US" sz="1800" b="1" dirty="0">
              <a:solidFill>
                <a:schemeClr val="tx1"/>
              </a:solidFill>
            </a:endParaRPr>
          </a:p>
        </p:txBody>
      </p:sp>
      <p:sp>
        <p:nvSpPr>
          <p:cNvPr id="16" name="Rectangle 15">
            <a:extLst>
              <a:ext uri="{FF2B5EF4-FFF2-40B4-BE49-F238E27FC236}">
                <a16:creationId xmlns:a16="http://schemas.microsoft.com/office/drawing/2014/main" id="{C75B248C-1231-754B-FEC7-6BF7727C7057}"/>
              </a:ext>
            </a:extLst>
          </p:cNvPr>
          <p:cNvSpPr/>
          <p:nvPr/>
        </p:nvSpPr>
        <p:spPr>
          <a:xfrm>
            <a:off x="4102442" y="5078136"/>
            <a:ext cx="3395320" cy="2393847"/>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But what if…</a:t>
            </a:r>
            <a:endParaRPr lang="en-US" sz="1800" dirty="0">
              <a:solidFill>
                <a:schemeClr val="tx1"/>
              </a:solidFill>
            </a:endParaRPr>
          </a:p>
        </p:txBody>
      </p:sp>
      <p:sp>
        <p:nvSpPr>
          <p:cNvPr id="17" name="Rectangle 16">
            <a:extLst>
              <a:ext uri="{FF2B5EF4-FFF2-40B4-BE49-F238E27FC236}">
                <a16:creationId xmlns:a16="http://schemas.microsoft.com/office/drawing/2014/main" id="{C7D135E5-1326-F577-1A3A-45B095138EFB}"/>
              </a:ext>
            </a:extLst>
          </p:cNvPr>
          <p:cNvSpPr/>
          <p:nvPr/>
        </p:nvSpPr>
        <p:spPr>
          <a:xfrm>
            <a:off x="251320" y="7634013"/>
            <a:ext cx="3323898"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 don’t understand.</a:t>
            </a:r>
            <a:endParaRPr lang="en-US" sz="1800" dirty="0">
              <a:solidFill>
                <a:schemeClr val="tx1"/>
              </a:solidFill>
            </a:endParaRPr>
          </a:p>
        </p:txBody>
      </p:sp>
    </p:spTree>
    <p:extLst>
      <p:ext uri="{BB962C8B-B14F-4D97-AF65-F5344CB8AC3E}">
        <p14:creationId xmlns:p14="http://schemas.microsoft.com/office/powerpoint/2010/main" val="235320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dkVert">
            <a:fgClr>
              <a:schemeClr val="accent4">
                <a:lumMod val="75000"/>
              </a:schemeClr>
            </a:fgClr>
            <a:bgClr>
              <a:schemeClr val="accent4">
                <a:lumMod val="40000"/>
                <a:lumOff val="60000"/>
              </a:schemeClr>
            </a:bgClr>
          </a:patt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5DF8EBF-3261-59E5-4A1B-C7CD7709AB17}"/>
              </a:ext>
            </a:extLst>
          </p:cNvPr>
          <p:cNvSpPr/>
          <p:nvPr/>
        </p:nvSpPr>
        <p:spPr>
          <a:xfrm>
            <a:off x="185351" y="98317"/>
            <a:ext cx="3408644"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2</a:t>
            </a:r>
            <a:endParaRPr lang="en-US" sz="1200" dirty="0">
              <a:solidFill>
                <a:schemeClr val="bg2">
                  <a:lumMod val="75000"/>
                </a:schemeClr>
              </a:solidFill>
            </a:endParaRP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1: The Anticipated End	PROMPT</a:t>
            </a:r>
          </a:p>
          <a:p>
            <a:pPr algn="ctr"/>
            <a:endParaRPr lang="en-US" sz="1600" dirty="0">
              <a:solidFill>
                <a:schemeClr val="bg2">
                  <a:lumMod val="75000"/>
                </a:schemeClr>
              </a:solidFill>
            </a:endParaRPr>
          </a:p>
        </p:txBody>
      </p:sp>
      <p:sp>
        <p:nvSpPr>
          <p:cNvPr id="9" name="Rectangle 8">
            <a:extLst>
              <a:ext uri="{FF2B5EF4-FFF2-40B4-BE49-F238E27FC236}">
                <a16:creationId xmlns:a16="http://schemas.microsoft.com/office/drawing/2014/main" id="{2AA440BD-4E46-3070-30C6-3E382D8899FC}"/>
              </a:ext>
            </a:extLst>
          </p:cNvPr>
          <p:cNvSpPr/>
          <p:nvPr/>
        </p:nvSpPr>
        <p:spPr>
          <a:xfrm>
            <a:off x="4065370" y="2573610"/>
            <a:ext cx="3356429"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3</a:t>
            </a:r>
          </a:p>
          <a:p>
            <a:pPr algn="ctr"/>
            <a:endParaRPr lang="en-US" sz="1200" dirty="0">
              <a:solidFill>
                <a:schemeClr val="bg2">
                  <a:lumMod val="75000"/>
                </a:schemeClr>
              </a:solidFill>
            </a:endParaRPr>
          </a:p>
          <a:p>
            <a:pPr algn="ctr"/>
            <a:endParaRPr lang="en-US" sz="1400" dirty="0">
              <a:solidFill>
                <a:schemeClr val="bg2">
                  <a:lumMod val="75000"/>
                </a:schemeClr>
              </a:solidFill>
            </a:endParaRPr>
          </a:p>
          <a:p>
            <a:pPr algn="ctr"/>
            <a:r>
              <a:rPr lang="en-US" sz="1400" dirty="0">
                <a:solidFill>
                  <a:schemeClr val="bg2">
                    <a:lumMod val="75000"/>
                  </a:schemeClr>
                </a:solidFill>
              </a:rPr>
              <a:t>Scene 1: The Anticipated End	PROMPT</a:t>
            </a:r>
          </a:p>
          <a:p>
            <a:pPr algn="ctr"/>
            <a:endParaRPr lang="en-US" sz="1200" dirty="0">
              <a:solidFill>
                <a:schemeClr val="bg2">
                  <a:lumMod val="75000"/>
                </a:schemeClr>
              </a:solidFill>
            </a:endParaRPr>
          </a:p>
        </p:txBody>
      </p:sp>
      <p:sp>
        <p:nvSpPr>
          <p:cNvPr id="12" name="Rectangle 11">
            <a:extLst>
              <a:ext uri="{FF2B5EF4-FFF2-40B4-BE49-F238E27FC236}">
                <a16:creationId xmlns:a16="http://schemas.microsoft.com/office/drawing/2014/main" id="{8BEFCC3D-636D-52E2-7F7D-DCC63E2D4505}"/>
              </a:ext>
            </a:extLst>
          </p:cNvPr>
          <p:cNvSpPr/>
          <p:nvPr/>
        </p:nvSpPr>
        <p:spPr>
          <a:xfrm>
            <a:off x="4065370" y="89363"/>
            <a:ext cx="3447534"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1</a:t>
            </a: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1: The Anticipated End	PROMPT</a:t>
            </a:r>
          </a:p>
          <a:p>
            <a:pPr algn="ctr"/>
            <a:endParaRPr lang="en-US" sz="1200" dirty="0">
              <a:solidFill>
                <a:schemeClr val="bg2">
                  <a:lumMod val="75000"/>
                </a:schemeClr>
              </a:solidFill>
            </a:endParaRPr>
          </a:p>
        </p:txBody>
      </p:sp>
      <p:sp>
        <p:nvSpPr>
          <p:cNvPr id="13" name="Rectangle 12">
            <a:extLst>
              <a:ext uri="{FF2B5EF4-FFF2-40B4-BE49-F238E27FC236}">
                <a16:creationId xmlns:a16="http://schemas.microsoft.com/office/drawing/2014/main" id="{D971E0D8-D3F4-A981-B846-A584C34B2CF9}"/>
              </a:ext>
            </a:extLst>
          </p:cNvPr>
          <p:cNvSpPr/>
          <p:nvPr/>
        </p:nvSpPr>
        <p:spPr>
          <a:xfrm>
            <a:off x="237566" y="2588360"/>
            <a:ext cx="3356429"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4</a:t>
            </a: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1: The Anticipated End	PROMPT</a:t>
            </a:r>
          </a:p>
          <a:p>
            <a:pPr algn="ctr"/>
            <a:endParaRPr lang="en-US" sz="1200" dirty="0">
              <a:solidFill>
                <a:schemeClr val="bg2">
                  <a:lumMod val="75000"/>
                </a:schemeClr>
              </a:solidFill>
            </a:endParaRPr>
          </a:p>
        </p:txBody>
      </p:sp>
      <p:sp>
        <p:nvSpPr>
          <p:cNvPr id="14" name="Rectangle 13">
            <a:extLst>
              <a:ext uri="{FF2B5EF4-FFF2-40B4-BE49-F238E27FC236}">
                <a16:creationId xmlns:a16="http://schemas.microsoft.com/office/drawing/2014/main" id="{DEB280FD-1F83-E543-C615-3C159E8A34D3}"/>
              </a:ext>
            </a:extLst>
          </p:cNvPr>
          <p:cNvSpPr/>
          <p:nvPr/>
        </p:nvSpPr>
        <p:spPr>
          <a:xfrm>
            <a:off x="224245" y="5094002"/>
            <a:ext cx="3408641"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6</a:t>
            </a:r>
          </a:p>
          <a:p>
            <a:pPr algn="ctr"/>
            <a:endParaRPr lang="en-US" sz="1200" dirty="0">
              <a:solidFill>
                <a:schemeClr val="bg2">
                  <a:lumMod val="75000"/>
                </a:schemeClr>
              </a:solidFill>
            </a:endParaRPr>
          </a:p>
          <a:p>
            <a:pPr algn="ctr"/>
            <a:r>
              <a:rPr lang="en-US" sz="1400" dirty="0">
                <a:solidFill>
                  <a:schemeClr val="bg2">
                    <a:lumMod val="75000"/>
                  </a:schemeClr>
                </a:solidFill>
              </a:rPr>
              <a:t>Scene 1: The Anticipated End	PROMPT</a:t>
            </a:r>
            <a:endParaRPr lang="en-US" sz="1200" dirty="0">
              <a:solidFill>
                <a:schemeClr val="bg2">
                  <a:lumMod val="75000"/>
                </a:schemeClr>
              </a:solidFill>
            </a:endParaRPr>
          </a:p>
        </p:txBody>
      </p:sp>
      <p:sp>
        <p:nvSpPr>
          <p:cNvPr id="15" name="Rectangle 14">
            <a:extLst>
              <a:ext uri="{FF2B5EF4-FFF2-40B4-BE49-F238E27FC236}">
                <a16:creationId xmlns:a16="http://schemas.microsoft.com/office/drawing/2014/main" id="{D729962A-4503-8936-05E7-1ED244F3E1CB}"/>
              </a:ext>
            </a:extLst>
          </p:cNvPr>
          <p:cNvSpPr/>
          <p:nvPr/>
        </p:nvSpPr>
        <p:spPr>
          <a:xfrm>
            <a:off x="4052049" y="7576791"/>
            <a:ext cx="3460855"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7</a:t>
            </a:r>
          </a:p>
          <a:p>
            <a:pPr algn="ctr"/>
            <a:endParaRPr lang="en-US" sz="1400" dirty="0">
              <a:solidFill>
                <a:schemeClr val="bg2">
                  <a:lumMod val="75000"/>
                </a:schemeClr>
              </a:solidFill>
            </a:endParaRPr>
          </a:p>
          <a:p>
            <a:pPr algn="ctr"/>
            <a:endParaRPr lang="en-US" sz="1400" dirty="0">
              <a:solidFill>
                <a:schemeClr val="bg2">
                  <a:lumMod val="75000"/>
                </a:schemeClr>
              </a:solidFill>
            </a:endParaRPr>
          </a:p>
          <a:p>
            <a:pPr algn="ctr"/>
            <a:r>
              <a:rPr lang="en-US" sz="1400" dirty="0">
                <a:solidFill>
                  <a:schemeClr val="bg2">
                    <a:lumMod val="75000"/>
                  </a:schemeClr>
                </a:solidFill>
              </a:rPr>
              <a:t>Scene 1: The Anticipated End	PROMPT</a:t>
            </a:r>
          </a:p>
          <a:p>
            <a:pPr algn="ctr"/>
            <a:endParaRPr lang="en-US" sz="1200" dirty="0">
              <a:solidFill>
                <a:schemeClr val="bg2">
                  <a:lumMod val="75000"/>
                </a:schemeClr>
              </a:solidFill>
            </a:endParaRPr>
          </a:p>
        </p:txBody>
      </p:sp>
      <p:sp>
        <p:nvSpPr>
          <p:cNvPr id="16" name="Rectangle 15">
            <a:extLst>
              <a:ext uri="{FF2B5EF4-FFF2-40B4-BE49-F238E27FC236}">
                <a16:creationId xmlns:a16="http://schemas.microsoft.com/office/drawing/2014/main" id="{CDFD0058-828A-3459-1AF0-72E09945DDC3}"/>
              </a:ext>
            </a:extLst>
          </p:cNvPr>
          <p:cNvSpPr/>
          <p:nvPr/>
        </p:nvSpPr>
        <p:spPr>
          <a:xfrm>
            <a:off x="4052048" y="5082566"/>
            <a:ext cx="3408641"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5</a:t>
            </a:r>
          </a:p>
          <a:p>
            <a:pPr algn="ctr"/>
            <a:endParaRPr lang="en-US" sz="1200" dirty="0">
              <a:solidFill>
                <a:schemeClr val="bg2">
                  <a:lumMod val="75000"/>
                </a:schemeClr>
              </a:solidFill>
            </a:endParaRPr>
          </a:p>
          <a:p>
            <a:pPr algn="ctr"/>
            <a:endParaRPr lang="en-US" sz="1400" dirty="0">
              <a:solidFill>
                <a:schemeClr val="bg2">
                  <a:lumMod val="75000"/>
                </a:schemeClr>
              </a:solidFill>
            </a:endParaRPr>
          </a:p>
          <a:p>
            <a:pPr algn="ctr"/>
            <a:r>
              <a:rPr lang="en-US" sz="1400" dirty="0">
                <a:solidFill>
                  <a:schemeClr val="bg2">
                    <a:lumMod val="75000"/>
                  </a:schemeClr>
                </a:solidFill>
              </a:rPr>
              <a:t>Scene 1: The Anticipated End	PROMPT</a:t>
            </a:r>
          </a:p>
          <a:p>
            <a:pPr algn="ctr"/>
            <a:endParaRPr lang="en-US" sz="1200" dirty="0">
              <a:solidFill>
                <a:schemeClr val="bg2">
                  <a:lumMod val="75000"/>
                </a:schemeClr>
              </a:solidFill>
            </a:endParaRPr>
          </a:p>
        </p:txBody>
      </p:sp>
      <p:sp>
        <p:nvSpPr>
          <p:cNvPr id="17" name="Rectangle 16">
            <a:extLst>
              <a:ext uri="{FF2B5EF4-FFF2-40B4-BE49-F238E27FC236}">
                <a16:creationId xmlns:a16="http://schemas.microsoft.com/office/drawing/2014/main" id="{61C0F2D0-146F-6F54-B793-267F566EE8CF}"/>
              </a:ext>
            </a:extLst>
          </p:cNvPr>
          <p:cNvSpPr/>
          <p:nvPr/>
        </p:nvSpPr>
        <p:spPr>
          <a:xfrm>
            <a:off x="224245" y="7588075"/>
            <a:ext cx="3460855"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8</a:t>
            </a:r>
          </a:p>
          <a:p>
            <a:pPr algn="ctr"/>
            <a:endParaRPr lang="en-US" sz="1200" dirty="0">
              <a:solidFill>
                <a:schemeClr val="bg2">
                  <a:lumMod val="75000"/>
                </a:schemeClr>
              </a:solidFill>
            </a:endParaRPr>
          </a:p>
          <a:p>
            <a:pPr algn="ctr"/>
            <a:endParaRPr lang="en-US" sz="1400" dirty="0">
              <a:solidFill>
                <a:schemeClr val="bg2">
                  <a:lumMod val="75000"/>
                </a:schemeClr>
              </a:solidFill>
            </a:endParaRPr>
          </a:p>
          <a:p>
            <a:pPr algn="ctr"/>
            <a:r>
              <a:rPr lang="en-US" sz="1400" dirty="0">
                <a:solidFill>
                  <a:schemeClr val="bg2">
                    <a:lumMod val="75000"/>
                  </a:schemeClr>
                </a:solidFill>
              </a:rPr>
              <a:t>Scene 1: The Anticipated End	PROMPT</a:t>
            </a:r>
          </a:p>
          <a:p>
            <a:pPr algn="ctr"/>
            <a:endParaRPr lang="en-US" sz="1200" dirty="0">
              <a:solidFill>
                <a:schemeClr val="bg2">
                  <a:lumMod val="75000"/>
                </a:schemeClr>
              </a:solidFill>
            </a:endParaRPr>
          </a:p>
        </p:txBody>
      </p:sp>
    </p:spTree>
    <p:extLst>
      <p:ext uri="{BB962C8B-B14F-4D97-AF65-F5344CB8AC3E}">
        <p14:creationId xmlns:p14="http://schemas.microsoft.com/office/powerpoint/2010/main" val="260547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dkHorz">
            <a:fgClr>
              <a:schemeClr val="accent6">
                <a:lumMod val="50000"/>
              </a:schemeClr>
            </a:fgClr>
            <a:bgClr>
              <a:schemeClr val="accent6">
                <a:lumMod val="40000"/>
                <a:lumOff val="60000"/>
              </a:schemeClr>
            </a:bgClr>
          </a:patt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2F25EFE-9177-EAC0-E0BA-75D9D91098B7}"/>
              </a:ext>
            </a:extLst>
          </p:cNvPr>
          <p:cNvSpPr/>
          <p:nvPr/>
        </p:nvSpPr>
        <p:spPr>
          <a:xfrm>
            <a:off x="274638" y="91983"/>
            <a:ext cx="3300585"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Heart</a:t>
            </a:r>
          </a:p>
          <a:p>
            <a:pPr algn="ctr"/>
            <a:r>
              <a:rPr lang="en-US" sz="2800" b="1" dirty="0">
                <a:solidFill>
                  <a:schemeClr val="tx1"/>
                </a:solidFill>
              </a:rPr>
              <a:t>Love freely</a:t>
            </a:r>
            <a:endParaRPr lang="en-US" sz="2800" dirty="0">
              <a:solidFill>
                <a:schemeClr val="tx1"/>
              </a:solidFill>
            </a:endParaRPr>
          </a:p>
        </p:txBody>
      </p:sp>
      <p:sp>
        <p:nvSpPr>
          <p:cNvPr id="9" name="Rectangle 8">
            <a:extLst>
              <a:ext uri="{FF2B5EF4-FFF2-40B4-BE49-F238E27FC236}">
                <a16:creationId xmlns:a16="http://schemas.microsoft.com/office/drawing/2014/main" id="{F6E99821-66CA-0C7E-232E-4BD3822140CF}"/>
              </a:ext>
            </a:extLst>
          </p:cNvPr>
          <p:cNvSpPr/>
          <p:nvPr/>
        </p:nvSpPr>
        <p:spPr>
          <a:xfrm>
            <a:off x="4088691" y="2578172"/>
            <a:ext cx="3498357"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Hands</a:t>
            </a:r>
          </a:p>
          <a:p>
            <a:pPr algn="ctr"/>
            <a:r>
              <a:rPr lang="en-US" sz="2800" b="1" dirty="0">
                <a:solidFill>
                  <a:schemeClr val="tx1"/>
                </a:solidFill>
              </a:rPr>
              <a:t>Hold what is precious</a:t>
            </a:r>
            <a:endParaRPr lang="en-US" sz="2800" dirty="0">
              <a:solidFill>
                <a:schemeClr val="tx1"/>
              </a:solidFill>
            </a:endParaRPr>
          </a:p>
        </p:txBody>
      </p:sp>
      <p:sp>
        <p:nvSpPr>
          <p:cNvPr id="12" name="Rectangle 11">
            <a:extLst>
              <a:ext uri="{FF2B5EF4-FFF2-40B4-BE49-F238E27FC236}">
                <a16:creationId xmlns:a16="http://schemas.microsoft.com/office/drawing/2014/main" id="{D33D65C6-CEE4-6F13-DAE5-F15C919684DF}"/>
              </a:ext>
            </a:extLst>
          </p:cNvPr>
          <p:cNvSpPr/>
          <p:nvPr/>
        </p:nvSpPr>
        <p:spPr>
          <a:xfrm>
            <a:off x="4063013" y="94465"/>
            <a:ext cx="3434750"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Mouth</a:t>
            </a:r>
          </a:p>
          <a:p>
            <a:pPr algn="ctr"/>
            <a:r>
              <a:rPr lang="en-US" sz="2800" b="1" dirty="0">
                <a:solidFill>
                  <a:schemeClr val="tx1"/>
                </a:solidFill>
              </a:rPr>
              <a:t>Announce the truth</a:t>
            </a:r>
            <a:endParaRPr lang="en-US" sz="2800" dirty="0">
              <a:solidFill>
                <a:schemeClr val="tx1"/>
              </a:solidFill>
            </a:endParaRPr>
          </a:p>
        </p:txBody>
      </p:sp>
      <p:sp>
        <p:nvSpPr>
          <p:cNvPr id="13" name="Rectangle 12">
            <a:extLst>
              <a:ext uri="{FF2B5EF4-FFF2-40B4-BE49-F238E27FC236}">
                <a16:creationId xmlns:a16="http://schemas.microsoft.com/office/drawing/2014/main" id="{A78BDD39-FCCF-47D9-5707-2EE94C7E8F69}"/>
              </a:ext>
            </a:extLst>
          </p:cNvPr>
          <p:cNvSpPr/>
          <p:nvPr/>
        </p:nvSpPr>
        <p:spPr>
          <a:xfrm>
            <a:off x="163792" y="2555367"/>
            <a:ext cx="3445776"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Muscles</a:t>
            </a:r>
          </a:p>
          <a:p>
            <a:pPr algn="ctr"/>
            <a:r>
              <a:rPr lang="en-US" sz="2800" b="1" dirty="0">
                <a:solidFill>
                  <a:schemeClr val="tx1"/>
                </a:solidFill>
              </a:rPr>
              <a:t>Work hard</a:t>
            </a:r>
            <a:endParaRPr lang="en-US" sz="2800" dirty="0">
              <a:solidFill>
                <a:schemeClr val="tx1"/>
              </a:solidFill>
            </a:endParaRPr>
          </a:p>
        </p:txBody>
      </p:sp>
      <p:sp>
        <p:nvSpPr>
          <p:cNvPr id="14" name="Rectangle 13">
            <a:extLst>
              <a:ext uri="{FF2B5EF4-FFF2-40B4-BE49-F238E27FC236}">
                <a16:creationId xmlns:a16="http://schemas.microsoft.com/office/drawing/2014/main" id="{46CDFD1C-E92C-6035-8BE6-0D3A12B806F4}"/>
              </a:ext>
            </a:extLst>
          </p:cNvPr>
          <p:cNvSpPr/>
          <p:nvPr/>
        </p:nvSpPr>
        <p:spPr>
          <a:xfrm>
            <a:off x="251320" y="5111538"/>
            <a:ext cx="3381565"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Eyes</a:t>
            </a:r>
          </a:p>
          <a:p>
            <a:pPr algn="ctr"/>
            <a:r>
              <a:rPr lang="en-US" sz="2800" b="1" dirty="0">
                <a:solidFill>
                  <a:schemeClr val="tx1"/>
                </a:solidFill>
              </a:rPr>
              <a:t>See what is before us</a:t>
            </a:r>
            <a:endParaRPr lang="en-US" sz="1800" dirty="0">
              <a:solidFill>
                <a:schemeClr val="tx1"/>
              </a:solidFill>
            </a:endParaRPr>
          </a:p>
        </p:txBody>
      </p:sp>
      <p:sp>
        <p:nvSpPr>
          <p:cNvPr id="15" name="Rectangle 14">
            <a:extLst>
              <a:ext uri="{FF2B5EF4-FFF2-40B4-BE49-F238E27FC236}">
                <a16:creationId xmlns:a16="http://schemas.microsoft.com/office/drawing/2014/main" id="{6B2054AC-9927-8E3F-0837-CE8547B11E85}"/>
              </a:ext>
            </a:extLst>
          </p:cNvPr>
          <p:cNvSpPr/>
          <p:nvPr/>
        </p:nvSpPr>
        <p:spPr>
          <a:xfrm>
            <a:off x="4102442" y="7603255"/>
            <a:ext cx="3369276"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Mind</a:t>
            </a:r>
          </a:p>
          <a:p>
            <a:pPr algn="ctr"/>
            <a:r>
              <a:rPr lang="en-US" sz="2800" b="1" dirty="0">
                <a:solidFill>
                  <a:schemeClr val="tx1"/>
                </a:solidFill>
              </a:rPr>
              <a:t>Consider what is needed</a:t>
            </a:r>
            <a:endParaRPr lang="en-US" sz="1800" b="1" dirty="0">
              <a:solidFill>
                <a:schemeClr val="tx1"/>
              </a:solidFill>
            </a:endParaRPr>
          </a:p>
        </p:txBody>
      </p:sp>
      <p:sp>
        <p:nvSpPr>
          <p:cNvPr id="16" name="Rectangle 15">
            <a:extLst>
              <a:ext uri="{FF2B5EF4-FFF2-40B4-BE49-F238E27FC236}">
                <a16:creationId xmlns:a16="http://schemas.microsoft.com/office/drawing/2014/main" id="{E68AE100-C508-D78F-563F-2B9898B7EE1C}"/>
              </a:ext>
            </a:extLst>
          </p:cNvPr>
          <p:cNvSpPr/>
          <p:nvPr/>
        </p:nvSpPr>
        <p:spPr>
          <a:xfrm>
            <a:off x="4102442" y="5078136"/>
            <a:ext cx="3395320" cy="2393847"/>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Ears</a:t>
            </a:r>
          </a:p>
          <a:p>
            <a:pPr algn="ctr"/>
            <a:r>
              <a:rPr lang="en-US" sz="2800" b="1" dirty="0">
                <a:solidFill>
                  <a:schemeClr val="tx1"/>
                </a:solidFill>
              </a:rPr>
              <a:t>Hear the song of the world</a:t>
            </a:r>
            <a:endParaRPr lang="en-US" sz="1800" dirty="0">
              <a:solidFill>
                <a:schemeClr val="tx1"/>
              </a:solidFill>
            </a:endParaRPr>
          </a:p>
        </p:txBody>
      </p:sp>
      <p:sp>
        <p:nvSpPr>
          <p:cNvPr id="17" name="Rectangle 16">
            <a:extLst>
              <a:ext uri="{FF2B5EF4-FFF2-40B4-BE49-F238E27FC236}">
                <a16:creationId xmlns:a16="http://schemas.microsoft.com/office/drawing/2014/main" id="{C7D22DEC-DCE8-FF5B-E3C4-CEE74B029745}"/>
              </a:ext>
            </a:extLst>
          </p:cNvPr>
          <p:cNvSpPr/>
          <p:nvPr/>
        </p:nvSpPr>
        <p:spPr>
          <a:xfrm>
            <a:off x="251320" y="7634013"/>
            <a:ext cx="3323898"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Feet</a:t>
            </a:r>
          </a:p>
          <a:p>
            <a:pPr algn="ctr"/>
            <a:r>
              <a:rPr lang="en-US" sz="2800" b="1" dirty="0">
                <a:solidFill>
                  <a:schemeClr val="tx1"/>
                </a:solidFill>
              </a:rPr>
              <a:t>Search as far as we need</a:t>
            </a:r>
            <a:endParaRPr lang="en-US" sz="1800" dirty="0">
              <a:solidFill>
                <a:schemeClr val="tx1"/>
              </a:solidFill>
            </a:endParaRPr>
          </a:p>
        </p:txBody>
      </p:sp>
    </p:spTree>
    <p:extLst>
      <p:ext uri="{BB962C8B-B14F-4D97-AF65-F5344CB8AC3E}">
        <p14:creationId xmlns:p14="http://schemas.microsoft.com/office/powerpoint/2010/main" val="164886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dkHorz">
            <a:fgClr>
              <a:schemeClr val="accent6">
                <a:lumMod val="50000"/>
              </a:schemeClr>
            </a:fgClr>
            <a:bgClr>
              <a:schemeClr val="accent6">
                <a:lumMod val="40000"/>
                <a:lumOff val="60000"/>
              </a:schemeClr>
            </a:bgClr>
          </a:patt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06D31D8-BC2C-A244-FA47-BF0183F3FF5A}"/>
              </a:ext>
            </a:extLst>
          </p:cNvPr>
          <p:cNvSpPr/>
          <p:nvPr/>
        </p:nvSpPr>
        <p:spPr>
          <a:xfrm>
            <a:off x="237567" y="98317"/>
            <a:ext cx="3356427"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B</a:t>
            </a:r>
            <a:endParaRPr lang="en-US" sz="1200" dirty="0">
              <a:solidFill>
                <a:schemeClr val="bg2">
                  <a:lumMod val="75000"/>
                </a:schemeClr>
              </a:solidFill>
            </a:endParaRP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2: The Anointment		ROLE</a:t>
            </a:r>
          </a:p>
          <a:p>
            <a:pPr algn="ctr"/>
            <a:endParaRPr lang="en-US" sz="1600" dirty="0">
              <a:solidFill>
                <a:schemeClr val="bg2">
                  <a:lumMod val="75000"/>
                </a:schemeClr>
              </a:solidFill>
            </a:endParaRPr>
          </a:p>
        </p:txBody>
      </p:sp>
      <p:sp>
        <p:nvSpPr>
          <p:cNvPr id="9" name="Rectangle 8">
            <a:extLst>
              <a:ext uri="{FF2B5EF4-FFF2-40B4-BE49-F238E27FC236}">
                <a16:creationId xmlns:a16="http://schemas.microsoft.com/office/drawing/2014/main" id="{98A1E4D7-34DE-DBB1-E91C-F0F22B17EBDE}"/>
              </a:ext>
            </a:extLst>
          </p:cNvPr>
          <p:cNvSpPr/>
          <p:nvPr/>
        </p:nvSpPr>
        <p:spPr>
          <a:xfrm>
            <a:off x="4065370" y="2573610"/>
            <a:ext cx="3356429"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C</a:t>
            </a: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2: The Anointment		ROLE</a:t>
            </a:r>
          </a:p>
          <a:p>
            <a:pPr algn="ctr"/>
            <a:endParaRPr lang="en-US" sz="1200" dirty="0">
              <a:solidFill>
                <a:schemeClr val="bg2">
                  <a:lumMod val="75000"/>
                </a:schemeClr>
              </a:solidFill>
            </a:endParaRPr>
          </a:p>
        </p:txBody>
      </p:sp>
      <p:sp>
        <p:nvSpPr>
          <p:cNvPr id="12" name="Rectangle 11">
            <a:extLst>
              <a:ext uri="{FF2B5EF4-FFF2-40B4-BE49-F238E27FC236}">
                <a16:creationId xmlns:a16="http://schemas.microsoft.com/office/drawing/2014/main" id="{7A0BA0FF-C7B8-2DB0-3081-E02A9F03282B}"/>
              </a:ext>
            </a:extLst>
          </p:cNvPr>
          <p:cNvSpPr/>
          <p:nvPr/>
        </p:nvSpPr>
        <p:spPr>
          <a:xfrm>
            <a:off x="4065370" y="89363"/>
            <a:ext cx="3447534"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A</a:t>
            </a: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2: The Anointment		ROLE</a:t>
            </a:r>
          </a:p>
          <a:p>
            <a:pPr algn="ctr"/>
            <a:endParaRPr lang="en-US" sz="1200" dirty="0">
              <a:solidFill>
                <a:schemeClr val="bg2">
                  <a:lumMod val="75000"/>
                </a:schemeClr>
              </a:solidFill>
            </a:endParaRPr>
          </a:p>
        </p:txBody>
      </p:sp>
      <p:sp>
        <p:nvSpPr>
          <p:cNvPr id="13" name="Rectangle 12">
            <a:extLst>
              <a:ext uri="{FF2B5EF4-FFF2-40B4-BE49-F238E27FC236}">
                <a16:creationId xmlns:a16="http://schemas.microsoft.com/office/drawing/2014/main" id="{758718F9-0220-D317-1896-C252936568B9}"/>
              </a:ext>
            </a:extLst>
          </p:cNvPr>
          <p:cNvSpPr/>
          <p:nvPr/>
        </p:nvSpPr>
        <p:spPr>
          <a:xfrm>
            <a:off x="237566" y="2588360"/>
            <a:ext cx="3356429"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D</a:t>
            </a: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2: The Anointment		ROLE</a:t>
            </a:r>
          </a:p>
          <a:p>
            <a:pPr algn="ctr"/>
            <a:endParaRPr lang="en-US" sz="1200" dirty="0">
              <a:solidFill>
                <a:schemeClr val="bg2">
                  <a:lumMod val="75000"/>
                </a:schemeClr>
              </a:solidFill>
            </a:endParaRPr>
          </a:p>
        </p:txBody>
      </p:sp>
      <p:sp>
        <p:nvSpPr>
          <p:cNvPr id="14" name="Rectangle 13">
            <a:extLst>
              <a:ext uri="{FF2B5EF4-FFF2-40B4-BE49-F238E27FC236}">
                <a16:creationId xmlns:a16="http://schemas.microsoft.com/office/drawing/2014/main" id="{FC82D330-7289-59AF-B0AE-7CAA2E6DE02C}"/>
              </a:ext>
            </a:extLst>
          </p:cNvPr>
          <p:cNvSpPr/>
          <p:nvPr/>
        </p:nvSpPr>
        <p:spPr>
          <a:xfrm>
            <a:off x="224245" y="5094002"/>
            <a:ext cx="3408641"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F</a:t>
            </a: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2: The Anointment		ROLE</a:t>
            </a:r>
          </a:p>
          <a:p>
            <a:pPr algn="ctr"/>
            <a:endParaRPr lang="en-US" sz="1200" dirty="0">
              <a:solidFill>
                <a:schemeClr val="bg2">
                  <a:lumMod val="75000"/>
                </a:schemeClr>
              </a:solidFill>
            </a:endParaRPr>
          </a:p>
        </p:txBody>
      </p:sp>
      <p:sp>
        <p:nvSpPr>
          <p:cNvPr id="15" name="Rectangle 14">
            <a:extLst>
              <a:ext uri="{FF2B5EF4-FFF2-40B4-BE49-F238E27FC236}">
                <a16:creationId xmlns:a16="http://schemas.microsoft.com/office/drawing/2014/main" id="{8EC7B59C-AB4C-E5AE-ED2F-8B93FABDA5F7}"/>
              </a:ext>
            </a:extLst>
          </p:cNvPr>
          <p:cNvSpPr/>
          <p:nvPr/>
        </p:nvSpPr>
        <p:spPr>
          <a:xfrm>
            <a:off x="4052049" y="7576791"/>
            <a:ext cx="3460855"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G</a:t>
            </a: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2: The Anointment		ROLE</a:t>
            </a:r>
          </a:p>
          <a:p>
            <a:pPr algn="ctr"/>
            <a:endParaRPr lang="en-US" sz="1200" dirty="0">
              <a:solidFill>
                <a:schemeClr val="bg2">
                  <a:lumMod val="75000"/>
                </a:schemeClr>
              </a:solidFill>
            </a:endParaRPr>
          </a:p>
        </p:txBody>
      </p:sp>
      <p:sp>
        <p:nvSpPr>
          <p:cNvPr id="16" name="Rectangle 15">
            <a:extLst>
              <a:ext uri="{FF2B5EF4-FFF2-40B4-BE49-F238E27FC236}">
                <a16:creationId xmlns:a16="http://schemas.microsoft.com/office/drawing/2014/main" id="{946646EC-2E26-7F76-F907-F040E553ADFA}"/>
              </a:ext>
            </a:extLst>
          </p:cNvPr>
          <p:cNvSpPr/>
          <p:nvPr/>
        </p:nvSpPr>
        <p:spPr>
          <a:xfrm>
            <a:off x="4052048" y="5082566"/>
            <a:ext cx="3408641"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E</a:t>
            </a: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2: The Anointment		ROLE</a:t>
            </a:r>
          </a:p>
          <a:p>
            <a:pPr algn="ctr"/>
            <a:endParaRPr lang="en-US" sz="1200" dirty="0">
              <a:solidFill>
                <a:schemeClr val="bg2">
                  <a:lumMod val="75000"/>
                </a:schemeClr>
              </a:solidFill>
            </a:endParaRPr>
          </a:p>
        </p:txBody>
      </p:sp>
      <p:sp>
        <p:nvSpPr>
          <p:cNvPr id="17" name="Rectangle 16">
            <a:extLst>
              <a:ext uri="{FF2B5EF4-FFF2-40B4-BE49-F238E27FC236}">
                <a16:creationId xmlns:a16="http://schemas.microsoft.com/office/drawing/2014/main" id="{EE77843B-BC8B-2879-6D68-FBD47545C373}"/>
              </a:ext>
            </a:extLst>
          </p:cNvPr>
          <p:cNvSpPr/>
          <p:nvPr/>
        </p:nvSpPr>
        <p:spPr>
          <a:xfrm>
            <a:off x="224245" y="7588075"/>
            <a:ext cx="3460855" cy="2385391"/>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6600" dirty="0">
                <a:solidFill>
                  <a:schemeClr val="bg2">
                    <a:lumMod val="75000"/>
                  </a:schemeClr>
                </a:solidFill>
              </a:rPr>
              <a:t>H</a:t>
            </a:r>
          </a:p>
          <a:p>
            <a:pPr algn="ctr"/>
            <a:endParaRPr lang="en-US" sz="1200" dirty="0">
              <a:solidFill>
                <a:schemeClr val="bg2">
                  <a:lumMod val="75000"/>
                </a:schemeClr>
              </a:solidFill>
            </a:endParaRPr>
          </a:p>
          <a:p>
            <a:pPr algn="ctr"/>
            <a:endParaRPr lang="en-US" sz="1200" dirty="0">
              <a:solidFill>
                <a:schemeClr val="bg2">
                  <a:lumMod val="75000"/>
                </a:schemeClr>
              </a:solidFill>
            </a:endParaRPr>
          </a:p>
          <a:p>
            <a:pPr algn="ctr"/>
            <a:r>
              <a:rPr lang="en-US" sz="1400" dirty="0">
                <a:solidFill>
                  <a:schemeClr val="bg2">
                    <a:lumMod val="75000"/>
                  </a:schemeClr>
                </a:solidFill>
              </a:rPr>
              <a:t>Scene 2: The Anointment		ROLE</a:t>
            </a:r>
          </a:p>
          <a:p>
            <a:pPr algn="ctr"/>
            <a:endParaRPr lang="en-US" sz="1200" dirty="0">
              <a:solidFill>
                <a:schemeClr val="bg2">
                  <a:lumMod val="75000"/>
                </a:schemeClr>
              </a:solidFill>
            </a:endParaRPr>
          </a:p>
        </p:txBody>
      </p:sp>
    </p:spTree>
    <p:extLst>
      <p:ext uri="{BB962C8B-B14F-4D97-AF65-F5344CB8AC3E}">
        <p14:creationId xmlns:p14="http://schemas.microsoft.com/office/powerpoint/2010/main" val="113571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DAE9D-387C-81CB-AAEE-7F18C461656D}"/>
              </a:ext>
            </a:extLst>
          </p:cNvPr>
          <p:cNvSpPr/>
          <p:nvPr/>
        </p:nvSpPr>
        <p:spPr>
          <a:xfrm>
            <a:off x="3632887" y="0"/>
            <a:ext cx="432486" cy="10058400"/>
          </a:xfrm>
          <a:prstGeom prst="rect">
            <a:avLst/>
          </a:prstGeom>
          <a:pattFill prst="solidDmnd">
            <a:fgClr>
              <a:srgbClr val="7030A0"/>
            </a:fgClr>
            <a:bgClr>
              <a:srgbClr val="CCCCFF"/>
            </a:bgClr>
          </a:patt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E2151A-B1E4-CE2F-A3EA-E81B03C71F66}"/>
              </a:ext>
            </a:extLst>
          </p:cNvPr>
          <p:cNvCxnSpPr>
            <a:cxnSpLocks/>
          </p:cNvCxnSpPr>
          <p:nvPr/>
        </p:nvCxnSpPr>
        <p:spPr>
          <a:xfrm>
            <a:off x="185352" y="5029200"/>
            <a:ext cx="7344031"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B35162-96D0-D224-AD8D-A39BF98293E2}"/>
              </a:ext>
            </a:extLst>
          </p:cNvPr>
          <p:cNvCxnSpPr>
            <a:cxnSpLocks/>
          </p:cNvCxnSpPr>
          <p:nvPr/>
        </p:nvCxnSpPr>
        <p:spPr>
          <a:xfrm flipV="1">
            <a:off x="185352" y="10050163"/>
            <a:ext cx="7344031" cy="82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787456-B612-20F9-8C41-1ED6411DA3E2}"/>
              </a:ext>
            </a:extLst>
          </p:cNvPr>
          <p:cNvCxnSpPr>
            <a:cxnSpLocks/>
          </p:cNvCxnSpPr>
          <p:nvPr/>
        </p:nvCxnSpPr>
        <p:spPr>
          <a:xfrm flipV="1">
            <a:off x="185351" y="7545864"/>
            <a:ext cx="7344032" cy="2882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B3273F-BE91-88F1-C0A5-BA5D429222D2}"/>
              </a:ext>
            </a:extLst>
          </p:cNvPr>
          <p:cNvCxnSpPr>
            <a:cxnSpLocks/>
          </p:cNvCxnSpPr>
          <p:nvPr/>
        </p:nvCxnSpPr>
        <p:spPr>
          <a:xfrm>
            <a:off x="185352" y="2512535"/>
            <a:ext cx="7344031"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458E1F-0706-155B-964E-423949C23B3D}"/>
              </a:ext>
            </a:extLst>
          </p:cNvPr>
          <p:cNvCxnSpPr>
            <a:cxnSpLocks/>
          </p:cNvCxnSpPr>
          <p:nvPr/>
        </p:nvCxnSpPr>
        <p:spPr>
          <a:xfrm>
            <a:off x="185352" y="8236"/>
            <a:ext cx="7344031"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D2B430-3D55-D2AD-87DC-B23E44F4959A}"/>
              </a:ext>
            </a:extLst>
          </p:cNvPr>
          <p:cNvCxnSpPr/>
          <p:nvPr/>
        </p:nvCxnSpPr>
        <p:spPr>
          <a:xfrm>
            <a:off x="185352" y="0"/>
            <a:ext cx="0" cy="100501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ED4C28-B636-37B5-D356-3CE4A7B9201E}"/>
              </a:ext>
            </a:extLst>
          </p:cNvPr>
          <p:cNvCxnSpPr/>
          <p:nvPr/>
        </p:nvCxnSpPr>
        <p:spPr>
          <a:xfrm>
            <a:off x="7529383" y="0"/>
            <a:ext cx="0" cy="100501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BC37B6-76C0-106E-4666-B573FCD2AEFE}"/>
              </a:ext>
            </a:extLst>
          </p:cNvPr>
          <p:cNvCxnSpPr/>
          <p:nvPr/>
        </p:nvCxnSpPr>
        <p:spPr>
          <a:xfrm>
            <a:off x="3849129" y="0"/>
            <a:ext cx="0" cy="1005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A590A37-6007-0CB3-5A94-904DD2D5A19B}"/>
              </a:ext>
            </a:extLst>
          </p:cNvPr>
          <p:cNvSpPr/>
          <p:nvPr/>
        </p:nvSpPr>
        <p:spPr>
          <a:xfrm>
            <a:off x="212853" y="65902"/>
            <a:ext cx="3436510" cy="242631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was financially successful but wanted more genuine human connection. I’m closer to my Celestial Siblings than I’ve ever been to anyone else.</a:t>
            </a:r>
          </a:p>
        </p:txBody>
      </p:sp>
      <p:sp>
        <p:nvSpPr>
          <p:cNvPr id="19" name="Rectangle 18">
            <a:extLst>
              <a:ext uri="{FF2B5EF4-FFF2-40B4-BE49-F238E27FC236}">
                <a16:creationId xmlns:a16="http://schemas.microsoft.com/office/drawing/2014/main" id="{53AEB532-F342-06B0-D0CB-79100BCC7979}"/>
              </a:ext>
            </a:extLst>
          </p:cNvPr>
          <p:cNvSpPr/>
          <p:nvPr/>
        </p:nvSpPr>
        <p:spPr>
          <a:xfrm>
            <a:off x="4054104" y="2569931"/>
            <a:ext cx="3513437" cy="245515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was married, but my partner left me. I was looking for people who would honor their commitments and be truthful with each other. I trust my Celestial Siblings completely.</a:t>
            </a:r>
          </a:p>
        </p:txBody>
      </p:sp>
      <p:sp>
        <p:nvSpPr>
          <p:cNvPr id="20" name="Rectangle 19">
            <a:extLst>
              <a:ext uri="{FF2B5EF4-FFF2-40B4-BE49-F238E27FC236}">
                <a16:creationId xmlns:a16="http://schemas.microsoft.com/office/drawing/2014/main" id="{B05C8D19-525F-409F-AC4C-DFD2707559BB}"/>
              </a:ext>
            </a:extLst>
          </p:cNvPr>
          <p:cNvSpPr/>
          <p:nvPr/>
        </p:nvSpPr>
        <p:spPr>
          <a:xfrm>
            <a:off x="4040657" y="21682"/>
            <a:ext cx="3513437" cy="2483979"/>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 was raised strictly in a traditional religion, but broke with my family when I wanted a religion that didn’t have strict gender roles. I think it’s just right how the Movement doesn’t treat men, women, or non-binary people differently.</a:t>
            </a:r>
          </a:p>
        </p:txBody>
      </p:sp>
      <p:sp>
        <p:nvSpPr>
          <p:cNvPr id="21" name="Rectangle 20">
            <a:extLst>
              <a:ext uri="{FF2B5EF4-FFF2-40B4-BE49-F238E27FC236}">
                <a16:creationId xmlns:a16="http://schemas.microsoft.com/office/drawing/2014/main" id="{C0296E5B-9C13-2384-B30C-C5DA7A6C00F6}"/>
              </a:ext>
            </a:extLst>
          </p:cNvPr>
          <p:cNvSpPr/>
          <p:nvPr/>
        </p:nvSpPr>
        <p:spPr>
          <a:xfrm>
            <a:off x="212853" y="2543297"/>
            <a:ext cx="3444748" cy="248178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tried one utopian movement after another before finding this one where I was fully accepted. The level of acceptance here is wonderful.</a:t>
            </a:r>
          </a:p>
        </p:txBody>
      </p:sp>
      <p:sp>
        <p:nvSpPr>
          <p:cNvPr id="22" name="Rectangle 21">
            <a:extLst>
              <a:ext uri="{FF2B5EF4-FFF2-40B4-BE49-F238E27FC236}">
                <a16:creationId xmlns:a16="http://schemas.microsoft.com/office/drawing/2014/main" id="{9A2D5BFB-67DF-F966-E616-9487CD17B941}"/>
              </a:ext>
            </a:extLst>
          </p:cNvPr>
          <p:cNvSpPr/>
          <p:nvPr/>
        </p:nvSpPr>
        <p:spPr>
          <a:xfrm>
            <a:off x="212853" y="5082478"/>
            <a:ext cx="3392532" cy="2443064"/>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was Divine Parent’s best friend as a kid, and always admired them. I like spending all my time with my best friends nearby.</a:t>
            </a:r>
          </a:p>
        </p:txBody>
      </p:sp>
      <p:sp>
        <p:nvSpPr>
          <p:cNvPr id="24" name="Rectangle 23">
            <a:extLst>
              <a:ext uri="{FF2B5EF4-FFF2-40B4-BE49-F238E27FC236}">
                <a16:creationId xmlns:a16="http://schemas.microsoft.com/office/drawing/2014/main" id="{2BC0D0CD-9C7C-AB00-A535-E3DAF80CD745}"/>
              </a:ext>
            </a:extLst>
          </p:cNvPr>
          <p:cNvSpPr/>
          <p:nvPr/>
        </p:nvSpPr>
        <p:spPr>
          <a:xfrm>
            <a:off x="4040657" y="7613555"/>
            <a:ext cx="3546392" cy="2391568"/>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fled persecution in my home land/town and wandered through many places trying to find a new home where I fit in. The Movement has welcomed me like no other group.</a:t>
            </a:r>
          </a:p>
        </p:txBody>
      </p:sp>
      <p:sp>
        <p:nvSpPr>
          <p:cNvPr id="25" name="Rectangle 24">
            <a:extLst>
              <a:ext uri="{FF2B5EF4-FFF2-40B4-BE49-F238E27FC236}">
                <a16:creationId xmlns:a16="http://schemas.microsoft.com/office/drawing/2014/main" id="{0B3563FE-B63E-7CEF-3B30-BC1DC23219E1}"/>
              </a:ext>
            </a:extLst>
          </p:cNvPr>
          <p:cNvSpPr/>
          <p:nvPr/>
        </p:nvSpPr>
        <p:spPr>
          <a:xfrm>
            <a:off x="4049744" y="5082477"/>
            <a:ext cx="3513436" cy="247780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was from an ordinary happy family, but never fit in with their middle class capitalist values. I always cared more about others. All the people in the Movement believe what I believe.</a:t>
            </a:r>
          </a:p>
        </p:txBody>
      </p:sp>
      <p:sp>
        <p:nvSpPr>
          <p:cNvPr id="26" name="Rectangle 25">
            <a:extLst>
              <a:ext uri="{FF2B5EF4-FFF2-40B4-BE49-F238E27FC236}">
                <a16:creationId xmlns:a16="http://schemas.microsoft.com/office/drawing/2014/main" id="{2E441FEB-B62D-3A54-E5D4-23C2930889AF}"/>
              </a:ext>
            </a:extLst>
          </p:cNvPr>
          <p:cNvSpPr/>
          <p:nvPr/>
        </p:nvSpPr>
        <p:spPr>
          <a:xfrm>
            <a:off x="185350" y="7578819"/>
            <a:ext cx="3472251" cy="2451022"/>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 left home really young after the final argument with my parents, and wanted to find a real home. I am more comfortable here than I’ve ever been anywhere else.</a:t>
            </a:r>
          </a:p>
        </p:txBody>
      </p:sp>
    </p:spTree>
    <p:extLst>
      <p:ext uri="{BB962C8B-B14F-4D97-AF65-F5344CB8AC3E}">
        <p14:creationId xmlns:p14="http://schemas.microsoft.com/office/powerpoint/2010/main" val="366573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Metadata/LabelInfo.xml><?xml version="1.0" encoding="utf-8"?>
<clbl:labelList xmlns:clbl="http://schemas.microsoft.com/office/2020/mipLabelMetadata">
  <clbl:label id="{4447dd6a-a4a1-440b-a6a3-9124ef1ee017}" enabled="1" method="Privileged" siteId="{7a18110d-ef9b-4274-acef-e62ab0fe28ed}" contentBits="0" removed="0"/>
</clbl:labelList>
</file>

<file path=docProps/app.xml><?xml version="1.0" encoding="utf-8"?>
<Properties xmlns="http://schemas.openxmlformats.org/officeDocument/2006/extended-properties" xmlns:vt="http://schemas.openxmlformats.org/officeDocument/2006/docPropsVTypes">
  <Template>Office 2013 - 2022 Theme</Template>
  <TotalTime>1532</TotalTime>
  <Words>2740</Words>
  <Application>Microsoft Office PowerPoint</Application>
  <PresentationFormat>Custom</PresentationFormat>
  <Paragraphs>308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LEUNG, Alice     RTX</dc:creator>
  <cp:lastModifiedBy>LEUNG, Alice M    RTX</cp:lastModifiedBy>
  <cp:revision>57</cp:revision>
  <cp:lastPrinted>2024-02-25T01:30:05Z</cp:lastPrinted>
  <dcterms:created xsi:type="dcterms:W3CDTF">2023-12-29T18:54:06Z</dcterms:created>
  <dcterms:modified xsi:type="dcterms:W3CDTF">2024-02-25T16:42:52Z</dcterms:modified>
</cp:coreProperties>
</file>