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7772400" cy="1005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54KAed0/ZP870/+AQiNrnmfVx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9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36788" y="1143000"/>
            <a:ext cx="23844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236788" y="1143000"/>
            <a:ext cx="23844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2236788" y="1143000"/>
            <a:ext cx="23844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582930" y="1646133"/>
            <a:ext cx="6606540" cy="350181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100"/>
              <a:buFont typeface="Calibri"/>
              <a:buNone/>
              <a:defRPr sz="5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971550" y="5282989"/>
            <a:ext cx="5829300" cy="242845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50"/>
              </a:spcBef>
              <a:spcAft>
                <a:spcPts val="0"/>
              </a:spcAft>
              <a:buClr>
                <a:schemeClr val="dk1"/>
              </a:buClr>
              <a:buSzPts val="2040"/>
              <a:buNone/>
              <a:defRPr sz="2040"/>
            </a:lvl1pPr>
            <a:lvl2pPr lvl="1" algn="ctr">
              <a:lnSpc>
                <a:spcPct val="90000"/>
              </a:lnSpc>
              <a:spcBef>
                <a:spcPts val="425"/>
              </a:spcBef>
              <a:spcAft>
                <a:spcPts val="0"/>
              </a:spcAft>
              <a:buClr>
                <a:schemeClr val="dk1"/>
              </a:buClr>
              <a:buSzPts val="1700"/>
              <a:buNone/>
              <a:defRPr sz="1700"/>
            </a:lvl2pPr>
            <a:lvl3pPr lvl="2" algn="ctr">
              <a:lnSpc>
                <a:spcPct val="90000"/>
              </a:lnSpc>
              <a:spcBef>
                <a:spcPts val="425"/>
              </a:spcBef>
              <a:spcAft>
                <a:spcPts val="0"/>
              </a:spcAft>
              <a:buClr>
                <a:schemeClr val="dk1"/>
              </a:buClr>
              <a:buSzPts val="1530"/>
              <a:buNone/>
              <a:defRPr sz="1530"/>
            </a:lvl3pPr>
            <a:lvl4pPr lvl="3" algn="ctr">
              <a:lnSpc>
                <a:spcPct val="90000"/>
              </a:lnSpc>
              <a:spcBef>
                <a:spcPts val="425"/>
              </a:spcBef>
              <a:spcAft>
                <a:spcPts val="0"/>
              </a:spcAft>
              <a:buClr>
                <a:schemeClr val="dk1"/>
              </a:buClr>
              <a:buSzPts val="1360"/>
              <a:buNone/>
              <a:defRPr sz="1360"/>
            </a:lvl4pPr>
            <a:lvl5pPr lvl="4" algn="ctr">
              <a:lnSpc>
                <a:spcPct val="90000"/>
              </a:lnSpc>
              <a:spcBef>
                <a:spcPts val="425"/>
              </a:spcBef>
              <a:spcAft>
                <a:spcPts val="0"/>
              </a:spcAft>
              <a:buClr>
                <a:schemeClr val="dk1"/>
              </a:buClr>
              <a:buSzPts val="1360"/>
              <a:buNone/>
              <a:defRPr sz="1360"/>
            </a:lvl5pPr>
            <a:lvl6pPr lvl="5" algn="ctr">
              <a:lnSpc>
                <a:spcPct val="90000"/>
              </a:lnSpc>
              <a:spcBef>
                <a:spcPts val="425"/>
              </a:spcBef>
              <a:spcAft>
                <a:spcPts val="0"/>
              </a:spcAft>
              <a:buClr>
                <a:schemeClr val="dk1"/>
              </a:buClr>
              <a:buSzPts val="1360"/>
              <a:buNone/>
              <a:defRPr sz="1360"/>
            </a:lvl6pPr>
            <a:lvl7pPr lvl="6" algn="ctr">
              <a:lnSpc>
                <a:spcPct val="90000"/>
              </a:lnSpc>
              <a:spcBef>
                <a:spcPts val="425"/>
              </a:spcBef>
              <a:spcAft>
                <a:spcPts val="0"/>
              </a:spcAft>
              <a:buClr>
                <a:schemeClr val="dk1"/>
              </a:buClr>
              <a:buSzPts val="1360"/>
              <a:buNone/>
              <a:defRPr sz="1360"/>
            </a:lvl7pPr>
            <a:lvl8pPr lvl="7" algn="ctr">
              <a:lnSpc>
                <a:spcPct val="90000"/>
              </a:lnSpc>
              <a:spcBef>
                <a:spcPts val="425"/>
              </a:spcBef>
              <a:spcAft>
                <a:spcPts val="0"/>
              </a:spcAft>
              <a:buClr>
                <a:schemeClr val="dk1"/>
              </a:buClr>
              <a:buSzPts val="1360"/>
              <a:buNone/>
              <a:defRPr sz="1360"/>
            </a:lvl8pPr>
            <a:lvl9pPr lvl="8" algn="ctr">
              <a:lnSpc>
                <a:spcPct val="90000"/>
              </a:lnSpc>
              <a:spcBef>
                <a:spcPts val="425"/>
              </a:spcBef>
              <a:spcAft>
                <a:spcPts val="0"/>
              </a:spcAft>
              <a:buClr>
                <a:schemeClr val="dk1"/>
              </a:buClr>
              <a:buSzPts val="1360"/>
              <a:buNone/>
              <a:defRPr sz="1360"/>
            </a:lvl9pPr>
          </a:lstStyle>
          <a:p>
            <a:endParaRPr/>
          </a:p>
        </p:txBody>
      </p:sp>
      <p:sp>
        <p:nvSpPr>
          <p:cNvPr id="18" name="Google Shape;18;p4"/>
          <p:cNvSpPr txBox="1">
            <a:spLocks noGrp="1"/>
          </p:cNvSpPr>
          <p:nvPr>
            <p:ph type="dt" idx="10"/>
          </p:nvPr>
        </p:nvSpPr>
        <p:spPr>
          <a:xfrm>
            <a:off x="534353" y="9322649"/>
            <a:ext cx="1748790" cy="5355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2574608" y="9322649"/>
            <a:ext cx="2623185" cy="5355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5489258" y="9322649"/>
            <a:ext cx="1748790" cy="5355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534353" y="535519"/>
            <a:ext cx="6703695" cy="194415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695219" y="2516718"/>
            <a:ext cx="6381962" cy="67036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50"/>
              </a:spcBef>
              <a:spcAft>
                <a:spcPts val="0"/>
              </a:spcAft>
              <a:buClr>
                <a:schemeClr val="dk1"/>
              </a:buClr>
              <a:buSzPts val="1800"/>
              <a:buChar char="•"/>
              <a:defRPr/>
            </a:lvl1pPr>
            <a:lvl2pPr marL="914400" lvl="1" indent="-342900" algn="l">
              <a:lnSpc>
                <a:spcPct val="90000"/>
              </a:lnSpc>
              <a:spcBef>
                <a:spcPts val="425"/>
              </a:spcBef>
              <a:spcAft>
                <a:spcPts val="0"/>
              </a:spcAft>
              <a:buClr>
                <a:schemeClr val="dk1"/>
              </a:buClr>
              <a:buSzPts val="1800"/>
              <a:buChar char="•"/>
              <a:defRPr/>
            </a:lvl2pPr>
            <a:lvl3pPr marL="1371600" lvl="2" indent="-342900" algn="l">
              <a:lnSpc>
                <a:spcPct val="90000"/>
              </a:lnSpc>
              <a:spcBef>
                <a:spcPts val="425"/>
              </a:spcBef>
              <a:spcAft>
                <a:spcPts val="0"/>
              </a:spcAft>
              <a:buClr>
                <a:schemeClr val="dk1"/>
              </a:buClr>
              <a:buSzPts val="1800"/>
              <a:buChar char="•"/>
              <a:defRPr/>
            </a:lvl3pPr>
            <a:lvl4pPr marL="1828800" lvl="3" indent="-342900" algn="l">
              <a:lnSpc>
                <a:spcPct val="90000"/>
              </a:lnSpc>
              <a:spcBef>
                <a:spcPts val="425"/>
              </a:spcBef>
              <a:spcAft>
                <a:spcPts val="0"/>
              </a:spcAft>
              <a:buClr>
                <a:schemeClr val="dk1"/>
              </a:buClr>
              <a:buSzPts val="1800"/>
              <a:buChar char="•"/>
              <a:defRPr/>
            </a:lvl4pPr>
            <a:lvl5pPr marL="2286000" lvl="4" indent="-342900" algn="l">
              <a:lnSpc>
                <a:spcPct val="90000"/>
              </a:lnSpc>
              <a:spcBef>
                <a:spcPts val="425"/>
              </a:spcBef>
              <a:spcAft>
                <a:spcPts val="0"/>
              </a:spcAft>
              <a:buClr>
                <a:schemeClr val="dk1"/>
              </a:buClr>
              <a:buSzPts val="1800"/>
              <a:buChar char="•"/>
              <a:defRPr/>
            </a:lvl5pPr>
            <a:lvl6pPr marL="2743200" lvl="5" indent="-342900" algn="l">
              <a:lnSpc>
                <a:spcPct val="90000"/>
              </a:lnSpc>
              <a:spcBef>
                <a:spcPts val="425"/>
              </a:spcBef>
              <a:spcAft>
                <a:spcPts val="0"/>
              </a:spcAft>
              <a:buClr>
                <a:schemeClr val="dk1"/>
              </a:buClr>
              <a:buSzPts val="1800"/>
              <a:buChar char="•"/>
              <a:defRPr/>
            </a:lvl6pPr>
            <a:lvl7pPr marL="3200400" lvl="6" indent="-342900" algn="l">
              <a:lnSpc>
                <a:spcPct val="90000"/>
              </a:lnSpc>
              <a:spcBef>
                <a:spcPts val="425"/>
              </a:spcBef>
              <a:spcAft>
                <a:spcPts val="0"/>
              </a:spcAft>
              <a:buClr>
                <a:schemeClr val="dk1"/>
              </a:buClr>
              <a:buSzPts val="1800"/>
              <a:buChar char="•"/>
              <a:defRPr/>
            </a:lvl7pPr>
            <a:lvl8pPr marL="3657600" lvl="7" indent="-342900" algn="l">
              <a:lnSpc>
                <a:spcPct val="90000"/>
              </a:lnSpc>
              <a:spcBef>
                <a:spcPts val="425"/>
              </a:spcBef>
              <a:spcAft>
                <a:spcPts val="0"/>
              </a:spcAft>
              <a:buClr>
                <a:schemeClr val="dk1"/>
              </a:buClr>
              <a:buSzPts val="1800"/>
              <a:buChar char="•"/>
              <a:defRPr/>
            </a:lvl8pPr>
            <a:lvl9pPr marL="4114800" lvl="8" indent="-342900" algn="l">
              <a:lnSpc>
                <a:spcPct val="90000"/>
              </a:lnSpc>
              <a:spcBef>
                <a:spcPts val="425"/>
              </a:spcBef>
              <a:spcAft>
                <a:spcPts val="0"/>
              </a:spcAft>
              <a:buClr>
                <a:schemeClr val="dk1"/>
              </a:buClr>
              <a:buSzPts val="1800"/>
              <a:buChar char="•"/>
              <a:defRPr/>
            </a:lvl9pPr>
          </a:lstStyle>
          <a:p>
            <a:endParaRPr/>
          </a:p>
        </p:txBody>
      </p:sp>
      <p:sp>
        <p:nvSpPr>
          <p:cNvPr id="75" name="Google Shape;75;p13"/>
          <p:cNvSpPr txBox="1">
            <a:spLocks noGrp="1"/>
          </p:cNvSpPr>
          <p:nvPr>
            <p:ph type="dt" idx="10"/>
          </p:nvPr>
        </p:nvSpPr>
        <p:spPr>
          <a:xfrm>
            <a:off x="534353" y="9322649"/>
            <a:ext cx="1748790" cy="5355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2574608" y="9322649"/>
            <a:ext cx="2623185" cy="5355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5489258" y="9322649"/>
            <a:ext cx="1748790" cy="5355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2138071" y="3959569"/>
            <a:ext cx="8524029" cy="16759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1262353" y="2332223"/>
            <a:ext cx="8524029" cy="49306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50"/>
              </a:spcBef>
              <a:spcAft>
                <a:spcPts val="0"/>
              </a:spcAft>
              <a:buClr>
                <a:schemeClr val="dk1"/>
              </a:buClr>
              <a:buSzPts val="1800"/>
              <a:buChar char="•"/>
              <a:defRPr/>
            </a:lvl1pPr>
            <a:lvl2pPr marL="914400" lvl="1" indent="-342900" algn="l">
              <a:lnSpc>
                <a:spcPct val="90000"/>
              </a:lnSpc>
              <a:spcBef>
                <a:spcPts val="425"/>
              </a:spcBef>
              <a:spcAft>
                <a:spcPts val="0"/>
              </a:spcAft>
              <a:buClr>
                <a:schemeClr val="dk1"/>
              </a:buClr>
              <a:buSzPts val="1800"/>
              <a:buChar char="•"/>
              <a:defRPr/>
            </a:lvl2pPr>
            <a:lvl3pPr marL="1371600" lvl="2" indent="-342900" algn="l">
              <a:lnSpc>
                <a:spcPct val="90000"/>
              </a:lnSpc>
              <a:spcBef>
                <a:spcPts val="425"/>
              </a:spcBef>
              <a:spcAft>
                <a:spcPts val="0"/>
              </a:spcAft>
              <a:buClr>
                <a:schemeClr val="dk1"/>
              </a:buClr>
              <a:buSzPts val="1800"/>
              <a:buChar char="•"/>
              <a:defRPr/>
            </a:lvl3pPr>
            <a:lvl4pPr marL="1828800" lvl="3" indent="-342900" algn="l">
              <a:lnSpc>
                <a:spcPct val="90000"/>
              </a:lnSpc>
              <a:spcBef>
                <a:spcPts val="425"/>
              </a:spcBef>
              <a:spcAft>
                <a:spcPts val="0"/>
              </a:spcAft>
              <a:buClr>
                <a:schemeClr val="dk1"/>
              </a:buClr>
              <a:buSzPts val="1800"/>
              <a:buChar char="•"/>
              <a:defRPr/>
            </a:lvl4pPr>
            <a:lvl5pPr marL="2286000" lvl="4" indent="-342900" algn="l">
              <a:lnSpc>
                <a:spcPct val="90000"/>
              </a:lnSpc>
              <a:spcBef>
                <a:spcPts val="425"/>
              </a:spcBef>
              <a:spcAft>
                <a:spcPts val="0"/>
              </a:spcAft>
              <a:buClr>
                <a:schemeClr val="dk1"/>
              </a:buClr>
              <a:buSzPts val="1800"/>
              <a:buChar char="•"/>
              <a:defRPr/>
            </a:lvl5pPr>
            <a:lvl6pPr marL="2743200" lvl="5" indent="-342900" algn="l">
              <a:lnSpc>
                <a:spcPct val="90000"/>
              </a:lnSpc>
              <a:spcBef>
                <a:spcPts val="425"/>
              </a:spcBef>
              <a:spcAft>
                <a:spcPts val="0"/>
              </a:spcAft>
              <a:buClr>
                <a:schemeClr val="dk1"/>
              </a:buClr>
              <a:buSzPts val="1800"/>
              <a:buChar char="•"/>
              <a:defRPr/>
            </a:lvl6pPr>
            <a:lvl7pPr marL="3200400" lvl="6" indent="-342900" algn="l">
              <a:lnSpc>
                <a:spcPct val="90000"/>
              </a:lnSpc>
              <a:spcBef>
                <a:spcPts val="425"/>
              </a:spcBef>
              <a:spcAft>
                <a:spcPts val="0"/>
              </a:spcAft>
              <a:buClr>
                <a:schemeClr val="dk1"/>
              </a:buClr>
              <a:buSzPts val="1800"/>
              <a:buChar char="•"/>
              <a:defRPr/>
            </a:lvl7pPr>
            <a:lvl8pPr marL="3657600" lvl="7" indent="-342900" algn="l">
              <a:lnSpc>
                <a:spcPct val="90000"/>
              </a:lnSpc>
              <a:spcBef>
                <a:spcPts val="425"/>
              </a:spcBef>
              <a:spcAft>
                <a:spcPts val="0"/>
              </a:spcAft>
              <a:buClr>
                <a:schemeClr val="dk1"/>
              </a:buClr>
              <a:buSzPts val="1800"/>
              <a:buChar char="•"/>
              <a:defRPr/>
            </a:lvl8pPr>
            <a:lvl9pPr marL="4114800" lvl="8" indent="-342900" algn="l">
              <a:lnSpc>
                <a:spcPct val="90000"/>
              </a:lnSpc>
              <a:spcBef>
                <a:spcPts val="425"/>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534353" y="9322649"/>
            <a:ext cx="1748790" cy="5355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2574608" y="9322649"/>
            <a:ext cx="2623185" cy="5355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5489258" y="9322649"/>
            <a:ext cx="1748790" cy="5355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34353" y="535519"/>
            <a:ext cx="6703695" cy="194415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534353" y="2677584"/>
            <a:ext cx="6703695" cy="63819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50"/>
              </a:spcBef>
              <a:spcAft>
                <a:spcPts val="0"/>
              </a:spcAft>
              <a:buClr>
                <a:schemeClr val="dk1"/>
              </a:buClr>
              <a:buSzPts val="1800"/>
              <a:buChar char="•"/>
              <a:defRPr/>
            </a:lvl1pPr>
            <a:lvl2pPr marL="914400" lvl="1" indent="-342900" algn="l">
              <a:lnSpc>
                <a:spcPct val="90000"/>
              </a:lnSpc>
              <a:spcBef>
                <a:spcPts val="425"/>
              </a:spcBef>
              <a:spcAft>
                <a:spcPts val="0"/>
              </a:spcAft>
              <a:buClr>
                <a:schemeClr val="dk1"/>
              </a:buClr>
              <a:buSzPts val="1800"/>
              <a:buChar char="•"/>
              <a:defRPr/>
            </a:lvl2pPr>
            <a:lvl3pPr marL="1371600" lvl="2" indent="-342900" algn="l">
              <a:lnSpc>
                <a:spcPct val="90000"/>
              </a:lnSpc>
              <a:spcBef>
                <a:spcPts val="425"/>
              </a:spcBef>
              <a:spcAft>
                <a:spcPts val="0"/>
              </a:spcAft>
              <a:buClr>
                <a:schemeClr val="dk1"/>
              </a:buClr>
              <a:buSzPts val="1800"/>
              <a:buChar char="•"/>
              <a:defRPr/>
            </a:lvl3pPr>
            <a:lvl4pPr marL="1828800" lvl="3" indent="-342900" algn="l">
              <a:lnSpc>
                <a:spcPct val="90000"/>
              </a:lnSpc>
              <a:spcBef>
                <a:spcPts val="425"/>
              </a:spcBef>
              <a:spcAft>
                <a:spcPts val="0"/>
              </a:spcAft>
              <a:buClr>
                <a:schemeClr val="dk1"/>
              </a:buClr>
              <a:buSzPts val="1800"/>
              <a:buChar char="•"/>
              <a:defRPr/>
            </a:lvl4pPr>
            <a:lvl5pPr marL="2286000" lvl="4" indent="-342900" algn="l">
              <a:lnSpc>
                <a:spcPct val="90000"/>
              </a:lnSpc>
              <a:spcBef>
                <a:spcPts val="425"/>
              </a:spcBef>
              <a:spcAft>
                <a:spcPts val="0"/>
              </a:spcAft>
              <a:buClr>
                <a:schemeClr val="dk1"/>
              </a:buClr>
              <a:buSzPts val="1800"/>
              <a:buChar char="•"/>
              <a:defRPr/>
            </a:lvl5pPr>
            <a:lvl6pPr marL="2743200" lvl="5" indent="-342900" algn="l">
              <a:lnSpc>
                <a:spcPct val="90000"/>
              </a:lnSpc>
              <a:spcBef>
                <a:spcPts val="425"/>
              </a:spcBef>
              <a:spcAft>
                <a:spcPts val="0"/>
              </a:spcAft>
              <a:buClr>
                <a:schemeClr val="dk1"/>
              </a:buClr>
              <a:buSzPts val="1800"/>
              <a:buChar char="•"/>
              <a:defRPr/>
            </a:lvl6pPr>
            <a:lvl7pPr marL="3200400" lvl="6" indent="-342900" algn="l">
              <a:lnSpc>
                <a:spcPct val="90000"/>
              </a:lnSpc>
              <a:spcBef>
                <a:spcPts val="425"/>
              </a:spcBef>
              <a:spcAft>
                <a:spcPts val="0"/>
              </a:spcAft>
              <a:buClr>
                <a:schemeClr val="dk1"/>
              </a:buClr>
              <a:buSzPts val="1800"/>
              <a:buChar char="•"/>
              <a:defRPr/>
            </a:lvl7pPr>
            <a:lvl8pPr marL="3657600" lvl="7" indent="-342900" algn="l">
              <a:lnSpc>
                <a:spcPct val="90000"/>
              </a:lnSpc>
              <a:spcBef>
                <a:spcPts val="425"/>
              </a:spcBef>
              <a:spcAft>
                <a:spcPts val="0"/>
              </a:spcAft>
              <a:buClr>
                <a:schemeClr val="dk1"/>
              </a:buClr>
              <a:buSzPts val="1800"/>
              <a:buChar char="•"/>
              <a:defRPr/>
            </a:lvl8pPr>
            <a:lvl9pPr marL="4114800" lvl="8" indent="-342900" algn="l">
              <a:lnSpc>
                <a:spcPct val="90000"/>
              </a:lnSpc>
              <a:spcBef>
                <a:spcPts val="425"/>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534353" y="9322649"/>
            <a:ext cx="1748790" cy="5355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2574608" y="9322649"/>
            <a:ext cx="2623185" cy="5355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5489258" y="9322649"/>
            <a:ext cx="1748790" cy="5355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530305" y="2507618"/>
            <a:ext cx="6703695" cy="418401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100"/>
              <a:buFont typeface="Calibri"/>
              <a:buNone/>
              <a:defRPr sz="5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530305" y="6731215"/>
            <a:ext cx="6703695" cy="22002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50"/>
              </a:spcBef>
              <a:spcAft>
                <a:spcPts val="0"/>
              </a:spcAft>
              <a:buClr>
                <a:schemeClr val="dk1"/>
              </a:buClr>
              <a:buSzPts val="2040"/>
              <a:buNone/>
              <a:defRPr sz="2040">
                <a:solidFill>
                  <a:schemeClr val="dk1"/>
                </a:solidFill>
              </a:defRPr>
            </a:lvl1pPr>
            <a:lvl2pPr marL="914400" lvl="1" indent="-228600" algn="l">
              <a:lnSpc>
                <a:spcPct val="90000"/>
              </a:lnSpc>
              <a:spcBef>
                <a:spcPts val="425"/>
              </a:spcBef>
              <a:spcAft>
                <a:spcPts val="0"/>
              </a:spcAft>
              <a:buClr>
                <a:srgbClr val="888888"/>
              </a:buClr>
              <a:buSzPts val="1700"/>
              <a:buNone/>
              <a:defRPr sz="1700">
                <a:solidFill>
                  <a:srgbClr val="888888"/>
                </a:solidFill>
              </a:defRPr>
            </a:lvl2pPr>
            <a:lvl3pPr marL="1371600" lvl="2" indent="-228600" algn="l">
              <a:lnSpc>
                <a:spcPct val="90000"/>
              </a:lnSpc>
              <a:spcBef>
                <a:spcPts val="425"/>
              </a:spcBef>
              <a:spcAft>
                <a:spcPts val="0"/>
              </a:spcAft>
              <a:buClr>
                <a:srgbClr val="888888"/>
              </a:buClr>
              <a:buSzPts val="1530"/>
              <a:buNone/>
              <a:defRPr sz="1530">
                <a:solidFill>
                  <a:srgbClr val="888888"/>
                </a:solidFill>
              </a:defRPr>
            </a:lvl3pPr>
            <a:lvl4pPr marL="1828800" lvl="3" indent="-228600" algn="l">
              <a:lnSpc>
                <a:spcPct val="90000"/>
              </a:lnSpc>
              <a:spcBef>
                <a:spcPts val="425"/>
              </a:spcBef>
              <a:spcAft>
                <a:spcPts val="0"/>
              </a:spcAft>
              <a:buClr>
                <a:srgbClr val="888888"/>
              </a:buClr>
              <a:buSzPts val="1360"/>
              <a:buNone/>
              <a:defRPr sz="1360">
                <a:solidFill>
                  <a:srgbClr val="888888"/>
                </a:solidFill>
              </a:defRPr>
            </a:lvl4pPr>
            <a:lvl5pPr marL="2286000" lvl="4" indent="-228600" algn="l">
              <a:lnSpc>
                <a:spcPct val="90000"/>
              </a:lnSpc>
              <a:spcBef>
                <a:spcPts val="425"/>
              </a:spcBef>
              <a:spcAft>
                <a:spcPts val="0"/>
              </a:spcAft>
              <a:buClr>
                <a:srgbClr val="888888"/>
              </a:buClr>
              <a:buSzPts val="1360"/>
              <a:buNone/>
              <a:defRPr sz="1360">
                <a:solidFill>
                  <a:srgbClr val="888888"/>
                </a:solidFill>
              </a:defRPr>
            </a:lvl5pPr>
            <a:lvl6pPr marL="2743200" lvl="5" indent="-228600" algn="l">
              <a:lnSpc>
                <a:spcPct val="90000"/>
              </a:lnSpc>
              <a:spcBef>
                <a:spcPts val="425"/>
              </a:spcBef>
              <a:spcAft>
                <a:spcPts val="0"/>
              </a:spcAft>
              <a:buClr>
                <a:srgbClr val="888888"/>
              </a:buClr>
              <a:buSzPts val="1360"/>
              <a:buNone/>
              <a:defRPr sz="1360">
                <a:solidFill>
                  <a:srgbClr val="888888"/>
                </a:solidFill>
              </a:defRPr>
            </a:lvl6pPr>
            <a:lvl7pPr marL="3200400" lvl="6" indent="-228600" algn="l">
              <a:lnSpc>
                <a:spcPct val="90000"/>
              </a:lnSpc>
              <a:spcBef>
                <a:spcPts val="425"/>
              </a:spcBef>
              <a:spcAft>
                <a:spcPts val="0"/>
              </a:spcAft>
              <a:buClr>
                <a:srgbClr val="888888"/>
              </a:buClr>
              <a:buSzPts val="1360"/>
              <a:buNone/>
              <a:defRPr sz="1360">
                <a:solidFill>
                  <a:srgbClr val="888888"/>
                </a:solidFill>
              </a:defRPr>
            </a:lvl7pPr>
            <a:lvl8pPr marL="3657600" lvl="7" indent="-228600" algn="l">
              <a:lnSpc>
                <a:spcPct val="90000"/>
              </a:lnSpc>
              <a:spcBef>
                <a:spcPts val="425"/>
              </a:spcBef>
              <a:spcAft>
                <a:spcPts val="0"/>
              </a:spcAft>
              <a:buClr>
                <a:srgbClr val="888888"/>
              </a:buClr>
              <a:buSzPts val="1360"/>
              <a:buNone/>
              <a:defRPr sz="1360">
                <a:solidFill>
                  <a:srgbClr val="888888"/>
                </a:solidFill>
              </a:defRPr>
            </a:lvl8pPr>
            <a:lvl9pPr marL="4114800" lvl="8" indent="-228600" algn="l">
              <a:lnSpc>
                <a:spcPct val="90000"/>
              </a:lnSpc>
              <a:spcBef>
                <a:spcPts val="425"/>
              </a:spcBef>
              <a:spcAft>
                <a:spcPts val="0"/>
              </a:spcAft>
              <a:buClr>
                <a:srgbClr val="888888"/>
              </a:buClr>
              <a:buSzPts val="1360"/>
              <a:buNone/>
              <a:defRPr sz="1360">
                <a:solidFill>
                  <a:srgbClr val="888888"/>
                </a:solidFill>
              </a:defRPr>
            </a:lvl9pPr>
          </a:lstStyle>
          <a:p>
            <a:endParaRPr/>
          </a:p>
        </p:txBody>
      </p:sp>
      <p:sp>
        <p:nvSpPr>
          <p:cNvPr id="30" name="Google Shape;30;p6"/>
          <p:cNvSpPr txBox="1">
            <a:spLocks noGrp="1"/>
          </p:cNvSpPr>
          <p:nvPr>
            <p:ph type="dt" idx="10"/>
          </p:nvPr>
        </p:nvSpPr>
        <p:spPr>
          <a:xfrm>
            <a:off x="534353" y="9322649"/>
            <a:ext cx="1748790" cy="5355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2574608" y="9322649"/>
            <a:ext cx="2623185" cy="5355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5489258" y="9322649"/>
            <a:ext cx="1748790" cy="5355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534353" y="535519"/>
            <a:ext cx="6703695" cy="194415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534353" y="2677584"/>
            <a:ext cx="3303270" cy="63819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50"/>
              </a:spcBef>
              <a:spcAft>
                <a:spcPts val="0"/>
              </a:spcAft>
              <a:buClr>
                <a:schemeClr val="dk1"/>
              </a:buClr>
              <a:buSzPts val="1800"/>
              <a:buChar char="•"/>
              <a:defRPr/>
            </a:lvl1pPr>
            <a:lvl2pPr marL="914400" lvl="1" indent="-342900" algn="l">
              <a:lnSpc>
                <a:spcPct val="90000"/>
              </a:lnSpc>
              <a:spcBef>
                <a:spcPts val="425"/>
              </a:spcBef>
              <a:spcAft>
                <a:spcPts val="0"/>
              </a:spcAft>
              <a:buClr>
                <a:schemeClr val="dk1"/>
              </a:buClr>
              <a:buSzPts val="1800"/>
              <a:buChar char="•"/>
              <a:defRPr/>
            </a:lvl2pPr>
            <a:lvl3pPr marL="1371600" lvl="2" indent="-342900" algn="l">
              <a:lnSpc>
                <a:spcPct val="90000"/>
              </a:lnSpc>
              <a:spcBef>
                <a:spcPts val="425"/>
              </a:spcBef>
              <a:spcAft>
                <a:spcPts val="0"/>
              </a:spcAft>
              <a:buClr>
                <a:schemeClr val="dk1"/>
              </a:buClr>
              <a:buSzPts val="1800"/>
              <a:buChar char="•"/>
              <a:defRPr/>
            </a:lvl3pPr>
            <a:lvl4pPr marL="1828800" lvl="3" indent="-342900" algn="l">
              <a:lnSpc>
                <a:spcPct val="90000"/>
              </a:lnSpc>
              <a:spcBef>
                <a:spcPts val="425"/>
              </a:spcBef>
              <a:spcAft>
                <a:spcPts val="0"/>
              </a:spcAft>
              <a:buClr>
                <a:schemeClr val="dk1"/>
              </a:buClr>
              <a:buSzPts val="1800"/>
              <a:buChar char="•"/>
              <a:defRPr/>
            </a:lvl4pPr>
            <a:lvl5pPr marL="2286000" lvl="4" indent="-342900" algn="l">
              <a:lnSpc>
                <a:spcPct val="90000"/>
              </a:lnSpc>
              <a:spcBef>
                <a:spcPts val="425"/>
              </a:spcBef>
              <a:spcAft>
                <a:spcPts val="0"/>
              </a:spcAft>
              <a:buClr>
                <a:schemeClr val="dk1"/>
              </a:buClr>
              <a:buSzPts val="1800"/>
              <a:buChar char="•"/>
              <a:defRPr/>
            </a:lvl5pPr>
            <a:lvl6pPr marL="2743200" lvl="5" indent="-342900" algn="l">
              <a:lnSpc>
                <a:spcPct val="90000"/>
              </a:lnSpc>
              <a:spcBef>
                <a:spcPts val="425"/>
              </a:spcBef>
              <a:spcAft>
                <a:spcPts val="0"/>
              </a:spcAft>
              <a:buClr>
                <a:schemeClr val="dk1"/>
              </a:buClr>
              <a:buSzPts val="1800"/>
              <a:buChar char="•"/>
              <a:defRPr/>
            </a:lvl6pPr>
            <a:lvl7pPr marL="3200400" lvl="6" indent="-342900" algn="l">
              <a:lnSpc>
                <a:spcPct val="90000"/>
              </a:lnSpc>
              <a:spcBef>
                <a:spcPts val="425"/>
              </a:spcBef>
              <a:spcAft>
                <a:spcPts val="0"/>
              </a:spcAft>
              <a:buClr>
                <a:schemeClr val="dk1"/>
              </a:buClr>
              <a:buSzPts val="1800"/>
              <a:buChar char="•"/>
              <a:defRPr/>
            </a:lvl7pPr>
            <a:lvl8pPr marL="3657600" lvl="7" indent="-342900" algn="l">
              <a:lnSpc>
                <a:spcPct val="90000"/>
              </a:lnSpc>
              <a:spcBef>
                <a:spcPts val="425"/>
              </a:spcBef>
              <a:spcAft>
                <a:spcPts val="0"/>
              </a:spcAft>
              <a:buClr>
                <a:schemeClr val="dk1"/>
              </a:buClr>
              <a:buSzPts val="1800"/>
              <a:buChar char="•"/>
              <a:defRPr/>
            </a:lvl8pPr>
            <a:lvl9pPr marL="4114800" lvl="8" indent="-342900" algn="l">
              <a:lnSpc>
                <a:spcPct val="90000"/>
              </a:lnSpc>
              <a:spcBef>
                <a:spcPts val="425"/>
              </a:spcBef>
              <a:spcAft>
                <a:spcPts val="0"/>
              </a:spcAft>
              <a:buClr>
                <a:schemeClr val="dk1"/>
              </a:buClr>
              <a:buSzPts val="1800"/>
              <a:buChar char="•"/>
              <a:defRPr/>
            </a:lvl9pPr>
          </a:lstStyle>
          <a:p>
            <a:endParaRPr/>
          </a:p>
        </p:txBody>
      </p:sp>
      <p:sp>
        <p:nvSpPr>
          <p:cNvPr id="36" name="Google Shape;36;p7"/>
          <p:cNvSpPr txBox="1">
            <a:spLocks noGrp="1"/>
          </p:cNvSpPr>
          <p:nvPr>
            <p:ph type="body" idx="2"/>
          </p:nvPr>
        </p:nvSpPr>
        <p:spPr>
          <a:xfrm>
            <a:off x="3934778" y="2677584"/>
            <a:ext cx="3303270" cy="63819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50"/>
              </a:spcBef>
              <a:spcAft>
                <a:spcPts val="0"/>
              </a:spcAft>
              <a:buClr>
                <a:schemeClr val="dk1"/>
              </a:buClr>
              <a:buSzPts val="1800"/>
              <a:buChar char="•"/>
              <a:defRPr/>
            </a:lvl1pPr>
            <a:lvl2pPr marL="914400" lvl="1" indent="-342900" algn="l">
              <a:lnSpc>
                <a:spcPct val="90000"/>
              </a:lnSpc>
              <a:spcBef>
                <a:spcPts val="425"/>
              </a:spcBef>
              <a:spcAft>
                <a:spcPts val="0"/>
              </a:spcAft>
              <a:buClr>
                <a:schemeClr val="dk1"/>
              </a:buClr>
              <a:buSzPts val="1800"/>
              <a:buChar char="•"/>
              <a:defRPr/>
            </a:lvl2pPr>
            <a:lvl3pPr marL="1371600" lvl="2" indent="-342900" algn="l">
              <a:lnSpc>
                <a:spcPct val="90000"/>
              </a:lnSpc>
              <a:spcBef>
                <a:spcPts val="425"/>
              </a:spcBef>
              <a:spcAft>
                <a:spcPts val="0"/>
              </a:spcAft>
              <a:buClr>
                <a:schemeClr val="dk1"/>
              </a:buClr>
              <a:buSzPts val="1800"/>
              <a:buChar char="•"/>
              <a:defRPr/>
            </a:lvl3pPr>
            <a:lvl4pPr marL="1828800" lvl="3" indent="-342900" algn="l">
              <a:lnSpc>
                <a:spcPct val="90000"/>
              </a:lnSpc>
              <a:spcBef>
                <a:spcPts val="425"/>
              </a:spcBef>
              <a:spcAft>
                <a:spcPts val="0"/>
              </a:spcAft>
              <a:buClr>
                <a:schemeClr val="dk1"/>
              </a:buClr>
              <a:buSzPts val="1800"/>
              <a:buChar char="•"/>
              <a:defRPr/>
            </a:lvl4pPr>
            <a:lvl5pPr marL="2286000" lvl="4" indent="-342900" algn="l">
              <a:lnSpc>
                <a:spcPct val="90000"/>
              </a:lnSpc>
              <a:spcBef>
                <a:spcPts val="425"/>
              </a:spcBef>
              <a:spcAft>
                <a:spcPts val="0"/>
              </a:spcAft>
              <a:buClr>
                <a:schemeClr val="dk1"/>
              </a:buClr>
              <a:buSzPts val="1800"/>
              <a:buChar char="•"/>
              <a:defRPr/>
            </a:lvl5pPr>
            <a:lvl6pPr marL="2743200" lvl="5" indent="-342900" algn="l">
              <a:lnSpc>
                <a:spcPct val="90000"/>
              </a:lnSpc>
              <a:spcBef>
                <a:spcPts val="425"/>
              </a:spcBef>
              <a:spcAft>
                <a:spcPts val="0"/>
              </a:spcAft>
              <a:buClr>
                <a:schemeClr val="dk1"/>
              </a:buClr>
              <a:buSzPts val="1800"/>
              <a:buChar char="•"/>
              <a:defRPr/>
            </a:lvl6pPr>
            <a:lvl7pPr marL="3200400" lvl="6" indent="-342900" algn="l">
              <a:lnSpc>
                <a:spcPct val="90000"/>
              </a:lnSpc>
              <a:spcBef>
                <a:spcPts val="425"/>
              </a:spcBef>
              <a:spcAft>
                <a:spcPts val="0"/>
              </a:spcAft>
              <a:buClr>
                <a:schemeClr val="dk1"/>
              </a:buClr>
              <a:buSzPts val="1800"/>
              <a:buChar char="•"/>
              <a:defRPr/>
            </a:lvl7pPr>
            <a:lvl8pPr marL="3657600" lvl="7" indent="-342900" algn="l">
              <a:lnSpc>
                <a:spcPct val="90000"/>
              </a:lnSpc>
              <a:spcBef>
                <a:spcPts val="425"/>
              </a:spcBef>
              <a:spcAft>
                <a:spcPts val="0"/>
              </a:spcAft>
              <a:buClr>
                <a:schemeClr val="dk1"/>
              </a:buClr>
              <a:buSzPts val="1800"/>
              <a:buChar char="•"/>
              <a:defRPr/>
            </a:lvl8pPr>
            <a:lvl9pPr marL="4114800" lvl="8" indent="-342900" algn="l">
              <a:lnSpc>
                <a:spcPct val="90000"/>
              </a:lnSpc>
              <a:spcBef>
                <a:spcPts val="425"/>
              </a:spcBef>
              <a:spcAft>
                <a:spcPts val="0"/>
              </a:spcAft>
              <a:buClr>
                <a:schemeClr val="dk1"/>
              </a:buClr>
              <a:buSzPts val="1800"/>
              <a:buChar char="•"/>
              <a:defRPr/>
            </a:lvl9pPr>
          </a:lstStyle>
          <a:p>
            <a:endParaRPr/>
          </a:p>
        </p:txBody>
      </p:sp>
      <p:sp>
        <p:nvSpPr>
          <p:cNvPr id="37" name="Google Shape;37;p7"/>
          <p:cNvSpPr txBox="1">
            <a:spLocks noGrp="1"/>
          </p:cNvSpPr>
          <p:nvPr>
            <p:ph type="dt" idx="10"/>
          </p:nvPr>
        </p:nvSpPr>
        <p:spPr>
          <a:xfrm>
            <a:off x="534353" y="9322649"/>
            <a:ext cx="1748790" cy="5355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2574608" y="9322649"/>
            <a:ext cx="2623185" cy="5355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5489258" y="9322649"/>
            <a:ext cx="1748790" cy="5355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535365" y="535519"/>
            <a:ext cx="6703695" cy="194415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535366" y="2465706"/>
            <a:ext cx="3288089" cy="120840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50"/>
              </a:spcBef>
              <a:spcAft>
                <a:spcPts val="0"/>
              </a:spcAft>
              <a:buClr>
                <a:schemeClr val="dk1"/>
              </a:buClr>
              <a:buSzPts val="2040"/>
              <a:buNone/>
              <a:defRPr sz="2040" b="1"/>
            </a:lvl1pPr>
            <a:lvl2pPr marL="914400" lvl="1" indent="-228600" algn="l">
              <a:lnSpc>
                <a:spcPct val="90000"/>
              </a:lnSpc>
              <a:spcBef>
                <a:spcPts val="425"/>
              </a:spcBef>
              <a:spcAft>
                <a:spcPts val="0"/>
              </a:spcAft>
              <a:buClr>
                <a:schemeClr val="dk1"/>
              </a:buClr>
              <a:buSzPts val="1700"/>
              <a:buNone/>
              <a:defRPr sz="1700" b="1"/>
            </a:lvl2pPr>
            <a:lvl3pPr marL="1371600" lvl="2" indent="-228600" algn="l">
              <a:lnSpc>
                <a:spcPct val="90000"/>
              </a:lnSpc>
              <a:spcBef>
                <a:spcPts val="425"/>
              </a:spcBef>
              <a:spcAft>
                <a:spcPts val="0"/>
              </a:spcAft>
              <a:buClr>
                <a:schemeClr val="dk1"/>
              </a:buClr>
              <a:buSzPts val="1530"/>
              <a:buNone/>
              <a:defRPr sz="1530" b="1"/>
            </a:lvl3pPr>
            <a:lvl4pPr marL="1828800" lvl="3" indent="-228600" algn="l">
              <a:lnSpc>
                <a:spcPct val="90000"/>
              </a:lnSpc>
              <a:spcBef>
                <a:spcPts val="425"/>
              </a:spcBef>
              <a:spcAft>
                <a:spcPts val="0"/>
              </a:spcAft>
              <a:buClr>
                <a:schemeClr val="dk1"/>
              </a:buClr>
              <a:buSzPts val="1360"/>
              <a:buNone/>
              <a:defRPr sz="1360" b="1"/>
            </a:lvl4pPr>
            <a:lvl5pPr marL="2286000" lvl="4" indent="-228600" algn="l">
              <a:lnSpc>
                <a:spcPct val="90000"/>
              </a:lnSpc>
              <a:spcBef>
                <a:spcPts val="425"/>
              </a:spcBef>
              <a:spcAft>
                <a:spcPts val="0"/>
              </a:spcAft>
              <a:buClr>
                <a:schemeClr val="dk1"/>
              </a:buClr>
              <a:buSzPts val="1360"/>
              <a:buNone/>
              <a:defRPr sz="1360" b="1"/>
            </a:lvl5pPr>
            <a:lvl6pPr marL="2743200" lvl="5" indent="-228600" algn="l">
              <a:lnSpc>
                <a:spcPct val="90000"/>
              </a:lnSpc>
              <a:spcBef>
                <a:spcPts val="425"/>
              </a:spcBef>
              <a:spcAft>
                <a:spcPts val="0"/>
              </a:spcAft>
              <a:buClr>
                <a:schemeClr val="dk1"/>
              </a:buClr>
              <a:buSzPts val="1360"/>
              <a:buNone/>
              <a:defRPr sz="1360" b="1"/>
            </a:lvl6pPr>
            <a:lvl7pPr marL="3200400" lvl="6" indent="-228600" algn="l">
              <a:lnSpc>
                <a:spcPct val="90000"/>
              </a:lnSpc>
              <a:spcBef>
                <a:spcPts val="425"/>
              </a:spcBef>
              <a:spcAft>
                <a:spcPts val="0"/>
              </a:spcAft>
              <a:buClr>
                <a:schemeClr val="dk1"/>
              </a:buClr>
              <a:buSzPts val="1360"/>
              <a:buNone/>
              <a:defRPr sz="1360" b="1"/>
            </a:lvl7pPr>
            <a:lvl8pPr marL="3657600" lvl="7" indent="-228600" algn="l">
              <a:lnSpc>
                <a:spcPct val="90000"/>
              </a:lnSpc>
              <a:spcBef>
                <a:spcPts val="425"/>
              </a:spcBef>
              <a:spcAft>
                <a:spcPts val="0"/>
              </a:spcAft>
              <a:buClr>
                <a:schemeClr val="dk1"/>
              </a:buClr>
              <a:buSzPts val="1360"/>
              <a:buNone/>
              <a:defRPr sz="1360" b="1"/>
            </a:lvl8pPr>
            <a:lvl9pPr marL="4114800" lvl="8" indent="-228600" algn="l">
              <a:lnSpc>
                <a:spcPct val="90000"/>
              </a:lnSpc>
              <a:spcBef>
                <a:spcPts val="425"/>
              </a:spcBef>
              <a:spcAft>
                <a:spcPts val="0"/>
              </a:spcAft>
              <a:buClr>
                <a:schemeClr val="dk1"/>
              </a:buClr>
              <a:buSzPts val="1360"/>
              <a:buNone/>
              <a:defRPr sz="1360" b="1"/>
            </a:lvl9pPr>
          </a:lstStyle>
          <a:p>
            <a:endParaRPr/>
          </a:p>
        </p:txBody>
      </p:sp>
      <p:sp>
        <p:nvSpPr>
          <p:cNvPr id="43" name="Google Shape;43;p8"/>
          <p:cNvSpPr txBox="1">
            <a:spLocks noGrp="1"/>
          </p:cNvSpPr>
          <p:nvPr>
            <p:ph type="body" idx="2"/>
          </p:nvPr>
        </p:nvSpPr>
        <p:spPr>
          <a:xfrm>
            <a:off x="535366" y="3674110"/>
            <a:ext cx="3288089" cy="54040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50"/>
              </a:spcBef>
              <a:spcAft>
                <a:spcPts val="0"/>
              </a:spcAft>
              <a:buClr>
                <a:schemeClr val="dk1"/>
              </a:buClr>
              <a:buSzPts val="1800"/>
              <a:buChar char="•"/>
              <a:defRPr/>
            </a:lvl1pPr>
            <a:lvl2pPr marL="914400" lvl="1" indent="-342900" algn="l">
              <a:lnSpc>
                <a:spcPct val="90000"/>
              </a:lnSpc>
              <a:spcBef>
                <a:spcPts val="425"/>
              </a:spcBef>
              <a:spcAft>
                <a:spcPts val="0"/>
              </a:spcAft>
              <a:buClr>
                <a:schemeClr val="dk1"/>
              </a:buClr>
              <a:buSzPts val="1800"/>
              <a:buChar char="•"/>
              <a:defRPr/>
            </a:lvl2pPr>
            <a:lvl3pPr marL="1371600" lvl="2" indent="-342900" algn="l">
              <a:lnSpc>
                <a:spcPct val="90000"/>
              </a:lnSpc>
              <a:spcBef>
                <a:spcPts val="425"/>
              </a:spcBef>
              <a:spcAft>
                <a:spcPts val="0"/>
              </a:spcAft>
              <a:buClr>
                <a:schemeClr val="dk1"/>
              </a:buClr>
              <a:buSzPts val="1800"/>
              <a:buChar char="•"/>
              <a:defRPr/>
            </a:lvl3pPr>
            <a:lvl4pPr marL="1828800" lvl="3" indent="-342900" algn="l">
              <a:lnSpc>
                <a:spcPct val="90000"/>
              </a:lnSpc>
              <a:spcBef>
                <a:spcPts val="425"/>
              </a:spcBef>
              <a:spcAft>
                <a:spcPts val="0"/>
              </a:spcAft>
              <a:buClr>
                <a:schemeClr val="dk1"/>
              </a:buClr>
              <a:buSzPts val="1800"/>
              <a:buChar char="•"/>
              <a:defRPr/>
            </a:lvl4pPr>
            <a:lvl5pPr marL="2286000" lvl="4" indent="-342900" algn="l">
              <a:lnSpc>
                <a:spcPct val="90000"/>
              </a:lnSpc>
              <a:spcBef>
                <a:spcPts val="425"/>
              </a:spcBef>
              <a:spcAft>
                <a:spcPts val="0"/>
              </a:spcAft>
              <a:buClr>
                <a:schemeClr val="dk1"/>
              </a:buClr>
              <a:buSzPts val="1800"/>
              <a:buChar char="•"/>
              <a:defRPr/>
            </a:lvl5pPr>
            <a:lvl6pPr marL="2743200" lvl="5" indent="-342900" algn="l">
              <a:lnSpc>
                <a:spcPct val="90000"/>
              </a:lnSpc>
              <a:spcBef>
                <a:spcPts val="425"/>
              </a:spcBef>
              <a:spcAft>
                <a:spcPts val="0"/>
              </a:spcAft>
              <a:buClr>
                <a:schemeClr val="dk1"/>
              </a:buClr>
              <a:buSzPts val="1800"/>
              <a:buChar char="•"/>
              <a:defRPr/>
            </a:lvl6pPr>
            <a:lvl7pPr marL="3200400" lvl="6" indent="-342900" algn="l">
              <a:lnSpc>
                <a:spcPct val="90000"/>
              </a:lnSpc>
              <a:spcBef>
                <a:spcPts val="425"/>
              </a:spcBef>
              <a:spcAft>
                <a:spcPts val="0"/>
              </a:spcAft>
              <a:buClr>
                <a:schemeClr val="dk1"/>
              </a:buClr>
              <a:buSzPts val="1800"/>
              <a:buChar char="•"/>
              <a:defRPr/>
            </a:lvl7pPr>
            <a:lvl8pPr marL="3657600" lvl="7" indent="-342900" algn="l">
              <a:lnSpc>
                <a:spcPct val="90000"/>
              </a:lnSpc>
              <a:spcBef>
                <a:spcPts val="425"/>
              </a:spcBef>
              <a:spcAft>
                <a:spcPts val="0"/>
              </a:spcAft>
              <a:buClr>
                <a:schemeClr val="dk1"/>
              </a:buClr>
              <a:buSzPts val="1800"/>
              <a:buChar char="•"/>
              <a:defRPr/>
            </a:lvl8pPr>
            <a:lvl9pPr marL="4114800" lvl="8" indent="-342900" algn="l">
              <a:lnSpc>
                <a:spcPct val="90000"/>
              </a:lnSpc>
              <a:spcBef>
                <a:spcPts val="425"/>
              </a:spcBef>
              <a:spcAft>
                <a:spcPts val="0"/>
              </a:spcAft>
              <a:buClr>
                <a:schemeClr val="dk1"/>
              </a:buClr>
              <a:buSzPts val="1800"/>
              <a:buChar char="•"/>
              <a:defRPr/>
            </a:lvl9pPr>
          </a:lstStyle>
          <a:p>
            <a:endParaRPr/>
          </a:p>
        </p:txBody>
      </p:sp>
      <p:sp>
        <p:nvSpPr>
          <p:cNvPr id="44" name="Google Shape;44;p8"/>
          <p:cNvSpPr txBox="1">
            <a:spLocks noGrp="1"/>
          </p:cNvSpPr>
          <p:nvPr>
            <p:ph type="body" idx="3"/>
          </p:nvPr>
        </p:nvSpPr>
        <p:spPr>
          <a:xfrm>
            <a:off x="3934778" y="2465706"/>
            <a:ext cx="3304282" cy="120840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50"/>
              </a:spcBef>
              <a:spcAft>
                <a:spcPts val="0"/>
              </a:spcAft>
              <a:buClr>
                <a:schemeClr val="dk1"/>
              </a:buClr>
              <a:buSzPts val="2040"/>
              <a:buNone/>
              <a:defRPr sz="2040" b="1"/>
            </a:lvl1pPr>
            <a:lvl2pPr marL="914400" lvl="1" indent="-228600" algn="l">
              <a:lnSpc>
                <a:spcPct val="90000"/>
              </a:lnSpc>
              <a:spcBef>
                <a:spcPts val="425"/>
              </a:spcBef>
              <a:spcAft>
                <a:spcPts val="0"/>
              </a:spcAft>
              <a:buClr>
                <a:schemeClr val="dk1"/>
              </a:buClr>
              <a:buSzPts val="1700"/>
              <a:buNone/>
              <a:defRPr sz="1700" b="1"/>
            </a:lvl2pPr>
            <a:lvl3pPr marL="1371600" lvl="2" indent="-228600" algn="l">
              <a:lnSpc>
                <a:spcPct val="90000"/>
              </a:lnSpc>
              <a:spcBef>
                <a:spcPts val="425"/>
              </a:spcBef>
              <a:spcAft>
                <a:spcPts val="0"/>
              </a:spcAft>
              <a:buClr>
                <a:schemeClr val="dk1"/>
              </a:buClr>
              <a:buSzPts val="1530"/>
              <a:buNone/>
              <a:defRPr sz="1530" b="1"/>
            </a:lvl3pPr>
            <a:lvl4pPr marL="1828800" lvl="3" indent="-228600" algn="l">
              <a:lnSpc>
                <a:spcPct val="90000"/>
              </a:lnSpc>
              <a:spcBef>
                <a:spcPts val="425"/>
              </a:spcBef>
              <a:spcAft>
                <a:spcPts val="0"/>
              </a:spcAft>
              <a:buClr>
                <a:schemeClr val="dk1"/>
              </a:buClr>
              <a:buSzPts val="1360"/>
              <a:buNone/>
              <a:defRPr sz="1360" b="1"/>
            </a:lvl4pPr>
            <a:lvl5pPr marL="2286000" lvl="4" indent="-228600" algn="l">
              <a:lnSpc>
                <a:spcPct val="90000"/>
              </a:lnSpc>
              <a:spcBef>
                <a:spcPts val="425"/>
              </a:spcBef>
              <a:spcAft>
                <a:spcPts val="0"/>
              </a:spcAft>
              <a:buClr>
                <a:schemeClr val="dk1"/>
              </a:buClr>
              <a:buSzPts val="1360"/>
              <a:buNone/>
              <a:defRPr sz="1360" b="1"/>
            </a:lvl5pPr>
            <a:lvl6pPr marL="2743200" lvl="5" indent="-228600" algn="l">
              <a:lnSpc>
                <a:spcPct val="90000"/>
              </a:lnSpc>
              <a:spcBef>
                <a:spcPts val="425"/>
              </a:spcBef>
              <a:spcAft>
                <a:spcPts val="0"/>
              </a:spcAft>
              <a:buClr>
                <a:schemeClr val="dk1"/>
              </a:buClr>
              <a:buSzPts val="1360"/>
              <a:buNone/>
              <a:defRPr sz="1360" b="1"/>
            </a:lvl6pPr>
            <a:lvl7pPr marL="3200400" lvl="6" indent="-228600" algn="l">
              <a:lnSpc>
                <a:spcPct val="90000"/>
              </a:lnSpc>
              <a:spcBef>
                <a:spcPts val="425"/>
              </a:spcBef>
              <a:spcAft>
                <a:spcPts val="0"/>
              </a:spcAft>
              <a:buClr>
                <a:schemeClr val="dk1"/>
              </a:buClr>
              <a:buSzPts val="1360"/>
              <a:buNone/>
              <a:defRPr sz="1360" b="1"/>
            </a:lvl7pPr>
            <a:lvl8pPr marL="3657600" lvl="7" indent="-228600" algn="l">
              <a:lnSpc>
                <a:spcPct val="90000"/>
              </a:lnSpc>
              <a:spcBef>
                <a:spcPts val="425"/>
              </a:spcBef>
              <a:spcAft>
                <a:spcPts val="0"/>
              </a:spcAft>
              <a:buClr>
                <a:schemeClr val="dk1"/>
              </a:buClr>
              <a:buSzPts val="1360"/>
              <a:buNone/>
              <a:defRPr sz="1360" b="1"/>
            </a:lvl8pPr>
            <a:lvl9pPr marL="4114800" lvl="8" indent="-228600" algn="l">
              <a:lnSpc>
                <a:spcPct val="90000"/>
              </a:lnSpc>
              <a:spcBef>
                <a:spcPts val="425"/>
              </a:spcBef>
              <a:spcAft>
                <a:spcPts val="0"/>
              </a:spcAft>
              <a:buClr>
                <a:schemeClr val="dk1"/>
              </a:buClr>
              <a:buSzPts val="1360"/>
              <a:buNone/>
              <a:defRPr sz="1360" b="1"/>
            </a:lvl9pPr>
          </a:lstStyle>
          <a:p>
            <a:endParaRPr/>
          </a:p>
        </p:txBody>
      </p:sp>
      <p:sp>
        <p:nvSpPr>
          <p:cNvPr id="45" name="Google Shape;45;p8"/>
          <p:cNvSpPr txBox="1">
            <a:spLocks noGrp="1"/>
          </p:cNvSpPr>
          <p:nvPr>
            <p:ph type="body" idx="4"/>
          </p:nvPr>
        </p:nvSpPr>
        <p:spPr>
          <a:xfrm>
            <a:off x="3934778" y="3674110"/>
            <a:ext cx="3304282" cy="54040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50"/>
              </a:spcBef>
              <a:spcAft>
                <a:spcPts val="0"/>
              </a:spcAft>
              <a:buClr>
                <a:schemeClr val="dk1"/>
              </a:buClr>
              <a:buSzPts val="1800"/>
              <a:buChar char="•"/>
              <a:defRPr/>
            </a:lvl1pPr>
            <a:lvl2pPr marL="914400" lvl="1" indent="-342900" algn="l">
              <a:lnSpc>
                <a:spcPct val="90000"/>
              </a:lnSpc>
              <a:spcBef>
                <a:spcPts val="425"/>
              </a:spcBef>
              <a:spcAft>
                <a:spcPts val="0"/>
              </a:spcAft>
              <a:buClr>
                <a:schemeClr val="dk1"/>
              </a:buClr>
              <a:buSzPts val="1800"/>
              <a:buChar char="•"/>
              <a:defRPr/>
            </a:lvl2pPr>
            <a:lvl3pPr marL="1371600" lvl="2" indent="-342900" algn="l">
              <a:lnSpc>
                <a:spcPct val="90000"/>
              </a:lnSpc>
              <a:spcBef>
                <a:spcPts val="425"/>
              </a:spcBef>
              <a:spcAft>
                <a:spcPts val="0"/>
              </a:spcAft>
              <a:buClr>
                <a:schemeClr val="dk1"/>
              </a:buClr>
              <a:buSzPts val="1800"/>
              <a:buChar char="•"/>
              <a:defRPr/>
            </a:lvl3pPr>
            <a:lvl4pPr marL="1828800" lvl="3" indent="-342900" algn="l">
              <a:lnSpc>
                <a:spcPct val="90000"/>
              </a:lnSpc>
              <a:spcBef>
                <a:spcPts val="425"/>
              </a:spcBef>
              <a:spcAft>
                <a:spcPts val="0"/>
              </a:spcAft>
              <a:buClr>
                <a:schemeClr val="dk1"/>
              </a:buClr>
              <a:buSzPts val="1800"/>
              <a:buChar char="•"/>
              <a:defRPr/>
            </a:lvl4pPr>
            <a:lvl5pPr marL="2286000" lvl="4" indent="-342900" algn="l">
              <a:lnSpc>
                <a:spcPct val="90000"/>
              </a:lnSpc>
              <a:spcBef>
                <a:spcPts val="425"/>
              </a:spcBef>
              <a:spcAft>
                <a:spcPts val="0"/>
              </a:spcAft>
              <a:buClr>
                <a:schemeClr val="dk1"/>
              </a:buClr>
              <a:buSzPts val="1800"/>
              <a:buChar char="•"/>
              <a:defRPr/>
            </a:lvl5pPr>
            <a:lvl6pPr marL="2743200" lvl="5" indent="-342900" algn="l">
              <a:lnSpc>
                <a:spcPct val="90000"/>
              </a:lnSpc>
              <a:spcBef>
                <a:spcPts val="425"/>
              </a:spcBef>
              <a:spcAft>
                <a:spcPts val="0"/>
              </a:spcAft>
              <a:buClr>
                <a:schemeClr val="dk1"/>
              </a:buClr>
              <a:buSzPts val="1800"/>
              <a:buChar char="•"/>
              <a:defRPr/>
            </a:lvl6pPr>
            <a:lvl7pPr marL="3200400" lvl="6" indent="-342900" algn="l">
              <a:lnSpc>
                <a:spcPct val="90000"/>
              </a:lnSpc>
              <a:spcBef>
                <a:spcPts val="425"/>
              </a:spcBef>
              <a:spcAft>
                <a:spcPts val="0"/>
              </a:spcAft>
              <a:buClr>
                <a:schemeClr val="dk1"/>
              </a:buClr>
              <a:buSzPts val="1800"/>
              <a:buChar char="•"/>
              <a:defRPr/>
            </a:lvl7pPr>
            <a:lvl8pPr marL="3657600" lvl="7" indent="-342900" algn="l">
              <a:lnSpc>
                <a:spcPct val="90000"/>
              </a:lnSpc>
              <a:spcBef>
                <a:spcPts val="425"/>
              </a:spcBef>
              <a:spcAft>
                <a:spcPts val="0"/>
              </a:spcAft>
              <a:buClr>
                <a:schemeClr val="dk1"/>
              </a:buClr>
              <a:buSzPts val="1800"/>
              <a:buChar char="•"/>
              <a:defRPr/>
            </a:lvl8pPr>
            <a:lvl9pPr marL="4114800" lvl="8" indent="-342900" algn="l">
              <a:lnSpc>
                <a:spcPct val="90000"/>
              </a:lnSpc>
              <a:spcBef>
                <a:spcPts val="425"/>
              </a:spcBef>
              <a:spcAft>
                <a:spcPts val="0"/>
              </a:spcAft>
              <a:buClr>
                <a:schemeClr val="dk1"/>
              </a:buClr>
              <a:buSzPts val="1800"/>
              <a:buChar char="•"/>
              <a:defRPr/>
            </a:lvl9pPr>
          </a:lstStyle>
          <a:p>
            <a:endParaRPr/>
          </a:p>
        </p:txBody>
      </p:sp>
      <p:sp>
        <p:nvSpPr>
          <p:cNvPr id="46" name="Google Shape;46;p8"/>
          <p:cNvSpPr txBox="1">
            <a:spLocks noGrp="1"/>
          </p:cNvSpPr>
          <p:nvPr>
            <p:ph type="dt" idx="10"/>
          </p:nvPr>
        </p:nvSpPr>
        <p:spPr>
          <a:xfrm>
            <a:off x="534353" y="9322649"/>
            <a:ext cx="1748790" cy="5355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2574608" y="9322649"/>
            <a:ext cx="2623185" cy="5355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5489258" y="9322649"/>
            <a:ext cx="1748790" cy="5355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534353" y="535519"/>
            <a:ext cx="6703695" cy="194415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534353" y="9322649"/>
            <a:ext cx="1748790" cy="5355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2574608" y="9322649"/>
            <a:ext cx="2623185" cy="5355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5489258" y="9322649"/>
            <a:ext cx="1748790" cy="5355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534353" y="9322649"/>
            <a:ext cx="1748790" cy="5355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2574608" y="9322649"/>
            <a:ext cx="2623185" cy="5355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5489258" y="9322649"/>
            <a:ext cx="1748790" cy="5355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535365" y="670560"/>
            <a:ext cx="2506801" cy="2346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720"/>
              <a:buFont typeface="Calibri"/>
              <a:buNone/>
              <a:defRPr sz="27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3304282" y="1448226"/>
            <a:ext cx="3934778" cy="7147983"/>
          </a:xfrm>
          <a:prstGeom prst="rect">
            <a:avLst/>
          </a:prstGeom>
          <a:noFill/>
          <a:ln>
            <a:noFill/>
          </a:ln>
        </p:spPr>
        <p:txBody>
          <a:bodyPr spcFirstLastPara="1" wrap="square" lIns="91425" tIns="45700" rIns="91425" bIns="45700" anchor="t" anchorCtr="0">
            <a:normAutofit/>
          </a:bodyPr>
          <a:lstStyle>
            <a:lvl1pPr marL="457200" lvl="0" indent="-401320" algn="l">
              <a:lnSpc>
                <a:spcPct val="90000"/>
              </a:lnSpc>
              <a:spcBef>
                <a:spcPts val="850"/>
              </a:spcBef>
              <a:spcAft>
                <a:spcPts val="0"/>
              </a:spcAft>
              <a:buClr>
                <a:schemeClr val="dk1"/>
              </a:buClr>
              <a:buSzPts val="2720"/>
              <a:buChar char="•"/>
              <a:defRPr sz="2720"/>
            </a:lvl1pPr>
            <a:lvl2pPr marL="914400" lvl="1" indent="-379730" algn="l">
              <a:lnSpc>
                <a:spcPct val="90000"/>
              </a:lnSpc>
              <a:spcBef>
                <a:spcPts val="425"/>
              </a:spcBef>
              <a:spcAft>
                <a:spcPts val="0"/>
              </a:spcAft>
              <a:buClr>
                <a:schemeClr val="dk1"/>
              </a:buClr>
              <a:buSzPts val="2380"/>
              <a:buChar char="•"/>
              <a:defRPr sz="2380"/>
            </a:lvl2pPr>
            <a:lvl3pPr marL="1371600" lvl="2" indent="-358139" algn="l">
              <a:lnSpc>
                <a:spcPct val="90000"/>
              </a:lnSpc>
              <a:spcBef>
                <a:spcPts val="425"/>
              </a:spcBef>
              <a:spcAft>
                <a:spcPts val="0"/>
              </a:spcAft>
              <a:buClr>
                <a:schemeClr val="dk1"/>
              </a:buClr>
              <a:buSzPts val="2040"/>
              <a:buChar char="•"/>
              <a:defRPr sz="2040"/>
            </a:lvl3pPr>
            <a:lvl4pPr marL="1828800" lvl="3" indent="-336550" algn="l">
              <a:lnSpc>
                <a:spcPct val="90000"/>
              </a:lnSpc>
              <a:spcBef>
                <a:spcPts val="425"/>
              </a:spcBef>
              <a:spcAft>
                <a:spcPts val="0"/>
              </a:spcAft>
              <a:buClr>
                <a:schemeClr val="dk1"/>
              </a:buClr>
              <a:buSzPts val="1700"/>
              <a:buChar char="•"/>
              <a:defRPr sz="1700"/>
            </a:lvl4pPr>
            <a:lvl5pPr marL="2286000" lvl="4" indent="-336550" algn="l">
              <a:lnSpc>
                <a:spcPct val="90000"/>
              </a:lnSpc>
              <a:spcBef>
                <a:spcPts val="425"/>
              </a:spcBef>
              <a:spcAft>
                <a:spcPts val="0"/>
              </a:spcAft>
              <a:buClr>
                <a:schemeClr val="dk1"/>
              </a:buClr>
              <a:buSzPts val="1700"/>
              <a:buChar char="•"/>
              <a:defRPr sz="1700"/>
            </a:lvl5pPr>
            <a:lvl6pPr marL="2743200" lvl="5" indent="-336550" algn="l">
              <a:lnSpc>
                <a:spcPct val="90000"/>
              </a:lnSpc>
              <a:spcBef>
                <a:spcPts val="425"/>
              </a:spcBef>
              <a:spcAft>
                <a:spcPts val="0"/>
              </a:spcAft>
              <a:buClr>
                <a:schemeClr val="dk1"/>
              </a:buClr>
              <a:buSzPts val="1700"/>
              <a:buChar char="•"/>
              <a:defRPr sz="1700"/>
            </a:lvl6pPr>
            <a:lvl7pPr marL="3200400" lvl="6" indent="-336550" algn="l">
              <a:lnSpc>
                <a:spcPct val="90000"/>
              </a:lnSpc>
              <a:spcBef>
                <a:spcPts val="425"/>
              </a:spcBef>
              <a:spcAft>
                <a:spcPts val="0"/>
              </a:spcAft>
              <a:buClr>
                <a:schemeClr val="dk1"/>
              </a:buClr>
              <a:buSzPts val="1700"/>
              <a:buChar char="•"/>
              <a:defRPr sz="1700"/>
            </a:lvl7pPr>
            <a:lvl8pPr marL="3657600" lvl="7" indent="-336550" algn="l">
              <a:lnSpc>
                <a:spcPct val="90000"/>
              </a:lnSpc>
              <a:spcBef>
                <a:spcPts val="425"/>
              </a:spcBef>
              <a:spcAft>
                <a:spcPts val="0"/>
              </a:spcAft>
              <a:buClr>
                <a:schemeClr val="dk1"/>
              </a:buClr>
              <a:buSzPts val="1700"/>
              <a:buChar char="•"/>
              <a:defRPr sz="1700"/>
            </a:lvl8pPr>
            <a:lvl9pPr marL="4114800" lvl="8" indent="-336550" algn="l">
              <a:lnSpc>
                <a:spcPct val="90000"/>
              </a:lnSpc>
              <a:spcBef>
                <a:spcPts val="425"/>
              </a:spcBef>
              <a:spcAft>
                <a:spcPts val="0"/>
              </a:spcAft>
              <a:buClr>
                <a:schemeClr val="dk1"/>
              </a:buClr>
              <a:buSzPts val="1700"/>
              <a:buChar char="•"/>
              <a:defRPr sz="1700"/>
            </a:lvl9pPr>
          </a:lstStyle>
          <a:p>
            <a:endParaRPr/>
          </a:p>
        </p:txBody>
      </p:sp>
      <p:sp>
        <p:nvSpPr>
          <p:cNvPr id="61" name="Google Shape;61;p11"/>
          <p:cNvSpPr txBox="1">
            <a:spLocks noGrp="1"/>
          </p:cNvSpPr>
          <p:nvPr>
            <p:ph type="body" idx="2"/>
          </p:nvPr>
        </p:nvSpPr>
        <p:spPr>
          <a:xfrm>
            <a:off x="535365" y="3017520"/>
            <a:ext cx="2506801" cy="559032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50"/>
              </a:spcBef>
              <a:spcAft>
                <a:spcPts val="0"/>
              </a:spcAft>
              <a:buClr>
                <a:schemeClr val="dk1"/>
              </a:buClr>
              <a:buSzPts val="1360"/>
              <a:buNone/>
              <a:defRPr sz="1360"/>
            </a:lvl1pPr>
            <a:lvl2pPr marL="914400" lvl="1" indent="-228600" algn="l">
              <a:lnSpc>
                <a:spcPct val="90000"/>
              </a:lnSpc>
              <a:spcBef>
                <a:spcPts val="425"/>
              </a:spcBef>
              <a:spcAft>
                <a:spcPts val="0"/>
              </a:spcAft>
              <a:buClr>
                <a:schemeClr val="dk1"/>
              </a:buClr>
              <a:buSzPts val="1190"/>
              <a:buNone/>
              <a:defRPr sz="1190"/>
            </a:lvl2pPr>
            <a:lvl3pPr marL="1371600" lvl="2" indent="-228600" algn="l">
              <a:lnSpc>
                <a:spcPct val="90000"/>
              </a:lnSpc>
              <a:spcBef>
                <a:spcPts val="425"/>
              </a:spcBef>
              <a:spcAft>
                <a:spcPts val="0"/>
              </a:spcAft>
              <a:buClr>
                <a:schemeClr val="dk1"/>
              </a:buClr>
              <a:buSzPts val="1020"/>
              <a:buNone/>
              <a:defRPr sz="1020"/>
            </a:lvl3pPr>
            <a:lvl4pPr marL="1828800" lvl="3" indent="-228600" algn="l">
              <a:lnSpc>
                <a:spcPct val="90000"/>
              </a:lnSpc>
              <a:spcBef>
                <a:spcPts val="425"/>
              </a:spcBef>
              <a:spcAft>
                <a:spcPts val="0"/>
              </a:spcAft>
              <a:buClr>
                <a:schemeClr val="dk1"/>
              </a:buClr>
              <a:buSzPts val="850"/>
              <a:buNone/>
              <a:defRPr sz="850"/>
            </a:lvl4pPr>
            <a:lvl5pPr marL="2286000" lvl="4" indent="-228600" algn="l">
              <a:lnSpc>
                <a:spcPct val="90000"/>
              </a:lnSpc>
              <a:spcBef>
                <a:spcPts val="425"/>
              </a:spcBef>
              <a:spcAft>
                <a:spcPts val="0"/>
              </a:spcAft>
              <a:buClr>
                <a:schemeClr val="dk1"/>
              </a:buClr>
              <a:buSzPts val="850"/>
              <a:buNone/>
              <a:defRPr sz="850"/>
            </a:lvl5pPr>
            <a:lvl6pPr marL="2743200" lvl="5" indent="-228600" algn="l">
              <a:lnSpc>
                <a:spcPct val="90000"/>
              </a:lnSpc>
              <a:spcBef>
                <a:spcPts val="425"/>
              </a:spcBef>
              <a:spcAft>
                <a:spcPts val="0"/>
              </a:spcAft>
              <a:buClr>
                <a:schemeClr val="dk1"/>
              </a:buClr>
              <a:buSzPts val="850"/>
              <a:buNone/>
              <a:defRPr sz="850"/>
            </a:lvl6pPr>
            <a:lvl7pPr marL="3200400" lvl="6" indent="-228600" algn="l">
              <a:lnSpc>
                <a:spcPct val="90000"/>
              </a:lnSpc>
              <a:spcBef>
                <a:spcPts val="425"/>
              </a:spcBef>
              <a:spcAft>
                <a:spcPts val="0"/>
              </a:spcAft>
              <a:buClr>
                <a:schemeClr val="dk1"/>
              </a:buClr>
              <a:buSzPts val="850"/>
              <a:buNone/>
              <a:defRPr sz="850"/>
            </a:lvl7pPr>
            <a:lvl8pPr marL="3657600" lvl="7" indent="-228600" algn="l">
              <a:lnSpc>
                <a:spcPct val="90000"/>
              </a:lnSpc>
              <a:spcBef>
                <a:spcPts val="425"/>
              </a:spcBef>
              <a:spcAft>
                <a:spcPts val="0"/>
              </a:spcAft>
              <a:buClr>
                <a:schemeClr val="dk1"/>
              </a:buClr>
              <a:buSzPts val="850"/>
              <a:buNone/>
              <a:defRPr sz="850"/>
            </a:lvl8pPr>
            <a:lvl9pPr marL="4114800" lvl="8" indent="-228600" algn="l">
              <a:lnSpc>
                <a:spcPct val="90000"/>
              </a:lnSpc>
              <a:spcBef>
                <a:spcPts val="425"/>
              </a:spcBef>
              <a:spcAft>
                <a:spcPts val="0"/>
              </a:spcAft>
              <a:buClr>
                <a:schemeClr val="dk1"/>
              </a:buClr>
              <a:buSzPts val="850"/>
              <a:buNone/>
              <a:defRPr sz="850"/>
            </a:lvl9pPr>
          </a:lstStyle>
          <a:p>
            <a:endParaRPr/>
          </a:p>
        </p:txBody>
      </p:sp>
      <p:sp>
        <p:nvSpPr>
          <p:cNvPr id="62" name="Google Shape;62;p11"/>
          <p:cNvSpPr txBox="1">
            <a:spLocks noGrp="1"/>
          </p:cNvSpPr>
          <p:nvPr>
            <p:ph type="dt" idx="10"/>
          </p:nvPr>
        </p:nvSpPr>
        <p:spPr>
          <a:xfrm>
            <a:off x="534353" y="9322649"/>
            <a:ext cx="1748790" cy="5355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2574608" y="9322649"/>
            <a:ext cx="2623185" cy="5355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5489258" y="9322649"/>
            <a:ext cx="1748790" cy="5355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535365" y="670560"/>
            <a:ext cx="2506801" cy="2346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720"/>
              <a:buFont typeface="Calibri"/>
              <a:buNone/>
              <a:defRPr sz="27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2"/>
          <p:cNvSpPr>
            <a:spLocks noGrp="1"/>
          </p:cNvSpPr>
          <p:nvPr>
            <p:ph type="pic" idx="2"/>
          </p:nvPr>
        </p:nvSpPr>
        <p:spPr>
          <a:xfrm>
            <a:off x="3304282" y="1448226"/>
            <a:ext cx="3934778" cy="7147983"/>
          </a:xfrm>
          <a:prstGeom prst="rect">
            <a:avLst/>
          </a:prstGeom>
          <a:noFill/>
          <a:ln>
            <a:noFill/>
          </a:ln>
        </p:spPr>
      </p:sp>
      <p:sp>
        <p:nvSpPr>
          <p:cNvPr id="68" name="Google Shape;68;p12"/>
          <p:cNvSpPr txBox="1">
            <a:spLocks noGrp="1"/>
          </p:cNvSpPr>
          <p:nvPr>
            <p:ph type="body" idx="1"/>
          </p:nvPr>
        </p:nvSpPr>
        <p:spPr>
          <a:xfrm>
            <a:off x="535365" y="3017520"/>
            <a:ext cx="2506801" cy="559032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50"/>
              </a:spcBef>
              <a:spcAft>
                <a:spcPts val="0"/>
              </a:spcAft>
              <a:buClr>
                <a:schemeClr val="dk1"/>
              </a:buClr>
              <a:buSzPts val="1360"/>
              <a:buNone/>
              <a:defRPr sz="1360"/>
            </a:lvl1pPr>
            <a:lvl2pPr marL="914400" lvl="1" indent="-228600" algn="l">
              <a:lnSpc>
                <a:spcPct val="90000"/>
              </a:lnSpc>
              <a:spcBef>
                <a:spcPts val="425"/>
              </a:spcBef>
              <a:spcAft>
                <a:spcPts val="0"/>
              </a:spcAft>
              <a:buClr>
                <a:schemeClr val="dk1"/>
              </a:buClr>
              <a:buSzPts val="1190"/>
              <a:buNone/>
              <a:defRPr sz="1190"/>
            </a:lvl2pPr>
            <a:lvl3pPr marL="1371600" lvl="2" indent="-228600" algn="l">
              <a:lnSpc>
                <a:spcPct val="90000"/>
              </a:lnSpc>
              <a:spcBef>
                <a:spcPts val="425"/>
              </a:spcBef>
              <a:spcAft>
                <a:spcPts val="0"/>
              </a:spcAft>
              <a:buClr>
                <a:schemeClr val="dk1"/>
              </a:buClr>
              <a:buSzPts val="1020"/>
              <a:buNone/>
              <a:defRPr sz="1020"/>
            </a:lvl3pPr>
            <a:lvl4pPr marL="1828800" lvl="3" indent="-228600" algn="l">
              <a:lnSpc>
                <a:spcPct val="90000"/>
              </a:lnSpc>
              <a:spcBef>
                <a:spcPts val="425"/>
              </a:spcBef>
              <a:spcAft>
                <a:spcPts val="0"/>
              </a:spcAft>
              <a:buClr>
                <a:schemeClr val="dk1"/>
              </a:buClr>
              <a:buSzPts val="850"/>
              <a:buNone/>
              <a:defRPr sz="850"/>
            </a:lvl4pPr>
            <a:lvl5pPr marL="2286000" lvl="4" indent="-228600" algn="l">
              <a:lnSpc>
                <a:spcPct val="90000"/>
              </a:lnSpc>
              <a:spcBef>
                <a:spcPts val="425"/>
              </a:spcBef>
              <a:spcAft>
                <a:spcPts val="0"/>
              </a:spcAft>
              <a:buClr>
                <a:schemeClr val="dk1"/>
              </a:buClr>
              <a:buSzPts val="850"/>
              <a:buNone/>
              <a:defRPr sz="850"/>
            </a:lvl5pPr>
            <a:lvl6pPr marL="2743200" lvl="5" indent="-228600" algn="l">
              <a:lnSpc>
                <a:spcPct val="90000"/>
              </a:lnSpc>
              <a:spcBef>
                <a:spcPts val="425"/>
              </a:spcBef>
              <a:spcAft>
                <a:spcPts val="0"/>
              </a:spcAft>
              <a:buClr>
                <a:schemeClr val="dk1"/>
              </a:buClr>
              <a:buSzPts val="850"/>
              <a:buNone/>
              <a:defRPr sz="850"/>
            </a:lvl6pPr>
            <a:lvl7pPr marL="3200400" lvl="6" indent="-228600" algn="l">
              <a:lnSpc>
                <a:spcPct val="90000"/>
              </a:lnSpc>
              <a:spcBef>
                <a:spcPts val="425"/>
              </a:spcBef>
              <a:spcAft>
                <a:spcPts val="0"/>
              </a:spcAft>
              <a:buClr>
                <a:schemeClr val="dk1"/>
              </a:buClr>
              <a:buSzPts val="850"/>
              <a:buNone/>
              <a:defRPr sz="850"/>
            </a:lvl7pPr>
            <a:lvl8pPr marL="3657600" lvl="7" indent="-228600" algn="l">
              <a:lnSpc>
                <a:spcPct val="90000"/>
              </a:lnSpc>
              <a:spcBef>
                <a:spcPts val="425"/>
              </a:spcBef>
              <a:spcAft>
                <a:spcPts val="0"/>
              </a:spcAft>
              <a:buClr>
                <a:schemeClr val="dk1"/>
              </a:buClr>
              <a:buSzPts val="850"/>
              <a:buNone/>
              <a:defRPr sz="850"/>
            </a:lvl8pPr>
            <a:lvl9pPr marL="4114800" lvl="8" indent="-228600" algn="l">
              <a:lnSpc>
                <a:spcPct val="90000"/>
              </a:lnSpc>
              <a:spcBef>
                <a:spcPts val="425"/>
              </a:spcBef>
              <a:spcAft>
                <a:spcPts val="0"/>
              </a:spcAft>
              <a:buClr>
                <a:schemeClr val="dk1"/>
              </a:buClr>
              <a:buSzPts val="850"/>
              <a:buNone/>
              <a:defRPr sz="850"/>
            </a:lvl9pPr>
          </a:lstStyle>
          <a:p>
            <a:endParaRPr/>
          </a:p>
        </p:txBody>
      </p:sp>
      <p:sp>
        <p:nvSpPr>
          <p:cNvPr id="69" name="Google Shape;69;p12"/>
          <p:cNvSpPr txBox="1">
            <a:spLocks noGrp="1"/>
          </p:cNvSpPr>
          <p:nvPr>
            <p:ph type="dt" idx="10"/>
          </p:nvPr>
        </p:nvSpPr>
        <p:spPr>
          <a:xfrm>
            <a:off x="534353" y="9322649"/>
            <a:ext cx="1748790" cy="5355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2574608" y="9322649"/>
            <a:ext cx="2623185" cy="5355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5489258" y="9322649"/>
            <a:ext cx="1748790" cy="5355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534353" y="535519"/>
            <a:ext cx="6703695" cy="194415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740"/>
              <a:buFont typeface="Calibri"/>
              <a:buNone/>
              <a:defRPr sz="37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534353" y="2677584"/>
            <a:ext cx="6703695" cy="6381962"/>
          </a:xfrm>
          <a:prstGeom prst="rect">
            <a:avLst/>
          </a:prstGeom>
          <a:noFill/>
          <a:ln>
            <a:noFill/>
          </a:ln>
        </p:spPr>
        <p:txBody>
          <a:bodyPr spcFirstLastPara="1" wrap="square" lIns="91425" tIns="45700" rIns="91425" bIns="45700" anchor="t" anchorCtr="0">
            <a:normAutofit/>
          </a:bodyPr>
          <a:lstStyle>
            <a:lvl1pPr marL="457200" marR="0" lvl="0" indent="-379730" algn="l" rtl="0">
              <a:lnSpc>
                <a:spcPct val="90000"/>
              </a:lnSpc>
              <a:spcBef>
                <a:spcPts val="850"/>
              </a:spcBef>
              <a:spcAft>
                <a:spcPts val="0"/>
              </a:spcAft>
              <a:buClr>
                <a:schemeClr val="dk1"/>
              </a:buClr>
              <a:buSzPts val="2380"/>
              <a:buFont typeface="Arial"/>
              <a:buChar char="•"/>
              <a:defRPr sz="2380" b="0" i="0" u="none" strike="noStrike" cap="none">
                <a:solidFill>
                  <a:schemeClr val="dk1"/>
                </a:solidFill>
                <a:latin typeface="Calibri"/>
                <a:ea typeface="Calibri"/>
                <a:cs typeface="Calibri"/>
                <a:sym typeface="Calibri"/>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Calibri"/>
                <a:ea typeface="Calibri"/>
                <a:cs typeface="Calibri"/>
                <a:sym typeface="Calibri"/>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Calibri"/>
                <a:ea typeface="Calibri"/>
                <a:cs typeface="Calibri"/>
                <a:sym typeface="Calibri"/>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Calibri"/>
                <a:ea typeface="Calibri"/>
                <a:cs typeface="Calibri"/>
                <a:sym typeface="Calibri"/>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Calibri"/>
                <a:ea typeface="Calibri"/>
                <a:cs typeface="Calibri"/>
                <a:sym typeface="Calibri"/>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Calibri"/>
                <a:ea typeface="Calibri"/>
                <a:cs typeface="Calibri"/>
                <a:sym typeface="Calibri"/>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Calibri"/>
                <a:ea typeface="Calibri"/>
                <a:cs typeface="Calibri"/>
                <a:sym typeface="Calibri"/>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534353" y="9322649"/>
            <a:ext cx="1748790" cy="53551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2574608" y="9322649"/>
            <a:ext cx="2623185" cy="53551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5489258" y="9322649"/>
            <a:ext cx="1748790" cy="53551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20" b="0" i="0" u="none" strike="noStrike" cap="none">
                <a:solidFill>
                  <a:srgbClr val="888888"/>
                </a:solidFill>
                <a:latin typeface="Calibri"/>
                <a:ea typeface="Calibri"/>
                <a:cs typeface="Calibri"/>
                <a:sym typeface="Calibri"/>
              </a:defRPr>
            </a:lvl1pPr>
            <a:lvl2pPr marL="0" marR="0" lvl="1" indent="0" algn="r" rtl="0">
              <a:spcBef>
                <a:spcPts val="0"/>
              </a:spcBef>
              <a:buNone/>
              <a:defRPr sz="1020" b="0" i="0" u="none" strike="noStrike" cap="none">
                <a:solidFill>
                  <a:srgbClr val="888888"/>
                </a:solidFill>
                <a:latin typeface="Calibri"/>
                <a:ea typeface="Calibri"/>
                <a:cs typeface="Calibri"/>
                <a:sym typeface="Calibri"/>
              </a:defRPr>
            </a:lvl2pPr>
            <a:lvl3pPr marL="0" marR="0" lvl="2" indent="0" algn="r" rtl="0">
              <a:spcBef>
                <a:spcPts val="0"/>
              </a:spcBef>
              <a:buNone/>
              <a:defRPr sz="1020" b="0" i="0" u="none" strike="noStrike" cap="none">
                <a:solidFill>
                  <a:srgbClr val="888888"/>
                </a:solidFill>
                <a:latin typeface="Calibri"/>
                <a:ea typeface="Calibri"/>
                <a:cs typeface="Calibri"/>
                <a:sym typeface="Calibri"/>
              </a:defRPr>
            </a:lvl3pPr>
            <a:lvl4pPr marL="0" marR="0" lvl="3" indent="0" algn="r" rtl="0">
              <a:spcBef>
                <a:spcPts val="0"/>
              </a:spcBef>
              <a:buNone/>
              <a:defRPr sz="1020" b="0" i="0" u="none" strike="noStrike" cap="none">
                <a:solidFill>
                  <a:srgbClr val="888888"/>
                </a:solidFill>
                <a:latin typeface="Calibri"/>
                <a:ea typeface="Calibri"/>
                <a:cs typeface="Calibri"/>
                <a:sym typeface="Calibri"/>
              </a:defRPr>
            </a:lvl4pPr>
            <a:lvl5pPr marL="0" marR="0" lvl="4" indent="0" algn="r" rtl="0">
              <a:spcBef>
                <a:spcPts val="0"/>
              </a:spcBef>
              <a:buNone/>
              <a:defRPr sz="1020" b="0" i="0" u="none" strike="noStrike" cap="none">
                <a:solidFill>
                  <a:srgbClr val="888888"/>
                </a:solidFill>
                <a:latin typeface="Calibri"/>
                <a:ea typeface="Calibri"/>
                <a:cs typeface="Calibri"/>
                <a:sym typeface="Calibri"/>
              </a:defRPr>
            </a:lvl5pPr>
            <a:lvl6pPr marL="0" marR="0" lvl="5" indent="0" algn="r" rtl="0">
              <a:spcBef>
                <a:spcPts val="0"/>
              </a:spcBef>
              <a:buNone/>
              <a:defRPr sz="1020" b="0" i="0" u="none" strike="noStrike" cap="none">
                <a:solidFill>
                  <a:srgbClr val="888888"/>
                </a:solidFill>
                <a:latin typeface="Calibri"/>
                <a:ea typeface="Calibri"/>
                <a:cs typeface="Calibri"/>
                <a:sym typeface="Calibri"/>
              </a:defRPr>
            </a:lvl6pPr>
            <a:lvl7pPr marL="0" marR="0" lvl="6" indent="0" algn="r" rtl="0">
              <a:spcBef>
                <a:spcPts val="0"/>
              </a:spcBef>
              <a:buNone/>
              <a:defRPr sz="1020" b="0" i="0" u="none" strike="noStrike" cap="none">
                <a:solidFill>
                  <a:srgbClr val="888888"/>
                </a:solidFill>
                <a:latin typeface="Calibri"/>
                <a:ea typeface="Calibri"/>
                <a:cs typeface="Calibri"/>
                <a:sym typeface="Calibri"/>
              </a:defRPr>
            </a:lvl7pPr>
            <a:lvl8pPr marL="0" marR="0" lvl="7" indent="0" algn="r" rtl="0">
              <a:spcBef>
                <a:spcPts val="0"/>
              </a:spcBef>
              <a:buNone/>
              <a:defRPr sz="1020" b="0" i="0" u="none" strike="noStrike" cap="none">
                <a:solidFill>
                  <a:srgbClr val="888888"/>
                </a:solidFill>
                <a:latin typeface="Calibri"/>
                <a:ea typeface="Calibri"/>
                <a:cs typeface="Calibri"/>
                <a:sym typeface="Calibri"/>
              </a:defRPr>
            </a:lvl8pPr>
            <a:lvl9pPr marL="0" marR="0" lvl="8" indent="0" algn="r" rtl="0">
              <a:spcBef>
                <a:spcPts val="0"/>
              </a:spcBef>
              <a:buNone/>
              <a:defRPr sz="10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89" name="Google Shape;89;p1"/>
          <p:cNvCxnSpPr/>
          <p:nvPr/>
        </p:nvCxnSpPr>
        <p:spPr>
          <a:xfrm>
            <a:off x="497393" y="1270719"/>
            <a:ext cx="6777613" cy="0"/>
          </a:xfrm>
          <a:prstGeom prst="straightConnector1">
            <a:avLst/>
          </a:prstGeom>
          <a:noFill/>
          <a:ln w="9525" cap="flat" cmpd="sng">
            <a:solidFill>
              <a:schemeClr val="accent1"/>
            </a:solidFill>
            <a:prstDash val="solid"/>
            <a:miter lim="800000"/>
            <a:headEnd type="none" w="sm" len="sm"/>
            <a:tailEnd type="none" w="sm" len="sm"/>
          </a:ln>
        </p:spPr>
      </p:cxnSp>
      <p:sp>
        <p:nvSpPr>
          <p:cNvPr id="90" name="Google Shape;90;p1"/>
          <p:cNvSpPr/>
          <p:nvPr/>
        </p:nvSpPr>
        <p:spPr>
          <a:xfrm>
            <a:off x="3347354" y="1169640"/>
            <a:ext cx="848357" cy="20159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91" name="Google Shape;91;p1"/>
          <p:cNvCxnSpPr>
            <a:stCxn id="92" idx="3"/>
          </p:cNvCxnSpPr>
          <p:nvPr/>
        </p:nvCxnSpPr>
        <p:spPr>
          <a:xfrm rot="10800000" flipH="1">
            <a:off x="1055526" y="2618953"/>
            <a:ext cx="3404400" cy="900"/>
          </a:xfrm>
          <a:prstGeom prst="straightConnector1">
            <a:avLst/>
          </a:prstGeom>
          <a:noFill/>
          <a:ln w="44450" cap="flat" cmpd="sng">
            <a:solidFill>
              <a:srgbClr val="EEEEEE"/>
            </a:solidFill>
            <a:prstDash val="solid"/>
            <a:miter lim="800000"/>
            <a:headEnd type="none" w="sm" len="sm"/>
            <a:tailEnd type="triangle" w="med" len="med"/>
          </a:ln>
        </p:spPr>
      </p:cxnSp>
      <p:cxnSp>
        <p:nvCxnSpPr>
          <p:cNvPr id="93" name="Google Shape;93;p1"/>
          <p:cNvCxnSpPr/>
          <p:nvPr/>
        </p:nvCxnSpPr>
        <p:spPr>
          <a:xfrm>
            <a:off x="2841558" y="1642691"/>
            <a:ext cx="0" cy="384760"/>
          </a:xfrm>
          <a:prstGeom prst="straightConnector1">
            <a:avLst/>
          </a:prstGeom>
          <a:noFill/>
          <a:ln w="15875" cap="flat" cmpd="sng">
            <a:solidFill>
              <a:srgbClr val="3F3F3F"/>
            </a:solidFill>
            <a:prstDash val="solid"/>
            <a:miter lim="800000"/>
            <a:headEnd type="none" w="sm" len="sm"/>
            <a:tailEnd type="none" w="sm" len="sm"/>
          </a:ln>
        </p:spPr>
      </p:cxnSp>
      <p:cxnSp>
        <p:nvCxnSpPr>
          <p:cNvPr id="94" name="Google Shape;94;p1"/>
          <p:cNvCxnSpPr/>
          <p:nvPr/>
        </p:nvCxnSpPr>
        <p:spPr>
          <a:xfrm>
            <a:off x="5928885" y="1649668"/>
            <a:ext cx="0" cy="384760"/>
          </a:xfrm>
          <a:prstGeom prst="straightConnector1">
            <a:avLst/>
          </a:prstGeom>
          <a:noFill/>
          <a:ln w="15875" cap="flat" cmpd="sng">
            <a:solidFill>
              <a:srgbClr val="3F3F3F"/>
            </a:solidFill>
            <a:prstDash val="solid"/>
            <a:miter lim="800000"/>
            <a:headEnd type="none" w="sm" len="sm"/>
            <a:tailEnd type="none" w="sm" len="sm"/>
          </a:ln>
        </p:spPr>
      </p:cxnSp>
      <p:sp>
        <p:nvSpPr>
          <p:cNvPr id="95" name="Google Shape;95;p1"/>
          <p:cNvSpPr txBox="1">
            <a:spLocks noGrp="1"/>
          </p:cNvSpPr>
          <p:nvPr>
            <p:ph type="ctrTitle"/>
          </p:nvPr>
        </p:nvSpPr>
        <p:spPr>
          <a:xfrm>
            <a:off x="582930" y="176563"/>
            <a:ext cx="6606540" cy="50923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53DC4"/>
              </a:buClr>
              <a:buSzPts val="3600"/>
              <a:buFont typeface="Calibri"/>
              <a:buNone/>
            </a:pPr>
            <a:r>
              <a:rPr lang="en-US" sz="3600" b="1">
                <a:solidFill>
                  <a:srgbClr val="353DC4"/>
                </a:solidFill>
              </a:rPr>
              <a:t>After the End: Player CueSheet</a:t>
            </a:r>
            <a:endParaRPr sz="3600" b="1">
              <a:solidFill>
                <a:srgbClr val="353DC4"/>
              </a:solidFill>
            </a:endParaRPr>
          </a:p>
        </p:txBody>
      </p:sp>
      <p:sp>
        <p:nvSpPr>
          <p:cNvPr id="96" name="Google Shape;96;p1"/>
          <p:cNvSpPr txBox="1">
            <a:spLocks noGrp="1"/>
          </p:cNvSpPr>
          <p:nvPr>
            <p:ph type="subTitle" idx="1"/>
          </p:nvPr>
        </p:nvSpPr>
        <p:spPr>
          <a:xfrm>
            <a:off x="857250" y="660402"/>
            <a:ext cx="5829300" cy="5092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rgbClr val="3F3F3F"/>
              </a:buClr>
              <a:buSzPct val="98039"/>
              <a:buNone/>
            </a:pPr>
            <a:r>
              <a:rPr lang="en-US" b="1">
                <a:solidFill>
                  <a:srgbClr val="3F3F3F"/>
                </a:solidFill>
              </a:rPr>
              <a:t>Front side</a:t>
            </a:r>
            <a:r>
              <a:rPr lang="en-US">
                <a:solidFill>
                  <a:srgbClr val="3F3F3F"/>
                </a:solidFill>
              </a:rPr>
              <a:t>: quick reference for the four scene workshops and game card prompts</a:t>
            </a:r>
            <a:endParaRPr/>
          </a:p>
          <a:p>
            <a:pPr marL="0" lvl="0" indent="0" algn="l" rtl="0">
              <a:lnSpc>
                <a:spcPct val="39000"/>
              </a:lnSpc>
              <a:spcBef>
                <a:spcPts val="850"/>
              </a:spcBef>
              <a:spcAft>
                <a:spcPts val="0"/>
              </a:spcAft>
              <a:buClr>
                <a:srgbClr val="3F3F3F"/>
              </a:buClr>
              <a:buSzPct val="98039"/>
              <a:buNone/>
            </a:pPr>
            <a:r>
              <a:rPr lang="en-US" b="1">
                <a:solidFill>
                  <a:srgbClr val="3F3F3F"/>
                </a:solidFill>
              </a:rPr>
              <a:t>Back side</a:t>
            </a:r>
            <a:r>
              <a:rPr lang="en-US">
                <a:solidFill>
                  <a:srgbClr val="3F3F3F"/>
                </a:solidFill>
              </a:rPr>
              <a:t>: all ritual recitations from the Elevation Ceremony</a:t>
            </a:r>
            <a:endParaRPr/>
          </a:p>
        </p:txBody>
      </p:sp>
      <p:sp>
        <p:nvSpPr>
          <p:cNvPr id="97" name="Google Shape;97;p1"/>
          <p:cNvSpPr txBox="1"/>
          <p:nvPr/>
        </p:nvSpPr>
        <p:spPr>
          <a:xfrm>
            <a:off x="3321954" y="1077075"/>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small">
                <a:solidFill>
                  <a:srgbClr val="353DC4"/>
                </a:solidFill>
                <a:latin typeface="Calibri"/>
                <a:ea typeface="Calibri"/>
                <a:cs typeface="Calibri"/>
                <a:sym typeface="Calibri"/>
              </a:rPr>
              <a:t>Timeline</a:t>
            </a:r>
            <a:endParaRPr/>
          </a:p>
        </p:txBody>
      </p:sp>
      <p:sp>
        <p:nvSpPr>
          <p:cNvPr id="98" name="Google Shape;98;p1"/>
          <p:cNvSpPr/>
          <p:nvPr/>
        </p:nvSpPr>
        <p:spPr>
          <a:xfrm>
            <a:off x="903904" y="2187012"/>
            <a:ext cx="6285565" cy="184091"/>
          </a:xfrm>
          <a:prstGeom prst="rect">
            <a:avLst/>
          </a:prstGeom>
          <a:solidFill>
            <a:srgbClr val="D8E2F3"/>
          </a:solidFill>
          <a:ln w="952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1"/>
          <p:cNvSpPr txBox="1"/>
          <p:nvPr/>
        </p:nvSpPr>
        <p:spPr>
          <a:xfrm>
            <a:off x="4081411" y="1333470"/>
            <a:ext cx="914400" cy="357406"/>
          </a:xfrm>
          <a:prstGeom prst="rect">
            <a:avLst/>
          </a:prstGeom>
          <a:noFill/>
          <a:ln>
            <a:noFill/>
          </a:ln>
        </p:spPr>
        <p:txBody>
          <a:bodyPr spcFirstLastPara="1" wrap="square" lIns="91425" tIns="45700" rIns="91425" bIns="45700" anchor="t" anchorCtr="0">
            <a:spAutoFit/>
          </a:bodyPr>
          <a:lstStyle/>
          <a:p>
            <a:pPr marL="0" marR="0" lvl="0" indent="0" algn="ctr" rtl="0">
              <a:lnSpc>
                <a:spcPct val="83333"/>
              </a:lnSpc>
              <a:spcBef>
                <a:spcPts val="0"/>
              </a:spcBef>
              <a:spcAft>
                <a:spcPts val="0"/>
              </a:spcAft>
              <a:buNone/>
            </a:pPr>
            <a:r>
              <a:rPr lang="en-US" sz="1200" cap="small">
                <a:solidFill>
                  <a:schemeClr val="dk1"/>
                </a:solidFill>
                <a:latin typeface="Calibri"/>
                <a:ea typeface="Calibri"/>
                <a:cs typeface="Calibri"/>
                <a:sym typeface="Calibri"/>
              </a:rPr>
              <a:t>“Blessed</a:t>
            </a:r>
            <a:endParaRPr/>
          </a:p>
          <a:p>
            <a:pPr marL="0" marR="0" lvl="0" indent="0" algn="ctr" rtl="0">
              <a:lnSpc>
                <a:spcPct val="83333"/>
              </a:lnSpc>
              <a:spcBef>
                <a:spcPts val="0"/>
              </a:spcBef>
              <a:spcAft>
                <a:spcPts val="0"/>
              </a:spcAft>
              <a:buNone/>
            </a:pPr>
            <a:r>
              <a:rPr lang="en-US" sz="1200" cap="small">
                <a:solidFill>
                  <a:schemeClr val="dk1"/>
                </a:solidFill>
                <a:latin typeface="Calibri"/>
                <a:ea typeface="Calibri"/>
                <a:cs typeface="Calibri"/>
                <a:sym typeface="Calibri"/>
              </a:rPr>
              <a:t>Ascension”</a:t>
            </a:r>
            <a:endParaRPr/>
          </a:p>
        </p:txBody>
      </p:sp>
      <p:sp>
        <p:nvSpPr>
          <p:cNvPr id="100" name="Google Shape;100;p1"/>
          <p:cNvSpPr txBox="1"/>
          <p:nvPr/>
        </p:nvSpPr>
        <p:spPr>
          <a:xfrm>
            <a:off x="1303569" y="1333470"/>
            <a:ext cx="914400" cy="357406"/>
          </a:xfrm>
          <a:prstGeom prst="rect">
            <a:avLst/>
          </a:prstGeom>
          <a:noFill/>
          <a:ln>
            <a:noFill/>
          </a:ln>
        </p:spPr>
        <p:txBody>
          <a:bodyPr spcFirstLastPara="1" wrap="square" lIns="91425" tIns="45700" rIns="91425" bIns="45700" anchor="t" anchorCtr="0">
            <a:spAutoFit/>
          </a:bodyPr>
          <a:lstStyle/>
          <a:p>
            <a:pPr marL="0" marR="0" lvl="0" indent="0" algn="ctr" rtl="0">
              <a:lnSpc>
                <a:spcPct val="83333"/>
              </a:lnSpc>
              <a:spcBef>
                <a:spcPts val="0"/>
              </a:spcBef>
              <a:spcAft>
                <a:spcPts val="0"/>
              </a:spcAft>
              <a:buNone/>
            </a:pPr>
            <a:r>
              <a:rPr lang="en-US" sz="1200" cap="small">
                <a:solidFill>
                  <a:schemeClr val="dk1"/>
                </a:solidFill>
                <a:latin typeface="Calibri"/>
                <a:ea typeface="Calibri"/>
                <a:cs typeface="Calibri"/>
                <a:sym typeface="Calibri"/>
              </a:rPr>
              <a:t>Elevation</a:t>
            </a:r>
            <a:endParaRPr/>
          </a:p>
          <a:p>
            <a:pPr marL="0" marR="0" lvl="0" indent="0" algn="ctr" rtl="0">
              <a:lnSpc>
                <a:spcPct val="83333"/>
              </a:lnSpc>
              <a:spcBef>
                <a:spcPts val="0"/>
              </a:spcBef>
              <a:spcAft>
                <a:spcPts val="0"/>
              </a:spcAft>
              <a:buNone/>
            </a:pPr>
            <a:r>
              <a:rPr lang="en-US" sz="1200" cap="small">
                <a:solidFill>
                  <a:schemeClr val="dk1"/>
                </a:solidFill>
                <a:latin typeface="Calibri"/>
                <a:ea typeface="Calibri"/>
                <a:cs typeface="Calibri"/>
                <a:sym typeface="Calibri"/>
              </a:rPr>
              <a:t>Ceremony</a:t>
            </a:r>
            <a:endParaRPr/>
          </a:p>
        </p:txBody>
      </p:sp>
      <p:sp>
        <p:nvSpPr>
          <p:cNvPr id="92" name="Google Shape;92;p1"/>
          <p:cNvSpPr txBox="1"/>
          <p:nvPr/>
        </p:nvSpPr>
        <p:spPr>
          <a:xfrm>
            <a:off x="407822" y="2441150"/>
            <a:ext cx="647704" cy="357406"/>
          </a:xfrm>
          <a:prstGeom prst="rect">
            <a:avLst/>
          </a:prstGeom>
          <a:noFill/>
          <a:ln>
            <a:noFill/>
          </a:ln>
        </p:spPr>
        <p:txBody>
          <a:bodyPr spcFirstLastPara="1" wrap="square" lIns="91425" tIns="45700" rIns="91425" bIns="45700" anchor="t" anchorCtr="0">
            <a:spAutoFit/>
          </a:bodyPr>
          <a:lstStyle/>
          <a:p>
            <a:pPr marL="0" marR="0" lvl="0" indent="0" algn="l" rtl="0">
              <a:lnSpc>
                <a:spcPct val="83333"/>
              </a:lnSpc>
              <a:spcBef>
                <a:spcPts val="0"/>
              </a:spcBef>
              <a:spcAft>
                <a:spcPts val="0"/>
              </a:spcAft>
              <a:buNone/>
            </a:pPr>
            <a:r>
              <a:rPr lang="en-US" sz="1200" cap="small">
                <a:solidFill>
                  <a:schemeClr val="dk1"/>
                </a:solidFill>
                <a:latin typeface="Calibri"/>
                <a:ea typeface="Calibri"/>
                <a:cs typeface="Calibri"/>
                <a:sym typeface="Calibri"/>
              </a:rPr>
              <a:t>Flow</a:t>
            </a:r>
            <a:endParaRPr/>
          </a:p>
          <a:p>
            <a:pPr marL="0" marR="0" lvl="0" indent="0" algn="l" rtl="0">
              <a:lnSpc>
                <a:spcPct val="83333"/>
              </a:lnSpc>
              <a:spcBef>
                <a:spcPts val="0"/>
              </a:spcBef>
              <a:spcAft>
                <a:spcPts val="0"/>
              </a:spcAft>
              <a:buNone/>
            </a:pPr>
            <a:r>
              <a:rPr lang="en-US" sz="1200" cap="small">
                <a:solidFill>
                  <a:schemeClr val="dk1"/>
                </a:solidFill>
                <a:latin typeface="Calibri"/>
                <a:ea typeface="Calibri"/>
                <a:cs typeface="Calibri"/>
                <a:sym typeface="Calibri"/>
              </a:rPr>
              <a:t>of Time</a:t>
            </a:r>
            <a:endParaRPr/>
          </a:p>
        </p:txBody>
      </p:sp>
      <p:sp>
        <p:nvSpPr>
          <p:cNvPr id="101" name="Google Shape;101;p1"/>
          <p:cNvSpPr txBox="1"/>
          <p:nvPr/>
        </p:nvSpPr>
        <p:spPr>
          <a:xfrm>
            <a:off x="1261272" y="2524772"/>
            <a:ext cx="1029849" cy="229165"/>
          </a:xfrm>
          <a:prstGeom prst="rect">
            <a:avLst/>
          </a:prstGeom>
          <a:noFill/>
          <a:ln>
            <a:noFill/>
          </a:ln>
        </p:spPr>
        <p:txBody>
          <a:bodyPr spcFirstLastPara="1" wrap="square" lIns="91425" tIns="45700" rIns="91425" bIns="45700" anchor="t" anchorCtr="0">
            <a:spAutoFit/>
          </a:bodyPr>
          <a:lstStyle/>
          <a:p>
            <a:pPr marL="0" marR="0" lvl="0" indent="0" algn="l" rtl="0">
              <a:lnSpc>
                <a:spcPct val="83333"/>
              </a:lnSpc>
              <a:spcBef>
                <a:spcPts val="0"/>
              </a:spcBef>
              <a:spcAft>
                <a:spcPts val="0"/>
              </a:spcAft>
              <a:buNone/>
            </a:pPr>
            <a:r>
              <a:rPr lang="en-US" sz="1200" cap="small">
                <a:solidFill>
                  <a:schemeClr val="dk1"/>
                </a:solidFill>
                <a:latin typeface="Calibri"/>
                <a:ea typeface="Calibri"/>
                <a:cs typeface="Calibri"/>
                <a:sym typeface="Calibri"/>
              </a:rPr>
              <a:t>10 Years Ago</a:t>
            </a:r>
            <a:endParaRPr/>
          </a:p>
        </p:txBody>
      </p:sp>
      <p:sp>
        <p:nvSpPr>
          <p:cNvPr id="102" name="Google Shape;102;p1"/>
          <p:cNvSpPr txBox="1"/>
          <p:nvPr/>
        </p:nvSpPr>
        <p:spPr>
          <a:xfrm>
            <a:off x="2788063" y="2524772"/>
            <a:ext cx="954882" cy="229165"/>
          </a:xfrm>
          <a:prstGeom prst="rect">
            <a:avLst/>
          </a:prstGeom>
          <a:noFill/>
          <a:ln>
            <a:noFill/>
          </a:ln>
        </p:spPr>
        <p:txBody>
          <a:bodyPr spcFirstLastPara="1" wrap="square" lIns="91425" tIns="45700" rIns="91425" bIns="45700" anchor="t" anchorCtr="0">
            <a:spAutoFit/>
          </a:bodyPr>
          <a:lstStyle/>
          <a:p>
            <a:pPr marL="0" marR="0" lvl="0" indent="0" algn="l" rtl="0">
              <a:lnSpc>
                <a:spcPct val="83333"/>
              </a:lnSpc>
              <a:spcBef>
                <a:spcPts val="0"/>
              </a:spcBef>
              <a:spcAft>
                <a:spcPts val="0"/>
              </a:spcAft>
              <a:buNone/>
            </a:pPr>
            <a:r>
              <a:rPr lang="en-US" sz="1200" cap="small">
                <a:solidFill>
                  <a:schemeClr val="dk1"/>
                </a:solidFill>
                <a:latin typeface="Calibri"/>
                <a:ea typeface="Calibri"/>
                <a:cs typeface="Calibri"/>
                <a:sym typeface="Calibri"/>
              </a:rPr>
              <a:t>5 Years Ago</a:t>
            </a:r>
            <a:endParaRPr/>
          </a:p>
        </p:txBody>
      </p:sp>
      <p:sp>
        <p:nvSpPr>
          <p:cNvPr id="103" name="Google Shape;103;p1"/>
          <p:cNvSpPr txBox="1"/>
          <p:nvPr/>
        </p:nvSpPr>
        <p:spPr>
          <a:xfrm>
            <a:off x="389160" y="2000931"/>
            <a:ext cx="562562" cy="357406"/>
          </a:xfrm>
          <a:prstGeom prst="rect">
            <a:avLst/>
          </a:prstGeom>
          <a:noFill/>
          <a:ln>
            <a:noFill/>
          </a:ln>
        </p:spPr>
        <p:txBody>
          <a:bodyPr spcFirstLastPara="1" wrap="square" lIns="91425" tIns="45700" rIns="91425" bIns="45700" anchor="t" anchorCtr="0">
            <a:spAutoFit/>
          </a:bodyPr>
          <a:lstStyle/>
          <a:p>
            <a:pPr marL="0" marR="0" lvl="0" indent="0" algn="ctr" rtl="0">
              <a:lnSpc>
                <a:spcPct val="83333"/>
              </a:lnSpc>
              <a:spcBef>
                <a:spcPts val="0"/>
              </a:spcBef>
              <a:spcAft>
                <a:spcPts val="0"/>
              </a:spcAft>
              <a:buNone/>
            </a:pPr>
            <a:r>
              <a:rPr lang="en-US" sz="1200" cap="small">
                <a:solidFill>
                  <a:schemeClr val="dk1"/>
                </a:solidFill>
                <a:latin typeface="Calibri"/>
                <a:ea typeface="Calibri"/>
                <a:cs typeface="Calibri"/>
                <a:sym typeface="Calibri"/>
              </a:rPr>
              <a:t>Game</a:t>
            </a:r>
            <a:endParaRPr/>
          </a:p>
          <a:p>
            <a:pPr marL="0" marR="0" lvl="0" indent="0" algn="ctr" rtl="0">
              <a:lnSpc>
                <a:spcPct val="83333"/>
              </a:lnSpc>
              <a:spcBef>
                <a:spcPts val="0"/>
              </a:spcBef>
              <a:spcAft>
                <a:spcPts val="0"/>
              </a:spcAft>
              <a:buNone/>
            </a:pPr>
            <a:r>
              <a:rPr lang="en-US" sz="1200" cap="small">
                <a:solidFill>
                  <a:schemeClr val="dk1"/>
                </a:solidFill>
                <a:latin typeface="Calibri"/>
                <a:ea typeface="Calibri"/>
                <a:cs typeface="Calibri"/>
                <a:sym typeface="Calibri"/>
              </a:rPr>
              <a:t>Play</a:t>
            </a:r>
            <a:endParaRPr/>
          </a:p>
        </p:txBody>
      </p:sp>
      <p:grpSp>
        <p:nvGrpSpPr>
          <p:cNvPr id="104" name="Google Shape;104;p1"/>
          <p:cNvGrpSpPr/>
          <p:nvPr/>
        </p:nvGrpSpPr>
        <p:grpSpPr>
          <a:xfrm>
            <a:off x="3977779" y="2082855"/>
            <a:ext cx="1145540" cy="382555"/>
            <a:chOff x="3841849" y="4374501"/>
            <a:chExt cx="1145540" cy="382555"/>
          </a:xfrm>
        </p:grpSpPr>
        <p:sp>
          <p:nvSpPr>
            <p:cNvPr id="105" name="Google Shape;105;p1"/>
            <p:cNvSpPr/>
            <p:nvPr/>
          </p:nvSpPr>
          <p:spPr>
            <a:xfrm>
              <a:off x="3841849" y="4374501"/>
              <a:ext cx="431542" cy="382555"/>
            </a:xfrm>
            <a:prstGeom prst="rect">
              <a:avLst/>
            </a:prstGeom>
            <a:solidFill>
              <a:srgbClr val="FFF2CC"/>
            </a:solidFill>
            <a:ln w="9525" cap="flat" cmpd="sng">
              <a:solidFill>
                <a:srgbClr val="BFBFBF"/>
              </a:solidFill>
              <a:prstDash val="solid"/>
              <a:miter lim="800000"/>
              <a:headEnd type="none" w="sm" len="sm"/>
              <a:tailEnd type="none" w="sm" len="sm"/>
            </a:ln>
          </p:spPr>
          <p:txBody>
            <a:bodyPr spcFirstLastPara="1" wrap="square" lIns="0" tIns="91425" rIns="0" bIns="45700" anchor="ctr" anchorCtr="0">
              <a:noAutofit/>
            </a:bodyPr>
            <a:lstStyle/>
            <a:p>
              <a:pPr marL="0" marR="0" lvl="0" indent="0" algn="ctr" rtl="0">
                <a:lnSpc>
                  <a:spcPct val="83333"/>
                </a:lnSpc>
                <a:spcBef>
                  <a:spcPts val="0"/>
                </a:spcBef>
                <a:spcAft>
                  <a:spcPts val="0"/>
                </a:spcAft>
                <a:buNone/>
              </a:pPr>
              <a:r>
                <a:rPr lang="en-US" sz="1200" cap="small">
                  <a:solidFill>
                    <a:srgbClr val="7F7F7F"/>
                  </a:solidFill>
                  <a:latin typeface="Calibri"/>
                  <a:ea typeface="Calibri"/>
                  <a:cs typeface="Calibri"/>
                  <a:sym typeface="Calibri"/>
                </a:rPr>
                <a:t>Work</a:t>
              </a:r>
              <a:endParaRPr/>
            </a:p>
            <a:p>
              <a:pPr marL="0" marR="0" lvl="0" indent="0" algn="ctr" rtl="0">
                <a:lnSpc>
                  <a:spcPct val="83333"/>
                </a:lnSpc>
                <a:spcBef>
                  <a:spcPts val="0"/>
                </a:spcBef>
                <a:spcAft>
                  <a:spcPts val="0"/>
                </a:spcAft>
                <a:buNone/>
              </a:pPr>
              <a:r>
                <a:rPr lang="en-US" sz="1200" cap="small">
                  <a:solidFill>
                    <a:srgbClr val="7F7F7F"/>
                  </a:solidFill>
                  <a:latin typeface="Calibri"/>
                  <a:ea typeface="Calibri"/>
                  <a:cs typeface="Calibri"/>
                  <a:sym typeface="Calibri"/>
                </a:rPr>
                <a:t>shop</a:t>
              </a:r>
              <a:endParaRPr/>
            </a:p>
          </p:txBody>
        </p:sp>
        <p:sp>
          <p:nvSpPr>
            <p:cNvPr id="106" name="Google Shape;106;p1"/>
            <p:cNvSpPr/>
            <p:nvPr/>
          </p:nvSpPr>
          <p:spPr>
            <a:xfrm>
              <a:off x="4370406" y="4374501"/>
              <a:ext cx="616983" cy="382555"/>
            </a:xfrm>
            <a:prstGeom prst="rect">
              <a:avLst/>
            </a:prstGeom>
            <a:solidFill>
              <a:srgbClr val="E1EFD8"/>
            </a:solidFill>
            <a:ln w="9525" cap="flat" cmpd="sng">
              <a:solidFill>
                <a:srgbClr val="BFBFBF"/>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1200" cap="small">
                  <a:solidFill>
                    <a:srgbClr val="7F7F7F"/>
                  </a:solidFill>
                  <a:latin typeface="Calibri"/>
                  <a:ea typeface="Calibri"/>
                  <a:cs typeface="Calibri"/>
                  <a:sym typeface="Calibri"/>
                </a:rPr>
                <a:t>Scene</a:t>
              </a:r>
              <a:endParaRPr/>
            </a:p>
          </p:txBody>
        </p:sp>
      </p:grpSp>
      <p:grpSp>
        <p:nvGrpSpPr>
          <p:cNvPr id="107" name="Google Shape;107;p1"/>
          <p:cNvGrpSpPr/>
          <p:nvPr/>
        </p:nvGrpSpPr>
        <p:grpSpPr>
          <a:xfrm>
            <a:off x="996424" y="2082855"/>
            <a:ext cx="1148775" cy="382555"/>
            <a:chOff x="4104108" y="4374501"/>
            <a:chExt cx="1148775" cy="382555"/>
          </a:xfrm>
        </p:grpSpPr>
        <p:sp>
          <p:nvSpPr>
            <p:cNvPr id="108" name="Google Shape;108;p1"/>
            <p:cNvSpPr/>
            <p:nvPr/>
          </p:nvSpPr>
          <p:spPr>
            <a:xfrm>
              <a:off x="4104108" y="4374501"/>
              <a:ext cx="431542" cy="382555"/>
            </a:xfrm>
            <a:prstGeom prst="rect">
              <a:avLst/>
            </a:prstGeom>
            <a:solidFill>
              <a:srgbClr val="FFF2CC"/>
            </a:solidFill>
            <a:ln w="9525" cap="flat" cmpd="sng">
              <a:solidFill>
                <a:srgbClr val="BFBFBF"/>
              </a:solidFill>
              <a:prstDash val="solid"/>
              <a:miter lim="800000"/>
              <a:headEnd type="none" w="sm" len="sm"/>
              <a:tailEnd type="none" w="sm" len="sm"/>
            </a:ln>
          </p:spPr>
          <p:txBody>
            <a:bodyPr spcFirstLastPara="1" wrap="square" lIns="0" tIns="91425" rIns="0" bIns="45700" anchor="ctr" anchorCtr="0">
              <a:noAutofit/>
            </a:bodyPr>
            <a:lstStyle/>
            <a:p>
              <a:pPr marL="0" marR="0" lvl="0" indent="0" algn="ctr" rtl="0">
                <a:lnSpc>
                  <a:spcPct val="83333"/>
                </a:lnSpc>
                <a:spcBef>
                  <a:spcPts val="0"/>
                </a:spcBef>
                <a:spcAft>
                  <a:spcPts val="0"/>
                </a:spcAft>
                <a:buNone/>
              </a:pPr>
              <a:r>
                <a:rPr lang="en-US" sz="1200" cap="small">
                  <a:solidFill>
                    <a:srgbClr val="7F7F7F"/>
                  </a:solidFill>
                  <a:latin typeface="Calibri"/>
                  <a:ea typeface="Calibri"/>
                  <a:cs typeface="Calibri"/>
                  <a:sym typeface="Calibri"/>
                </a:rPr>
                <a:t>Work</a:t>
              </a:r>
              <a:endParaRPr/>
            </a:p>
            <a:p>
              <a:pPr marL="0" marR="0" lvl="0" indent="0" algn="ctr" rtl="0">
                <a:lnSpc>
                  <a:spcPct val="83333"/>
                </a:lnSpc>
                <a:spcBef>
                  <a:spcPts val="0"/>
                </a:spcBef>
                <a:spcAft>
                  <a:spcPts val="0"/>
                </a:spcAft>
                <a:buNone/>
              </a:pPr>
              <a:r>
                <a:rPr lang="en-US" sz="1200" cap="small">
                  <a:solidFill>
                    <a:srgbClr val="7F7F7F"/>
                  </a:solidFill>
                  <a:latin typeface="Calibri"/>
                  <a:ea typeface="Calibri"/>
                  <a:cs typeface="Calibri"/>
                  <a:sym typeface="Calibri"/>
                </a:rPr>
                <a:t>shop</a:t>
              </a:r>
              <a:endParaRPr/>
            </a:p>
          </p:txBody>
        </p:sp>
        <p:sp>
          <p:nvSpPr>
            <p:cNvPr id="109" name="Google Shape;109;p1"/>
            <p:cNvSpPr/>
            <p:nvPr/>
          </p:nvSpPr>
          <p:spPr>
            <a:xfrm>
              <a:off x="4635900" y="4374501"/>
              <a:ext cx="616983" cy="382555"/>
            </a:xfrm>
            <a:prstGeom prst="rect">
              <a:avLst/>
            </a:prstGeom>
            <a:solidFill>
              <a:srgbClr val="E1EFD8"/>
            </a:solidFill>
            <a:ln w="9525" cap="flat" cmpd="sng">
              <a:solidFill>
                <a:srgbClr val="BFBFBF"/>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1200" cap="small">
                  <a:solidFill>
                    <a:srgbClr val="7F7F7F"/>
                  </a:solidFill>
                  <a:latin typeface="Calibri"/>
                  <a:ea typeface="Calibri"/>
                  <a:cs typeface="Calibri"/>
                  <a:sym typeface="Calibri"/>
                </a:rPr>
                <a:t>Scene</a:t>
              </a:r>
              <a:endParaRPr/>
            </a:p>
          </p:txBody>
        </p:sp>
      </p:grpSp>
      <p:grpSp>
        <p:nvGrpSpPr>
          <p:cNvPr id="110" name="Google Shape;110;p1"/>
          <p:cNvGrpSpPr/>
          <p:nvPr/>
        </p:nvGrpSpPr>
        <p:grpSpPr>
          <a:xfrm>
            <a:off x="2537157" y="2082855"/>
            <a:ext cx="1051239" cy="382555"/>
            <a:chOff x="4104108" y="4374501"/>
            <a:chExt cx="1051239" cy="382555"/>
          </a:xfrm>
        </p:grpSpPr>
        <p:sp>
          <p:nvSpPr>
            <p:cNvPr id="111" name="Google Shape;111;p1"/>
            <p:cNvSpPr/>
            <p:nvPr/>
          </p:nvSpPr>
          <p:spPr>
            <a:xfrm>
              <a:off x="4104108" y="4374501"/>
              <a:ext cx="431542" cy="382555"/>
            </a:xfrm>
            <a:prstGeom prst="rect">
              <a:avLst/>
            </a:prstGeom>
            <a:solidFill>
              <a:srgbClr val="FFF2CC"/>
            </a:solidFill>
            <a:ln w="9525" cap="flat" cmpd="sng">
              <a:solidFill>
                <a:srgbClr val="BFBFBF"/>
              </a:solidFill>
              <a:prstDash val="solid"/>
              <a:miter lim="800000"/>
              <a:headEnd type="none" w="sm" len="sm"/>
              <a:tailEnd type="none" w="sm" len="sm"/>
            </a:ln>
          </p:spPr>
          <p:txBody>
            <a:bodyPr spcFirstLastPara="1" wrap="square" lIns="0" tIns="91425" rIns="0" bIns="45700" anchor="ctr" anchorCtr="0">
              <a:noAutofit/>
            </a:bodyPr>
            <a:lstStyle/>
            <a:p>
              <a:pPr marL="0" marR="0" lvl="0" indent="0" algn="ctr" rtl="0">
                <a:lnSpc>
                  <a:spcPct val="83333"/>
                </a:lnSpc>
                <a:spcBef>
                  <a:spcPts val="0"/>
                </a:spcBef>
                <a:spcAft>
                  <a:spcPts val="0"/>
                </a:spcAft>
                <a:buNone/>
              </a:pPr>
              <a:r>
                <a:rPr lang="en-US" sz="1200" cap="small">
                  <a:solidFill>
                    <a:srgbClr val="7F7F7F"/>
                  </a:solidFill>
                  <a:latin typeface="Calibri"/>
                  <a:ea typeface="Calibri"/>
                  <a:cs typeface="Calibri"/>
                  <a:sym typeface="Calibri"/>
                </a:rPr>
                <a:t>Work</a:t>
              </a:r>
              <a:endParaRPr/>
            </a:p>
            <a:p>
              <a:pPr marL="0" marR="0" lvl="0" indent="0" algn="ctr" rtl="0">
                <a:lnSpc>
                  <a:spcPct val="83333"/>
                </a:lnSpc>
                <a:spcBef>
                  <a:spcPts val="0"/>
                </a:spcBef>
                <a:spcAft>
                  <a:spcPts val="0"/>
                </a:spcAft>
                <a:buNone/>
              </a:pPr>
              <a:r>
                <a:rPr lang="en-US" sz="1200" cap="small">
                  <a:solidFill>
                    <a:srgbClr val="7F7F7F"/>
                  </a:solidFill>
                  <a:latin typeface="Calibri"/>
                  <a:ea typeface="Calibri"/>
                  <a:cs typeface="Calibri"/>
                  <a:sym typeface="Calibri"/>
                </a:rPr>
                <a:t>shop</a:t>
              </a:r>
              <a:endParaRPr/>
            </a:p>
          </p:txBody>
        </p:sp>
        <p:sp>
          <p:nvSpPr>
            <p:cNvPr id="112" name="Google Shape;112;p1"/>
            <p:cNvSpPr/>
            <p:nvPr/>
          </p:nvSpPr>
          <p:spPr>
            <a:xfrm>
              <a:off x="4538364" y="4374501"/>
              <a:ext cx="616983" cy="382555"/>
            </a:xfrm>
            <a:prstGeom prst="rect">
              <a:avLst/>
            </a:prstGeom>
            <a:solidFill>
              <a:srgbClr val="E1EFD8"/>
            </a:solidFill>
            <a:ln w="9525" cap="flat" cmpd="sng">
              <a:solidFill>
                <a:srgbClr val="BFBFBF"/>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1200" cap="small">
                  <a:solidFill>
                    <a:srgbClr val="7F7F7F"/>
                  </a:solidFill>
                  <a:latin typeface="Calibri"/>
                  <a:ea typeface="Calibri"/>
                  <a:cs typeface="Calibri"/>
                  <a:sym typeface="Calibri"/>
                </a:rPr>
                <a:t>Scene</a:t>
              </a:r>
              <a:endParaRPr/>
            </a:p>
          </p:txBody>
        </p:sp>
      </p:grpSp>
      <p:grpSp>
        <p:nvGrpSpPr>
          <p:cNvPr id="113" name="Google Shape;113;p1"/>
          <p:cNvGrpSpPr/>
          <p:nvPr/>
        </p:nvGrpSpPr>
        <p:grpSpPr>
          <a:xfrm>
            <a:off x="5285858" y="2082855"/>
            <a:ext cx="1051239" cy="382555"/>
            <a:chOff x="4104108" y="4374501"/>
            <a:chExt cx="1051239" cy="382555"/>
          </a:xfrm>
        </p:grpSpPr>
        <p:sp>
          <p:nvSpPr>
            <p:cNvPr id="114" name="Google Shape;114;p1"/>
            <p:cNvSpPr/>
            <p:nvPr/>
          </p:nvSpPr>
          <p:spPr>
            <a:xfrm>
              <a:off x="4104108" y="4374501"/>
              <a:ext cx="431542" cy="382555"/>
            </a:xfrm>
            <a:prstGeom prst="rect">
              <a:avLst/>
            </a:prstGeom>
            <a:solidFill>
              <a:srgbClr val="FFF2CC"/>
            </a:solidFill>
            <a:ln w="9525" cap="flat" cmpd="sng">
              <a:solidFill>
                <a:srgbClr val="BFBFBF"/>
              </a:solidFill>
              <a:prstDash val="solid"/>
              <a:miter lim="800000"/>
              <a:headEnd type="none" w="sm" len="sm"/>
              <a:tailEnd type="none" w="sm" len="sm"/>
            </a:ln>
          </p:spPr>
          <p:txBody>
            <a:bodyPr spcFirstLastPara="1" wrap="square" lIns="0" tIns="91425" rIns="0" bIns="45700" anchor="ctr" anchorCtr="0">
              <a:noAutofit/>
            </a:bodyPr>
            <a:lstStyle/>
            <a:p>
              <a:pPr marL="0" marR="0" lvl="0" indent="0" algn="ctr" rtl="0">
                <a:lnSpc>
                  <a:spcPct val="83333"/>
                </a:lnSpc>
                <a:spcBef>
                  <a:spcPts val="0"/>
                </a:spcBef>
                <a:spcAft>
                  <a:spcPts val="0"/>
                </a:spcAft>
                <a:buNone/>
              </a:pPr>
              <a:r>
                <a:rPr lang="en-US" sz="1200" cap="small">
                  <a:solidFill>
                    <a:srgbClr val="7F7F7F"/>
                  </a:solidFill>
                  <a:latin typeface="Calibri"/>
                  <a:ea typeface="Calibri"/>
                  <a:cs typeface="Calibri"/>
                  <a:sym typeface="Calibri"/>
                </a:rPr>
                <a:t>Work</a:t>
              </a:r>
              <a:endParaRPr/>
            </a:p>
            <a:p>
              <a:pPr marL="0" marR="0" lvl="0" indent="0" algn="ctr" rtl="0">
                <a:lnSpc>
                  <a:spcPct val="83333"/>
                </a:lnSpc>
                <a:spcBef>
                  <a:spcPts val="0"/>
                </a:spcBef>
                <a:spcAft>
                  <a:spcPts val="0"/>
                </a:spcAft>
                <a:buNone/>
              </a:pPr>
              <a:r>
                <a:rPr lang="en-US" sz="1200" cap="small">
                  <a:solidFill>
                    <a:srgbClr val="7F7F7F"/>
                  </a:solidFill>
                  <a:latin typeface="Calibri"/>
                  <a:ea typeface="Calibri"/>
                  <a:cs typeface="Calibri"/>
                  <a:sym typeface="Calibri"/>
                </a:rPr>
                <a:t>shop</a:t>
              </a:r>
              <a:endParaRPr/>
            </a:p>
          </p:txBody>
        </p:sp>
        <p:sp>
          <p:nvSpPr>
            <p:cNvPr id="115" name="Google Shape;115;p1"/>
            <p:cNvSpPr/>
            <p:nvPr/>
          </p:nvSpPr>
          <p:spPr>
            <a:xfrm>
              <a:off x="4538364" y="4374501"/>
              <a:ext cx="616983" cy="382555"/>
            </a:xfrm>
            <a:prstGeom prst="rect">
              <a:avLst/>
            </a:prstGeom>
            <a:solidFill>
              <a:srgbClr val="E1EFD8"/>
            </a:solidFill>
            <a:ln w="9525" cap="flat" cmpd="sng">
              <a:solidFill>
                <a:srgbClr val="BFBFBF"/>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1200" cap="small">
                  <a:solidFill>
                    <a:srgbClr val="7F7F7F"/>
                  </a:solidFill>
                  <a:latin typeface="Calibri"/>
                  <a:ea typeface="Calibri"/>
                  <a:cs typeface="Calibri"/>
                  <a:sym typeface="Calibri"/>
                </a:rPr>
                <a:t>Scene</a:t>
              </a:r>
              <a:endParaRPr/>
            </a:p>
          </p:txBody>
        </p:sp>
      </p:grpSp>
      <p:cxnSp>
        <p:nvCxnSpPr>
          <p:cNvPr id="116" name="Google Shape;116;p1"/>
          <p:cNvCxnSpPr/>
          <p:nvPr/>
        </p:nvCxnSpPr>
        <p:spPr>
          <a:xfrm>
            <a:off x="4515275" y="1642691"/>
            <a:ext cx="0" cy="384760"/>
          </a:xfrm>
          <a:prstGeom prst="straightConnector1">
            <a:avLst/>
          </a:prstGeom>
          <a:noFill/>
          <a:ln w="15875" cap="flat" cmpd="sng">
            <a:solidFill>
              <a:srgbClr val="3F3F3F"/>
            </a:solidFill>
            <a:prstDash val="solid"/>
            <a:miter lim="800000"/>
            <a:headEnd type="none" w="sm" len="sm"/>
            <a:tailEnd type="none" w="sm" len="sm"/>
          </a:ln>
        </p:spPr>
      </p:cxnSp>
      <p:sp>
        <p:nvSpPr>
          <p:cNvPr id="117" name="Google Shape;117;p1"/>
          <p:cNvSpPr/>
          <p:nvPr/>
        </p:nvSpPr>
        <p:spPr>
          <a:xfrm>
            <a:off x="3977780" y="1828993"/>
            <a:ext cx="1145540" cy="164592"/>
          </a:xfrm>
          <a:prstGeom prst="rect">
            <a:avLst/>
          </a:prstGeom>
          <a:solidFill>
            <a:srgbClr val="353DC4">
              <a:alpha val="8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
          <p:cNvSpPr txBox="1"/>
          <p:nvPr/>
        </p:nvSpPr>
        <p:spPr>
          <a:xfrm>
            <a:off x="4224756" y="1819675"/>
            <a:ext cx="651589" cy="229165"/>
          </a:xfrm>
          <a:prstGeom prst="rect">
            <a:avLst/>
          </a:prstGeom>
          <a:noFill/>
          <a:ln>
            <a:noFill/>
          </a:ln>
        </p:spPr>
        <p:txBody>
          <a:bodyPr spcFirstLastPara="1" wrap="square" lIns="91425" tIns="45700" rIns="91425" bIns="45700" anchor="t" anchorCtr="0">
            <a:spAutoFit/>
          </a:bodyPr>
          <a:lstStyle/>
          <a:p>
            <a:pPr marL="0" marR="0" lvl="0" indent="0" algn="l" rtl="0">
              <a:lnSpc>
                <a:spcPct val="83333"/>
              </a:lnSpc>
              <a:spcBef>
                <a:spcPts val="0"/>
              </a:spcBef>
              <a:spcAft>
                <a:spcPts val="0"/>
              </a:spcAft>
              <a:buNone/>
            </a:pPr>
            <a:r>
              <a:rPr lang="en-US" sz="1200" b="1" cap="small">
                <a:solidFill>
                  <a:schemeClr val="lt1"/>
                </a:solidFill>
                <a:latin typeface="Calibri"/>
                <a:ea typeface="Calibri"/>
                <a:cs typeface="Calibri"/>
                <a:sym typeface="Calibri"/>
              </a:rPr>
              <a:t>Scene 1</a:t>
            </a:r>
            <a:endParaRPr/>
          </a:p>
        </p:txBody>
      </p:sp>
      <p:cxnSp>
        <p:nvCxnSpPr>
          <p:cNvPr id="119" name="Google Shape;119;p1"/>
          <p:cNvCxnSpPr/>
          <p:nvPr/>
        </p:nvCxnSpPr>
        <p:spPr>
          <a:xfrm>
            <a:off x="1745587" y="1658999"/>
            <a:ext cx="0" cy="384760"/>
          </a:xfrm>
          <a:prstGeom prst="straightConnector1">
            <a:avLst/>
          </a:prstGeom>
          <a:noFill/>
          <a:ln w="15875" cap="flat" cmpd="sng">
            <a:solidFill>
              <a:srgbClr val="3F3F3F"/>
            </a:solidFill>
            <a:prstDash val="solid"/>
            <a:miter lim="800000"/>
            <a:headEnd type="none" w="sm" len="sm"/>
            <a:tailEnd type="none" w="sm" len="sm"/>
          </a:ln>
        </p:spPr>
      </p:cxnSp>
      <p:sp>
        <p:nvSpPr>
          <p:cNvPr id="120" name="Google Shape;120;p1"/>
          <p:cNvSpPr/>
          <p:nvPr/>
        </p:nvSpPr>
        <p:spPr>
          <a:xfrm>
            <a:off x="2537157" y="1828993"/>
            <a:ext cx="1051239" cy="164592"/>
          </a:xfrm>
          <a:prstGeom prst="rect">
            <a:avLst/>
          </a:prstGeom>
          <a:solidFill>
            <a:srgbClr val="353DC4">
              <a:alpha val="8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1"/>
          <p:cNvSpPr txBox="1"/>
          <p:nvPr/>
        </p:nvSpPr>
        <p:spPr>
          <a:xfrm>
            <a:off x="2734646" y="1819675"/>
            <a:ext cx="651589" cy="229165"/>
          </a:xfrm>
          <a:prstGeom prst="rect">
            <a:avLst/>
          </a:prstGeom>
          <a:noFill/>
          <a:ln>
            <a:noFill/>
          </a:ln>
        </p:spPr>
        <p:txBody>
          <a:bodyPr spcFirstLastPara="1" wrap="square" lIns="91425" tIns="45700" rIns="91425" bIns="45700" anchor="t" anchorCtr="0">
            <a:spAutoFit/>
          </a:bodyPr>
          <a:lstStyle/>
          <a:p>
            <a:pPr marL="0" marR="0" lvl="0" indent="0" algn="l" rtl="0">
              <a:lnSpc>
                <a:spcPct val="83333"/>
              </a:lnSpc>
              <a:spcBef>
                <a:spcPts val="0"/>
              </a:spcBef>
              <a:spcAft>
                <a:spcPts val="0"/>
              </a:spcAft>
              <a:buNone/>
            </a:pPr>
            <a:r>
              <a:rPr lang="en-US" sz="1200" b="1" cap="small">
                <a:solidFill>
                  <a:schemeClr val="lt1"/>
                </a:solidFill>
                <a:latin typeface="Calibri"/>
                <a:ea typeface="Calibri"/>
                <a:cs typeface="Calibri"/>
                <a:sym typeface="Calibri"/>
              </a:rPr>
              <a:t>Scene 3</a:t>
            </a:r>
            <a:endParaRPr/>
          </a:p>
        </p:txBody>
      </p:sp>
      <p:sp>
        <p:nvSpPr>
          <p:cNvPr id="122" name="Google Shape;122;p1"/>
          <p:cNvSpPr/>
          <p:nvPr/>
        </p:nvSpPr>
        <p:spPr>
          <a:xfrm>
            <a:off x="996424" y="1828993"/>
            <a:ext cx="1146677" cy="164592"/>
          </a:xfrm>
          <a:prstGeom prst="rect">
            <a:avLst/>
          </a:prstGeom>
          <a:solidFill>
            <a:srgbClr val="353DC4">
              <a:alpha val="8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1"/>
          <p:cNvSpPr/>
          <p:nvPr/>
        </p:nvSpPr>
        <p:spPr>
          <a:xfrm>
            <a:off x="5289746" y="1828993"/>
            <a:ext cx="1055911" cy="164592"/>
          </a:xfrm>
          <a:prstGeom prst="rect">
            <a:avLst/>
          </a:prstGeom>
          <a:solidFill>
            <a:srgbClr val="353DC4">
              <a:alpha val="8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1"/>
          <p:cNvSpPr txBox="1"/>
          <p:nvPr/>
        </p:nvSpPr>
        <p:spPr>
          <a:xfrm>
            <a:off x="1245017" y="1807483"/>
            <a:ext cx="651589" cy="229165"/>
          </a:xfrm>
          <a:prstGeom prst="rect">
            <a:avLst/>
          </a:prstGeom>
          <a:noFill/>
          <a:ln>
            <a:noFill/>
          </a:ln>
        </p:spPr>
        <p:txBody>
          <a:bodyPr spcFirstLastPara="1" wrap="square" lIns="91425" tIns="45700" rIns="91425" bIns="45700" anchor="t" anchorCtr="0">
            <a:spAutoFit/>
          </a:bodyPr>
          <a:lstStyle/>
          <a:p>
            <a:pPr marL="0" marR="0" lvl="0" indent="0" algn="l" rtl="0">
              <a:lnSpc>
                <a:spcPct val="83333"/>
              </a:lnSpc>
              <a:spcBef>
                <a:spcPts val="0"/>
              </a:spcBef>
              <a:spcAft>
                <a:spcPts val="0"/>
              </a:spcAft>
              <a:buNone/>
            </a:pPr>
            <a:r>
              <a:rPr lang="en-US" sz="1200" b="1" cap="small">
                <a:solidFill>
                  <a:schemeClr val="lt1"/>
                </a:solidFill>
                <a:latin typeface="Calibri"/>
                <a:ea typeface="Calibri"/>
                <a:cs typeface="Calibri"/>
                <a:sym typeface="Calibri"/>
              </a:rPr>
              <a:t>Scene 2</a:t>
            </a:r>
            <a:endParaRPr/>
          </a:p>
        </p:txBody>
      </p:sp>
      <p:sp>
        <p:nvSpPr>
          <p:cNvPr id="125" name="Google Shape;125;p1"/>
          <p:cNvSpPr txBox="1"/>
          <p:nvPr/>
        </p:nvSpPr>
        <p:spPr>
          <a:xfrm>
            <a:off x="5491907" y="1819675"/>
            <a:ext cx="651589" cy="229165"/>
          </a:xfrm>
          <a:prstGeom prst="rect">
            <a:avLst/>
          </a:prstGeom>
          <a:noFill/>
          <a:ln>
            <a:noFill/>
          </a:ln>
        </p:spPr>
        <p:txBody>
          <a:bodyPr spcFirstLastPara="1" wrap="square" lIns="91425" tIns="45700" rIns="91425" bIns="45700" anchor="t" anchorCtr="0">
            <a:spAutoFit/>
          </a:bodyPr>
          <a:lstStyle/>
          <a:p>
            <a:pPr marL="0" marR="0" lvl="0" indent="0" algn="l" rtl="0">
              <a:lnSpc>
                <a:spcPct val="83333"/>
              </a:lnSpc>
              <a:spcBef>
                <a:spcPts val="0"/>
              </a:spcBef>
              <a:spcAft>
                <a:spcPts val="0"/>
              </a:spcAft>
              <a:buNone/>
            </a:pPr>
            <a:r>
              <a:rPr lang="en-US" sz="1200" b="1" cap="small">
                <a:solidFill>
                  <a:schemeClr val="lt1"/>
                </a:solidFill>
                <a:latin typeface="Calibri"/>
                <a:ea typeface="Calibri"/>
                <a:cs typeface="Calibri"/>
                <a:sym typeface="Calibri"/>
              </a:rPr>
              <a:t>Scene 4</a:t>
            </a:r>
            <a:endParaRPr/>
          </a:p>
        </p:txBody>
      </p:sp>
      <p:sp>
        <p:nvSpPr>
          <p:cNvPr id="126" name="Google Shape;126;p1"/>
          <p:cNvSpPr txBox="1"/>
          <p:nvPr/>
        </p:nvSpPr>
        <p:spPr>
          <a:xfrm>
            <a:off x="5467413" y="1333470"/>
            <a:ext cx="914400" cy="398787"/>
          </a:xfrm>
          <a:prstGeom prst="rect">
            <a:avLst/>
          </a:prstGeom>
          <a:noFill/>
          <a:ln>
            <a:noFill/>
          </a:ln>
        </p:spPr>
        <p:txBody>
          <a:bodyPr spcFirstLastPara="1" wrap="square" lIns="91425" tIns="45700" rIns="91425" bIns="45700" anchor="t" anchorCtr="0">
            <a:spAutoFit/>
          </a:bodyPr>
          <a:lstStyle/>
          <a:p>
            <a:pPr marL="0" marR="0" lvl="0" indent="0" algn="ctr" rtl="0">
              <a:lnSpc>
                <a:spcPct val="83333"/>
              </a:lnSpc>
              <a:spcBef>
                <a:spcPts val="0"/>
              </a:spcBef>
              <a:spcAft>
                <a:spcPts val="0"/>
              </a:spcAft>
              <a:buNone/>
            </a:pPr>
            <a:r>
              <a:rPr lang="en-US" sz="1200" cap="small" dirty="0">
                <a:solidFill>
                  <a:schemeClr val="dk1"/>
                </a:solidFill>
                <a:latin typeface="Calibri"/>
                <a:ea typeface="Calibri"/>
                <a:cs typeface="Calibri"/>
                <a:sym typeface="Calibri"/>
              </a:rPr>
              <a:t>Spiritual</a:t>
            </a:r>
            <a:endParaRPr dirty="0"/>
          </a:p>
          <a:p>
            <a:pPr marL="0" marR="0" lvl="0" indent="0" algn="ctr" rtl="0">
              <a:lnSpc>
                <a:spcPct val="83333"/>
              </a:lnSpc>
              <a:spcBef>
                <a:spcPts val="0"/>
              </a:spcBef>
              <a:spcAft>
                <a:spcPts val="0"/>
              </a:spcAft>
              <a:buNone/>
            </a:pPr>
            <a:r>
              <a:rPr lang="en-US" sz="1200" cap="small" dirty="0">
                <a:solidFill>
                  <a:schemeClr val="dk1"/>
                </a:solidFill>
                <a:latin typeface="Calibri"/>
                <a:ea typeface="Calibri"/>
                <a:cs typeface="Calibri"/>
                <a:sym typeface="Calibri"/>
              </a:rPr>
              <a:t>Summit</a:t>
            </a:r>
            <a:endParaRPr dirty="0"/>
          </a:p>
        </p:txBody>
      </p:sp>
      <p:sp>
        <p:nvSpPr>
          <p:cNvPr id="127" name="Google Shape;127;p1"/>
          <p:cNvSpPr txBox="1"/>
          <p:nvPr/>
        </p:nvSpPr>
        <p:spPr>
          <a:xfrm>
            <a:off x="2391746" y="1333134"/>
            <a:ext cx="914400" cy="357406"/>
          </a:xfrm>
          <a:prstGeom prst="rect">
            <a:avLst/>
          </a:prstGeom>
          <a:noFill/>
          <a:ln>
            <a:noFill/>
          </a:ln>
        </p:spPr>
        <p:txBody>
          <a:bodyPr spcFirstLastPara="1" wrap="square" lIns="91425" tIns="45700" rIns="91425" bIns="45700" anchor="t" anchorCtr="0">
            <a:spAutoFit/>
          </a:bodyPr>
          <a:lstStyle/>
          <a:p>
            <a:pPr marL="0" marR="0" lvl="0" indent="0" algn="ctr" rtl="0">
              <a:lnSpc>
                <a:spcPct val="83333"/>
              </a:lnSpc>
              <a:spcBef>
                <a:spcPts val="0"/>
              </a:spcBef>
              <a:spcAft>
                <a:spcPts val="0"/>
              </a:spcAft>
              <a:buNone/>
            </a:pPr>
            <a:r>
              <a:rPr lang="en-US" sz="1200" cap="small">
                <a:solidFill>
                  <a:schemeClr val="dk1"/>
                </a:solidFill>
                <a:latin typeface="Calibri"/>
                <a:ea typeface="Calibri"/>
                <a:cs typeface="Calibri"/>
                <a:sym typeface="Calibri"/>
              </a:rPr>
              <a:t>The</a:t>
            </a:r>
            <a:endParaRPr/>
          </a:p>
          <a:p>
            <a:pPr marL="0" marR="0" lvl="0" indent="0" algn="ctr" rtl="0">
              <a:lnSpc>
                <a:spcPct val="83333"/>
              </a:lnSpc>
              <a:spcBef>
                <a:spcPts val="0"/>
              </a:spcBef>
              <a:spcAft>
                <a:spcPts val="0"/>
              </a:spcAft>
              <a:buNone/>
            </a:pPr>
            <a:r>
              <a:rPr lang="en-US" sz="1200" cap="small">
                <a:solidFill>
                  <a:schemeClr val="dk1"/>
                </a:solidFill>
                <a:latin typeface="Calibri"/>
                <a:ea typeface="Calibri"/>
                <a:cs typeface="Calibri"/>
                <a:sym typeface="Calibri"/>
              </a:rPr>
              <a:t>Discovery</a:t>
            </a:r>
            <a:endParaRPr/>
          </a:p>
        </p:txBody>
      </p:sp>
      <p:sp>
        <p:nvSpPr>
          <p:cNvPr id="128" name="Google Shape;128;p1"/>
          <p:cNvSpPr/>
          <p:nvPr/>
        </p:nvSpPr>
        <p:spPr>
          <a:xfrm>
            <a:off x="6487533" y="2092411"/>
            <a:ext cx="616983" cy="382555"/>
          </a:xfrm>
          <a:prstGeom prst="rect">
            <a:avLst/>
          </a:prstGeom>
          <a:solidFill>
            <a:srgbClr val="FFF2CC"/>
          </a:solidFill>
          <a:ln w="9525" cap="flat" cmpd="sng">
            <a:solidFill>
              <a:srgbClr val="BFBFBF"/>
            </a:solidFill>
            <a:prstDash val="solid"/>
            <a:miter lim="800000"/>
            <a:headEnd type="none" w="sm" len="sm"/>
            <a:tailEnd type="none" w="sm" len="sm"/>
          </a:ln>
        </p:spPr>
        <p:txBody>
          <a:bodyPr spcFirstLastPara="1" wrap="square" lIns="0" tIns="91425" rIns="0" bIns="45700" anchor="ctr" anchorCtr="0">
            <a:noAutofit/>
          </a:bodyPr>
          <a:lstStyle/>
          <a:p>
            <a:pPr marL="0" marR="0" lvl="0" indent="0" algn="ctr" rtl="0">
              <a:lnSpc>
                <a:spcPct val="83333"/>
              </a:lnSpc>
              <a:spcBef>
                <a:spcPts val="0"/>
              </a:spcBef>
              <a:spcAft>
                <a:spcPts val="0"/>
              </a:spcAft>
              <a:buNone/>
            </a:pPr>
            <a:r>
              <a:rPr lang="en-US" sz="1200" cap="small">
                <a:solidFill>
                  <a:srgbClr val="7F7F7F"/>
                </a:solidFill>
                <a:latin typeface="Calibri"/>
                <a:ea typeface="Calibri"/>
                <a:cs typeface="Calibri"/>
                <a:sym typeface="Calibri"/>
              </a:rPr>
              <a:t>Epilogue</a:t>
            </a:r>
            <a:endParaRPr/>
          </a:p>
        </p:txBody>
      </p:sp>
      <p:cxnSp>
        <p:nvCxnSpPr>
          <p:cNvPr id="129" name="Google Shape;129;p1"/>
          <p:cNvCxnSpPr/>
          <p:nvPr/>
        </p:nvCxnSpPr>
        <p:spPr>
          <a:xfrm>
            <a:off x="856081" y="1824152"/>
            <a:ext cx="10499" cy="650814"/>
          </a:xfrm>
          <a:prstGeom prst="straightConnector1">
            <a:avLst/>
          </a:prstGeom>
          <a:noFill/>
          <a:ln w="12700" cap="flat" cmpd="sng">
            <a:solidFill>
              <a:srgbClr val="3F3F3F"/>
            </a:solidFill>
            <a:prstDash val="solid"/>
            <a:miter lim="800000"/>
            <a:headEnd type="none" w="sm" len="sm"/>
            <a:tailEnd type="none" w="sm" len="sm"/>
          </a:ln>
        </p:spPr>
      </p:cxnSp>
      <p:sp>
        <p:nvSpPr>
          <p:cNvPr id="130" name="Google Shape;130;p1"/>
          <p:cNvSpPr/>
          <p:nvPr/>
        </p:nvSpPr>
        <p:spPr>
          <a:xfrm>
            <a:off x="4514098" y="2560624"/>
            <a:ext cx="1822999" cy="116903"/>
          </a:xfrm>
          <a:prstGeom prst="rect">
            <a:avLst/>
          </a:prstGeom>
          <a:solidFill>
            <a:srgbClr val="D8D8D8">
              <a:alpha val="4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1"/>
          <p:cNvSpPr txBox="1"/>
          <p:nvPr/>
        </p:nvSpPr>
        <p:spPr>
          <a:xfrm>
            <a:off x="4977719" y="2536964"/>
            <a:ext cx="895757" cy="229165"/>
          </a:xfrm>
          <a:prstGeom prst="rect">
            <a:avLst/>
          </a:prstGeom>
          <a:noFill/>
          <a:ln>
            <a:noFill/>
          </a:ln>
        </p:spPr>
        <p:txBody>
          <a:bodyPr spcFirstLastPara="1" wrap="square" lIns="91425" tIns="45700" rIns="91425" bIns="45700" anchor="t" anchorCtr="0">
            <a:spAutoFit/>
          </a:bodyPr>
          <a:lstStyle/>
          <a:p>
            <a:pPr marL="0" marR="0" lvl="0" indent="0" algn="l" rtl="0">
              <a:lnSpc>
                <a:spcPct val="83333"/>
              </a:lnSpc>
              <a:spcBef>
                <a:spcPts val="0"/>
              </a:spcBef>
              <a:spcAft>
                <a:spcPts val="0"/>
              </a:spcAft>
              <a:buNone/>
            </a:pPr>
            <a:r>
              <a:rPr lang="en-US" sz="1200" cap="small">
                <a:solidFill>
                  <a:schemeClr val="dk1"/>
                </a:solidFill>
                <a:latin typeface="Calibri"/>
                <a:ea typeface="Calibri"/>
                <a:cs typeface="Calibri"/>
                <a:sym typeface="Calibri"/>
              </a:rPr>
              <a:t>The Present</a:t>
            </a:r>
            <a:endParaRPr/>
          </a:p>
        </p:txBody>
      </p:sp>
      <p:sp>
        <p:nvSpPr>
          <p:cNvPr id="132" name="Google Shape;132;p1"/>
          <p:cNvSpPr txBox="1"/>
          <p:nvPr/>
        </p:nvSpPr>
        <p:spPr>
          <a:xfrm>
            <a:off x="6384580" y="2536964"/>
            <a:ext cx="851372" cy="229102"/>
          </a:xfrm>
          <a:prstGeom prst="rect">
            <a:avLst/>
          </a:prstGeom>
          <a:noFill/>
          <a:ln>
            <a:noFill/>
          </a:ln>
        </p:spPr>
        <p:txBody>
          <a:bodyPr spcFirstLastPara="1" wrap="square" lIns="91425" tIns="45700" rIns="91425" bIns="45700" anchor="t" anchorCtr="0">
            <a:spAutoFit/>
          </a:bodyPr>
          <a:lstStyle/>
          <a:p>
            <a:pPr marL="0" marR="0" lvl="0" indent="0" algn="l" rtl="0">
              <a:lnSpc>
                <a:spcPct val="83333"/>
              </a:lnSpc>
              <a:spcBef>
                <a:spcPts val="0"/>
              </a:spcBef>
              <a:spcAft>
                <a:spcPts val="0"/>
              </a:spcAft>
              <a:buNone/>
            </a:pPr>
            <a:r>
              <a:rPr lang="en-US" sz="1200" cap="small">
                <a:solidFill>
                  <a:schemeClr val="dk1"/>
                </a:solidFill>
                <a:latin typeface="Calibri"/>
                <a:ea typeface="Calibri"/>
                <a:cs typeface="Calibri"/>
                <a:sym typeface="Calibri"/>
              </a:rPr>
              <a:t>The Future</a:t>
            </a:r>
            <a:endParaRPr/>
          </a:p>
        </p:txBody>
      </p:sp>
      <p:cxnSp>
        <p:nvCxnSpPr>
          <p:cNvPr id="133" name="Google Shape;133;p1"/>
          <p:cNvCxnSpPr/>
          <p:nvPr/>
        </p:nvCxnSpPr>
        <p:spPr>
          <a:xfrm>
            <a:off x="497393" y="2807785"/>
            <a:ext cx="6777613" cy="0"/>
          </a:xfrm>
          <a:prstGeom prst="straightConnector1">
            <a:avLst/>
          </a:prstGeom>
          <a:noFill/>
          <a:ln w="9525" cap="flat" cmpd="sng">
            <a:solidFill>
              <a:schemeClr val="accent1"/>
            </a:solidFill>
            <a:prstDash val="solid"/>
            <a:miter lim="800000"/>
            <a:headEnd type="none" w="sm" len="sm"/>
            <a:tailEnd type="none" w="sm" len="sm"/>
          </a:ln>
        </p:spPr>
      </p:cxnSp>
      <p:sp>
        <p:nvSpPr>
          <p:cNvPr id="134" name="Google Shape;134;p1"/>
          <p:cNvSpPr txBox="1"/>
          <p:nvPr/>
        </p:nvSpPr>
        <p:spPr>
          <a:xfrm>
            <a:off x="432939" y="2890520"/>
            <a:ext cx="2291052" cy="69095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3F3F3F"/>
                </a:solidFill>
                <a:latin typeface="Calibri"/>
                <a:ea typeface="Calibri"/>
                <a:cs typeface="Calibri"/>
                <a:sym typeface="Calibri"/>
              </a:rPr>
              <a:t>Scene 1 workshop</a:t>
            </a:r>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b="1">
              <a:solidFill>
                <a:srgbClr val="3F3F3F"/>
              </a:solidFill>
              <a:latin typeface="Calibri"/>
              <a:ea typeface="Calibri"/>
              <a:cs typeface="Calibri"/>
              <a:sym typeface="Calibri"/>
            </a:endParaRPr>
          </a:p>
          <a:p>
            <a:pPr marL="0" marR="0" lvl="0" indent="0" algn="l" rtl="0">
              <a:spcBef>
                <a:spcPts val="600"/>
              </a:spcBef>
              <a:spcAft>
                <a:spcPts val="0"/>
              </a:spcAft>
              <a:buNone/>
            </a:pPr>
            <a:r>
              <a:rPr lang="en-US" sz="1800" b="1">
                <a:solidFill>
                  <a:srgbClr val="3F3F3F"/>
                </a:solidFill>
                <a:latin typeface="Calibri"/>
                <a:ea typeface="Calibri"/>
                <a:cs typeface="Calibri"/>
                <a:sym typeface="Calibri"/>
              </a:rPr>
              <a:t>Scene 2 workshop</a:t>
            </a:r>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2400"/>
              </a:spcBef>
              <a:spcAft>
                <a:spcPts val="0"/>
              </a:spcAft>
              <a:buNone/>
            </a:pPr>
            <a:endParaRPr sz="1800" b="1">
              <a:solidFill>
                <a:srgbClr val="3F3F3F"/>
              </a:solidFill>
              <a:latin typeface="Calibri"/>
              <a:ea typeface="Calibri"/>
              <a:cs typeface="Calibri"/>
              <a:sym typeface="Calibri"/>
            </a:endParaRPr>
          </a:p>
          <a:p>
            <a:pPr marL="0" marR="0" lvl="0" indent="0" algn="l" rtl="0">
              <a:spcBef>
                <a:spcPts val="900"/>
              </a:spcBef>
              <a:spcAft>
                <a:spcPts val="0"/>
              </a:spcAft>
              <a:buNone/>
            </a:pPr>
            <a:r>
              <a:rPr lang="en-US" sz="1800" b="1">
                <a:solidFill>
                  <a:srgbClr val="3F3F3F"/>
                </a:solidFill>
                <a:latin typeface="Calibri"/>
                <a:ea typeface="Calibri"/>
                <a:cs typeface="Calibri"/>
                <a:sym typeface="Calibri"/>
              </a:rPr>
              <a:t>Scene 3 workshop</a:t>
            </a:r>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3800"/>
              </a:spcBef>
              <a:spcAft>
                <a:spcPts val="0"/>
              </a:spcAft>
              <a:buNone/>
            </a:pPr>
            <a:r>
              <a:rPr lang="en-US" sz="1800" b="1">
                <a:solidFill>
                  <a:srgbClr val="3F3F3F"/>
                </a:solidFill>
                <a:latin typeface="Calibri"/>
                <a:ea typeface="Calibri"/>
                <a:cs typeface="Calibri"/>
                <a:sym typeface="Calibri"/>
              </a:rPr>
              <a:t>Scene 4 workshop</a:t>
            </a:r>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p:txBody>
      </p:sp>
      <p:sp>
        <p:nvSpPr>
          <p:cNvPr id="135" name="Google Shape;135;p1"/>
          <p:cNvSpPr txBox="1"/>
          <p:nvPr/>
        </p:nvSpPr>
        <p:spPr>
          <a:xfrm>
            <a:off x="469267" y="3129115"/>
            <a:ext cx="7055100" cy="7265100"/>
          </a:xfrm>
          <a:prstGeom prst="rect">
            <a:avLst/>
          </a:prstGeom>
          <a:noFill/>
          <a:ln>
            <a:noFill/>
          </a:ln>
        </p:spPr>
        <p:txBody>
          <a:bodyPr spcFirstLastPara="1" wrap="square" lIns="91425" tIns="45700" rIns="91425" bIns="45700" anchor="t" anchorCtr="0">
            <a:spAutoFit/>
          </a:bodyPr>
          <a:lstStyle/>
          <a:p>
            <a:pPr marL="231775" marR="0" lvl="1" indent="0" algn="l" rtl="0">
              <a:spcBef>
                <a:spcPts val="0"/>
              </a:spcBef>
              <a:spcAft>
                <a:spcPts val="0"/>
              </a:spcAft>
              <a:buNone/>
            </a:pPr>
            <a:r>
              <a:rPr lang="en-US" sz="1400" b="0" i="0" u="none" strike="noStrike" cap="none" dirty="0">
                <a:solidFill>
                  <a:srgbClr val="353D8C"/>
                </a:solidFill>
                <a:latin typeface="Calibri"/>
                <a:ea typeface="Calibri"/>
                <a:cs typeface="Calibri"/>
                <a:sym typeface="Calibri"/>
              </a:rPr>
              <a:t>Character Phrase </a:t>
            </a:r>
            <a:r>
              <a:rPr lang="en-US" sz="1400" b="0" i="0" u="sng" strike="noStrike" cap="none" dirty="0">
                <a:solidFill>
                  <a:srgbClr val="353D8C"/>
                </a:solidFill>
                <a:latin typeface="Calibri"/>
                <a:ea typeface="Calibri"/>
                <a:cs typeface="Calibri"/>
                <a:sym typeface="Calibri"/>
              </a:rPr>
              <a:t>Card</a:t>
            </a:r>
            <a:r>
              <a:rPr lang="en-US" sz="1400" b="0" i="0" u="none" strike="noStrike" cap="none" dirty="0">
                <a:solidFill>
                  <a:srgbClr val="3F3F3F"/>
                </a:solidFill>
                <a:latin typeface="Calibri"/>
                <a:ea typeface="Calibri"/>
                <a:cs typeface="Calibri"/>
                <a:sym typeface="Calibri"/>
              </a:rPr>
              <a:t>: Select a phrase your character was once overheard saying.</a:t>
            </a:r>
            <a:endParaRPr dirty="0"/>
          </a:p>
          <a:p>
            <a:pPr marL="231775" marR="0" lvl="1" indent="0" algn="l" rtl="0">
              <a:spcBef>
                <a:spcPts val="0"/>
              </a:spcBef>
              <a:spcAft>
                <a:spcPts val="0"/>
              </a:spcAft>
              <a:buNone/>
            </a:pPr>
            <a:r>
              <a:rPr lang="en-US" sz="1400" b="0" i="0" u="none" strike="noStrike" cap="none" dirty="0">
                <a:solidFill>
                  <a:srgbClr val="353D8C"/>
                </a:solidFill>
                <a:latin typeface="Calibri"/>
                <a:ea typeface="Calibri"/>
                <a:cs typeface="Calibri"/>
                <a:sym typeface="Calibri"/>
              </a:rPr>
              <a:t>Group Questions</a:t>
            </a:r>
            <a:r>
              <a:rPr lang="en-US" sz="1400" b="0" i="0" u="none" strike="noStrike" cap="none" dirty="0">
                <a:solidFill>
                  <a:srgbClr val="3F3F3F"/>
                </a:solidFill>
                <a:latin typeface="Calibri"/>
                <a:ea typeface="Calibri"/>
                <a:cs typeface="Calibri"/>
                <a:sym typeface="Calibri"/>
              </a:rPr>
              <a:t>:</a:t>
            </a:r>
            <a:endParaRPr dirty="0"/>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What pose, vocalization, or group contact action do you use for Be-In rituals?</a:t>
            </a:r>
            <a:endParaRPr dirty="0"/>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What did Divine Parent leave behind in the inner sanctum?</a:t>
            </a:r>
            <a:endParaRPr dirty="0"/>
          </a:p>
          <a:p>
            <a:pPr marL="231775" marR="0" lvl="1" indent="0" algn="l" rtl="0">
              <a:spcBef>
                <a:spcPts val="0"/>
              </a:spcBef>
              <a:spcAft>
                <a:spcPts val="0"/>
              </a:spcAft>
              <a:buNone/>
            </a:pPr>
            <a:r>
              <a:rPr lang="en-US" sz="1400" b="0" i="0" u="none" strike="noStrike" cap="none" dirty="0">
                <a:solidFill>
                  <a:srgbClr val="353D8C"/>
                </a:solidFill>
                <a:latin typeface="Calibri"/>
                <a:ea typeface="Calibri"/>
                <a:cs typeface="Calibri"/>
                <a:sym typeface="Calibri"/>
              </a:rPr>
              <a:t>Character Connections</a:t>
            </a:r>
            <a:r>
              <a:rPr lang="en-US" sz="1400" b="0" i="0" u="none" strike="noStrike" cap="none" dirty="0">
                <a:solidFill>
                  <a:srgbClr val="3F3F3F"/>
                </a:solidFill>
                <a:latin typeface="Calibri"/>
                <a:ea typeface="Calibri"/>
                <a:cs typeface="Calibri"/>
                <a:sym typeface="Calibri"/>
              </a:rPr>
              <a:t>: </a:t>
            </a:r>
            <a:r>
              <a:rPr lang="en-US" sz="1400" b="0" i="1" u="none" strike="noStrike" cap="none" dirty="0">
                <a:solidFill>
                  <a:srgbClr val="3F3F3F"/>
                </a:solidFill>
                <a:latin typeface="Calibri"/>
                <a:ea typeface="Calibri"/>
                <a:cs typeface="Calibri"/>
                <a:sym typeface="Calibri"/>
              </a:rPr>
              <a:t>Round 1 </a:t>
            </a:r>
            <a:r>
              <a:rPr lang="en-US" sz="1400" b="0" i="0" u="none" strike="noStrike" cap="none" dirty="0">
                <a:solidFill>
                  <a:srgbClr val="3F3F3F"/>
                </a:solidFill>
                <a:latin typeface="Calibri"/>
                <a:ea typeface="Calibri"/>
                <a:cs typeface="Calibri"/>
                <a:sym typeface="Calibri"/>
              </a:rPr>
              <a:t>- roommates; </a:t>
            </a:r>
            <a:r>
              <a:rPr lang="en-US" sz="1400" b="0" i="1" u="none" strike="noStrike" cap="none" dirty="0">
                <a:solidFill>
                  <a:srgbClr val="3F3F3F"/>
                </a:solidFill>
                <a:latin typeface="Calibri"/>
                <a:ea typeface="Calibri"/>
                <a:cs typeface="Calibri"/>
                <a:sym typeface="Calibri"/>
              </a:rPr>
              <a:t>Round 2 </a:t>
            </a:r>
            <a:r>
              <a:rPr lang="en-US" sz="1400" b="0" i="0" u="none" strike="noStrike" cap="none" dirty="0">
                <a:solidFill>
                  <a:srgbClr val="3F3F3F"/>
                </a:solidFill>
                <a:latin typeface="Calibri"/>
                <a:ea typeface="Calibri"/>
                <a:cs typeface="Calibri"/>
                <a:sym typeface="Calibri"/>
              </a:rPr>
              <a:t>– shared experiences</a:t>
            </a:r>
            <a:endParaRPr dirty="0"/>
          </a:p>
          <a:p>
            <a:pPr marL="231775" marR="0" lvl="1" indent="0" algn="l" rtl="0">
              <a:spcBef>
                <a:spcPts val="0"/>
              </a:spcBef>
              <a:spcAft>
                <a:spcPts val="0"/>
              </a:spcAft>
              <a:buNone/>
            </a:pPr>
            <a:r>
              <a:rPr lang="en-US" sz="1400" b="0" i="0" u="none" strike="noStrike" cap="none" dirty="0">
                <a:solidFill>
                  <a:srgbClr val="353D8C"/>
                </a:solidFill>
                <a:latin typeface="Calibri"/>
                <a:ea typeface="Calibri"/>
                <a:cs typeface="Calibri"/>
                <a:sym typeface="Calibri"/>
              </a:rPr>
              <a:t>Individual Prompt </a:t>
            </a:r>
            <a:r>
              <a:rPr lang="en-US" sz="1400" b="0" i="0" u="sng" strike="noStrike" cap="none" dirty="0">
                <a:solidFill>
                  <a:srgbClr val="353D8C"/>
                </a:solidFill>
                <a:latin typeface="Calibri"/>
                <a:ea typeface="Calibri"/>
                <a:cs typeface="Calibri"/>
                <a:sym typeface="Calibri"/>
              </a:rPr>
              <a:t>Cards</a:t>
            </a:r>
            <a:endParaRPr dirty="0"/>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What did I think would happen during the Blessed Ascension?</a:t>
            </a:r>
            <a:endParaRPr dirty="0"/>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Who did I argue with about what would happen at Blessed Ascension time?</a:t>
            </a:r>
            <a:endParaRPr dirty="0"/>
          </a:p>
          <a:p>
            <a:pPr marL="0" marR="0" lvl="0" indent="0" algn="l" rtl="0">
              <a:spcBef>
                <a:spcPts val="0"/>
              </a:spcBef>
              <a:spcAft>
                <a:spcPts val="0"/>
              </a:spcAft>
              <a:buNone/>
            </a:pPr>
            <a:endParaRPr sz="1400" dirty="0">
              <a:solidFill>
                <a:srgbClr val="3F3F3F"/>
              </a:solidFill>
              <a:latin typeface="Calibri"/>
              <a:ea typeface="Calibri"/>
              <a:cs typeface="Calibri"/>
              <a:sym typeface="Calibri"/>
            </a:endParaRPr>
          </a:p>
          <a:p>
            <a:pPr marL="0" marR="0" lvl="0" indent="0" algn="l" rtl="0">
              <a:spcBef>
                <a:spcPts val="0"/>
              </a:spcBef>
              <a:spcAft>
                <a:spcPts val="0"/>
              </a:spcAft>
              <a:buNone/>
            </a:pPr>
            <a:endParaRPr sz="600" dirty="0">
              <a:solidFill>
                <a:srgbClr val="3F3F3F"/>
              </a:solidFill>
              <a:latin typeface="Calibri"/>
              <a:ea typeface="Calibri"/>
              <a:cs typeface="Calibri"/>
              <a:sym typeface="Calibri"/>
            </a:endParaRPr>
          </a:p>
          <a:p>
            <a:pPr marL="231775" marR="0" lvl="1" indent="0" algn="l" rtl="0">
              <a:spcBef>
                <a:spcPts val="0"/>
              </a:spcBef>
              <a:spcAft>
                <a:spcPts val="0"/>
              </a:spcAft>
              <a:buNone/>
            </a:pPr>
            <a:r>
              <a:rPr lang="en-US" sz="1400" b="0" i="0" u="none" strike="noStrike" cap="none" dirty="0">
                <a:solidFill>
                  <a:srgbClr val="353D8C"/>
                </a:solidFill>
                <a:latin typeface="Calibri"/>
                <a:ea typeface="Calibri"/>
                <a:cs typeface="Calibri"/>
                <a:sym typeface="Calibri"/>
              </a:rPr>
              <a:t>Character Role </a:t>
            </a:r>
            <a:r>
              <a:rPr lang="en-US" sz="1400" b="0" i="0" u="sng" strike="noStrike" cap="none" dirty="0">
                <a:solidFill>
                  <a:srgbClr val="353D8C"/>
                </a:solidFill>
                <a:latin typeface="Calibri"/>
                <a:ea typeface="Calibri"/>
                <a:cs typeface="Calibri"/>
                <a:sym typeface="Calibri"/>
              </a:rPr>
              <a:t>Card</a:t>
            </a:r>
            <a:r>
              <a:rPr lang="en-US" sz="1400" b="0" i="0" u="none" strike="noStrike" cap="none" dirty="0">
                <a:solidFill>
                  <a:srgbClr val="3F3F3F"/>
                </a:solidFill>
                <a:latin typeface="Calibri"/>
                <a:ea typeface="Calibri"/>
                <a:cs typeface="Calibri"/>
                <a:sym typeface="Calibri"/>
              </a:rPr>
              <a:t>: Select a role your character will play in the </a:t>
            </a:r>
            <a:r>
              <a:rPr lang="en-US" dirty="0">
                <a:solidFill>
                  <a:srgbClr val="3F3F3F"/>
                </a:solidFill>
                <a:latin typeface="Calibri"/>
                <a:ea typeface="Calibri"/>
                <a:cs typeface="Calibri"/>
                <a:sym typeface="Calibri"/>
              </a:rPr>
              <a:t>Sublime </a:t>
            </a:r>
            <a:r>
              <a:rPr lang="en-US" sz="1400" b="0" i="0" u="none" strike="noStrike" cap="none" dirty="0">
                <a:solidFill>
                  <a:srgbClr val="3F3F3F"/>
                </a:solidFill>
                <a:latin typeface="Calibri"/>
                <a:ea typeface="Calibri"/>
                <a:cs typeface="Calibri"/>
                <a:sym typeface="Calibri"/>
              </a:rPr>
              <a:t>Movement.</a:t>
            </a:r>
            <a:endParaRPr dirty="0"/>
          </a:p>
          <a:p>
            <a:pPr marL="231775" marR="0" lvl="1" indent="0" algn="l" rtl="0">
              <a:spcBef>
                <a:spcPts val="0"/>
              </a:spcBef>
              <a:spcAft>
                <a:spcPts val="0"/>
              </a:spcAft>
              <a:buNone/>
            </a:pPr>
            <a:r>
              <a:rPr lang="en-US" sz="1400" b="0" i="0" u="none" strike="noStrike" cap="none" dirty="0">
                <a:solidFill>
                  <a:srgbClr val="353D8C"/>
                </a:solidFill>
                <a:latin typeface="Calibri"/>
                <a:ea typeface="Calibri"/>
                <a:cs typeface="Calibri"/>
                <a:sym typeface="Calibri"/>
              </a:rPr>
              <a:t>Group Questions</a:t>
            </a:r>
            <a:r>
              <a:rPr lang="en-US" sz="1400" b="0" i="0" u="none" strike="noStrike" cap="none" dirty="0">
                <a:solidFill>
                  <a:srgbClr val="3F3F3F"/>
                </a:solidFill>
                <a:latin typeface="Calibri"/>
                <a:ea typeface="Calibri"/>
                <a:cs typeface="Calibri"/>
                <a:sym typeface="Calibri"/>
              </a:rPr>
              <a:t>:</a:t>
            </a:r>
            <a:endParaRPr sz="1400" b="0" i="0" u="sng" strike="noStrike" cap="none" dirty="0">
              <a:solidFill>
                <a:srgbClr val="3F3F3F"/>
              </a:solidFill>
              <a:latin typeface="Calibri"/>
              <a:ea typeface="Calibri"/>
              <a:cs typeface="Calibri"/>
              <a:sym typeface="Calibri"/>
            </a:endParaRPr>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What did Divine Parent tell the group when they announced you would be elevated?</a:t>
            </a:r>
            <a:endParaRPr dirty="0"/>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What are some unusual or surprising tenets or dictates of the Movement?</a:t>
            </a:r>
            <a:endParaRPr dirty="0"/>
          </a:p>
          <a:p>
            <a:pPr marL="231775" marR="0" lvl="1" indent="0" algn="l" rtl="0">
              <a:spcBef>
                <a:spcPts val="0"/>
              </a:spcBef>
              <a:spcAft>
                <a:spcPts val="0"/>
              </a:spcAft>
              <a:buNone/>
            </a:pPr>
            <a:r>
              <a:rPr lang="en-US" sz="1400" b="0" i="0" u="none" strike="noStrike" cap="none" dirty="0">
                <a:solidFill>
                  <a:srgbClr val="353D8C"/>
                </a:solidFill>
                <a:latin typeface="Calibri"/>
                <a:ea typeface="Calibri"/>
                <a:cs typeface="Calibri"/>
                <a:sym typeface="Calibri"/>
              </a:rPr>
              <a:t>Individual Prompt </a:t>
            </a:r>
            <a:r>
              <a:rPr lang="en-US" sz="1400" b="0" i="0" u="sng" strike="noStrike" cap="none" dirty="0">
                <a:solidFill>
                  <a:srgbClr val="353D8C"/>
                </a:solidFill>
                <a:latin typeface="Calibri"/>
                <a:ea typeface="Calibri"/>
                <a:cs typeface="Calibri"/>
                <a:sym typeface="Calibri"/>
              </a:rPr>
              <a:t>Cards</a:t>
            </a:r>
            <a:endParaRPr dirty="0"/>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Who was I before I joined the movement and what did I find here that I needed?</a:t>
            </a:r>
            <a:endParaRPr dirty="0"/>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What did Divine Parent say to me when I was selected as a Celestial Sibling?</a:t>
            </a:r>
            <a:endParaRPr dirty="0"/>
          </a:p>
          <a:p>
            <a:pPr marL="349250" marR="0" lvl="1" indent="0" algn="l" rtl="0">
              <a:spcBef>
                <a:spcPts val="0"/>
              </a:spcBef>
              <a:spcAft>
                <a:spcPts val="0"/>
              </a:spcAft>
              <a:buNone/>
            </a:pPr>
            <a:endParaRPr sz="800" b="0" i="0" u="none" strike="noStrike" cap="none" dirty="0">
              <a:solidFill>
                <a:srgbClr val="3F3F3F"/>
              </a:solidFill>
              <a:latin typeface="Calibri"/>
              <a:ea typeface="Calibri"/>
              <a:cs typeface="Calibri"/>
              <a:sym typeface="Calibri"/>
            </a:endParaRPr>
          </a:p>
          <a:p>
            <a:pPr marL="0" marR="0" lvl="0" indent="0" algn="l" rtl="0">
              <a:spcBef>
                <a:spcPts val="0"/>
              </a:spcBef>
              <a:spcAft>
                <a:spcPts val="0"/>
              </a:spcAft>
              <a:buNone/>
            </a:pPr>
            <a:endParaRPr sz="1200" dirty="0">
              <a:solidFill>
                <a:srgbClr val="353D8C"/>
              </a:solidFill>
              <a:latin typeface="Calibri"/>
              <a:ea typeface="Calibri"/>
              <a:cs typeface="Calibri"/>
              <a:sym typeface="Calibri"/>
            </a:endParaRPr>
          </a:p>
          <a:p>
            <a:pPr marL="231775" marR="0" lvl="1" indent="0" algn="l" rtl="0">
              <a:spcBef>
                <a:spcPts val="0"/>
              </a:spcBef>
              <a:spcAft>
                <a:spcPts val="0"/>
              </a:spcAft>
              <a:buNone/>
            </a:pPr>
            <a:r>
              <a:rPr lang="en-US" sz="1400" b="0" i="0" u="none" strike="noStrike" cap="none" dirty="0">
                <a:solidFill>
                  <a:srgbClr val="353D8C"/>
                </a:solidFill>
                <a:latin typeface="Calibri"/>
                <a:ea typeface="Calibri"/>
                <a:cs typeface="Calibri"/>
                <a:sym typeface="Calibri"/>
              </a:rPr>
              <a:t>Group Questions</a:t>
            </a:r>
            <a:r>
              <a:rPr lang="en-US" sz="1400" b="0" i="0" u="none" strike="noStrike" cap="none" dirty="0">
                <a:solidFill>
                  <a:srgbClr val="3F3F3F"/>
                </a:solidFill>
                <a:latin typeface="Calibri"/>
                <a:ea typeface="Calibri"/>
                <a:cs typeface="Calibri"/>
                <a:sym typeface="Calibri"/>
              </a:rPr>
              <a:t>:</a:t>
            </a:r>
            <a:endParaRPr sz="1400" b="0" i="0" u="sng" strike="noStrike" cap="none" dirty="0">
              <a:solidFill>
                <a:srgbClr val="3F3F3F"/>
              </a:solidFill>
              <a:latin typeface="Calibri"/>
              <a:ea typeface="Calibri"/>
              <a:cs typeface="Calibri"/>
              <a:sym typeface="Calibri"/>
            </a:endParaRPr>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What did some of you discover Divine Parent had done? </a:t>
            </a:r>
            <a:endParaRPr dirty="0"/>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Which of you made the discovery, and how and when did the discovery happen?</a:t>
            </a:r>
            <a:endParaRPr dirty="0"/>
          </a:p>
          <a:p>
            <a:pPr marL="231775" marR="0" lvl="1" indent="0" algn="l" rtl="0">
              <a:spcBef>
                <a:spcPts val="0"/>
              </a:spcBef>
              <a:spcAft>
                <a:spcPts val="0"/>
              </a:spcAft>
              <a:buNone/>
            </a:pPr>
            <a:r>
              <a:rPr lang="en-US" sz="1400" b="0" i="0" u="none" strike="noStrike" cap="none" dirty="0">
                <a:solidFill>
                  <a:srgbClr val="353D8C"/>
                </a:solidFill>
                <a:latin typeface="Calibri"/>
                <a:ea typeface="Calibri"/>
                <a:cs typeface="Calibri"/>
                <a:sym typeface="Calibri"/>
              </a:rPr>
              <a:t>Individual Prompt </a:t>
            </a:r>
            <a:r>
              <a:rPr lang="en-US" sz="1400" b="0" i="0" u="sng" strike="noStrike" cap="none" dirty="0">
                <a:solidFill>
                  <a:srgbClr val="353D8C"/>
                </a:solidFill>
                <a:latin typeface="Calibri"/>
                <a:ea typeface="Calibri"/>
                <a:cs typeface="Calibri"/>
                <a:sym typeface="Calibri"/>
              </a:rPr>
              <a:t>Cards</a:t>
            </a:r>
            <a:endParaRPr dirty="0"/>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What changed in my feelings about Divine Parent after discussing the discovery?</a:t>
            </a:r>
            <a:endParaRPr dirty="0"/>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How often have I thought/talked about this incident since the discussion?</a:t>
            </a:r>
            <a:endParaRPr dirty="0"/>
          </a:p>
          <a:p>
            <a:pPr marL="349250" marR="0" lvl="1" indent="0" algn="l" rtl="0">
              <a:spcBef>
                <a:spcPts val="0"/>
              </a:spcBef>
              <a:spcAft>
                <a:spcPts val="0"/>
              </a:spcAft>
              <a:buNone/>
            </a:pPr>
            <a:endParaRPr sz="800" b="0" i="0" u="none" strike="noStrike" cap="none" dirty="0">
              <a:solidFill>
                <a:srgbClr val="3F3F3F"/>
              </a:solidFill>
              <a:latin typeface="Calibri"/>
              <a:ea typeface="Calibri"/>
              <a:cs typeface="Calibri"/>
              <a:sym typeface="Calibri"/>
            </a:endParaRPr>
          </a:p>
          <a:p>
            <a:pPr marL="349250" marR="0" lvl="1" indent="0" algn="l" rtl="0">
              <a:spcBef>
                <a:spcPts val="0"/>
              </a:spcBef>
              <a:spcAft>
                <a:spcPts val="0"/>
              </a:spcAft>
              <a:buNone/>
            </a:pPr>
            <a:endParaRPr sz="1200" b="0" i="0" u="none" strike="noStrike" cap="none" dirty="0">
              <a:solidFill>
                <a:srgbClr val="3F3F3F"/>
              </a:solidFill>
              <a:latin typeface="Calibri"/>
              <a:ea typeface="Calibri"/>
              <a:cs typeface="Calibri"/>
              <a:sym typeface="Calibri"/>
            </a:endParaRPr>
          </a:p>
          <a:p>
            <a:pPr marL="231775" marR="0" lvl="1" indent="0" algn="l" rtl="0">
              <a:spcBef>
                <a:spcPts val="0"/>
              </a:spcBef>
              <a:spcAft>
                <a:spcPts val="0"/>
              </a:spcAft>
              <a:buNone/>
            </a:pPr>
            <a:r>
              <a:rPr lang="en-US" sz="1400" b="0" i="0" u="none" strike="noStrike" cap="none" dirty="0">
                <a:solidFill>
                  <a:srgbClr val="353D8C"/>
                </a:solidFill>
                <a:latin typeface="Calibri"/>
                <a:ea typeface="Calibri"/>
                <a:cs typeface="Calibri"/>
                <a:sym typeface="Calibri"/>
              </a:rPr>
              <a:t>Group Questions</a:t>
            </a:r>
            <a:r>
              <a:rPr lang="en-US" sz="1400" b="0" i="0" u="none" strike="noStrike" cap="none" dirty="0">
                <a:solidFill>
                  <a:srgbClr val="3F3F3F"/>
                </a:solidFill>
                <a:latin typeface="Calibri"/>
                <a:ea typeface="Calibri"/>
                <a:cs typeface="Calibri"/>
                <a:sym typeface="Calibri"/>
              </a:rPr>
              <a:t>:</a:t>
            </a:r>
            <a:endParaRPr sz="1400" b="0" i="0" u="sng" strike="noStrike" cap="none" dirty="0">
              <a:solidFill>
                <a:srgbClr val="3F3F3F"/>
              </a:solidFill>
              <a:latin typeface="Calibri"/>
              <a:ea typeface="Calibri"/>
              <a:cs typeface="Calibri"/>
              <a:sym typeface="Calibri"/>
            </a:endParaRPr>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Who is staying, and who is leaving?</a:t>
            </a:r>
            <a:endParaRPr dirty="0"/>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If staying, who will address questions at the Spiritual Summit, and in what order?</a:t>
            </a:r>
            <a:endParaRPr dirty="0"/>
          </a:p>
          <a:p>
            <a:pPr marL="231775" marR="0" lvl="1" indent="0" algn="l" rtl="0">
              <a:spcBef>
                <a:spcPts val="0"/>
              </a:spcBef>
              <a:spcAft>
                <a:spcPts val="0"/>
              </a:spcAft>
              <a:buNone/>
            </a:pPr>
            <a:r>
              <a:rPr lang="en-US" sz="1400" b="0" i="0" u="none" strike="noStrike" cap="none" dirty="0">
                <a:solidFill>
                  <a:srgbClr val="353D8C"/>
                </a:solidFill>
                <a:latin typeface="Calibri"/>
                <a:ea typeface="Calibri"/>
                <a:cs typeface="Calibri"/>
                <a:sym typeface="Calibri"/>
              </a:rPr>
              <a:t>Individual Prompt </a:t>
            </a:r>
            <a:r>
              <a:rPr lang="en-US" sz="1400" b="0" i="0" u="sng" strike="noStrike" cap="none" dirty="0">
                <a:solidFill>
                  <a:srgbClr val="353D8C"/>
                </a:solidFill>
                <a:latin typeface="Calibri"/>
                <a:ea typeface="Calibri"/>
                <a:cs typeface="Calibri"/>
                <a:sym typeface="Calibri"/>
              </a:rPr>
              <a:t>Cards</a:t>
            </a:r>
            <a:endParaRPr dirty="0"/>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What do I think we should tell the Celestial Cousins?</a:t>
            </a:r>
            <a:endParaRPr dirty="0"/>
          </a:p>
          <a:p>
            <a:pPr marL="574675" marR="0" lvl="1" indent="-225425" algn="l" rtl="0">
              <a:spcBef>
                <a:spcPts val="0"/>
              </a:spcBef>
              <a:spcAft>
                <a:spcPts val="0"/>
              </a:spcAft>
              <a:buClr>
                <a:srgbClr val="3F3F3F"/>
              </a:buClr>
              <a:buSzPts val="1400"/>
              <a:buFont typeface="Calibri"/>
              <a:buAutoNum type="arabicPeriod"/>
            </a:pPr>
            <a:r>
              <a:rPr lang="en-US" sz="1400" b="0" i="0" u="none" strike="noStrike" cap="none" dirty="0">
                <a:solidFill>
                  <a:srgbClr val="3F3F3F"/>
                </a:solidFill>
                <a:latin typeface="Calibri"/>
                <a:ea typeface="Calibri"/>
                <a:cs typeface="Calibri"/>
                <a:sym typeface="Calibri"/>
              </a:rPr>
              <a:t>What question(s) from the Celestial Cousins will I answer?</a:t>
            </a:r>
            <a:endParaRPr sz="1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6" name="Google Shape;136;p1"/>
          <p:cNvSpPr/>
          <p:nvPr/>
        </p:nvSpPr>
        <p:spPr>
          <a:xfrm>
            <a:off x="4406099" y="2083371"/>
            <a:ext cx="107451" cy="382555"/>
          </a:xfrm>
          <a:prstGeom prst="rect">
            <a:avLst/>
          </a:prstGeom>
          <a:solidFill>
            <a:srgbClr val="FBE4D4"/>
          </a:solidFill>
          <a:ln w="9525" cap="flat" cmpd="sng">
            <a:solidFill>
              <a:srgbClr val="BFBFBF"/>
            </a:solidFill>
            <a:prstDash val="solid"/>
            <a:miter lim="800000"/>
            <a:headEnd type="none" w="sm" len="sm"/>
            <a:tailEnd type="none" w="sm" len="sm"/>
          </a:ln>
        </p:spPr>
        <p:txBody>
          <a:bodyPr spcFirstLastPara="1" wrap="square" lIns="9125" tIns="137150" rIns="0" bIns="45700" anchor="ctr" anchorCtr="0">
            <a:noAutofit/>
          </a:bodyPr>
          <a:lstStyle/>
          <a:p>
            <a:pPr marL="0" marR="0" lvl="0" indent="0" algn="ctr" rtl="0">
              <a:lnSpc>
                <a:spcPct val="83333"/>
              </a:lnSpc>
              <a:spcBef>
                <a:spcPts val="0"/>
              </a:spcBef>
              <a:spcAft>
                <a:spcPts val="0"/>
              </a:spcAft>
              <a:buNone/>
            </a:pPr>
            <a:r>
              <a:rPr lang="en-US" sz="1200" cap="small">
                <a:solidFill>
                  <a:srgbClr val="7F7F7F"/>
                </a:solidFill>
                <a:latin typeface="Calibri"/>
                <a:ea typeface="Calibri"/>
                <a:cs typeface="Calibri"/>
                <a:sym typeface="Calibri"/>
              </a:rPr>
              <a:t>*</a:t>
            </a:r>
            <a:endParaRPr/>
          </a:p>
        </p:txBody>
      </p:sp>
      <p:sp>
        <p:nvSpPr>
          <p:cNvPr id="137" name="Google Shape;137;p1"/>
          <p:cNvSpPr/>
          <p:nvPr/>
        </p:nvSpPr>
        <p:spPr>
          <a:xfrm>
            <a:off x="6437987" y="1720278"/>
            <a:ext cx="758049" cy="164592"/>
          </a:xfrm>
          <a:prstGeom prst="rect">
            <a:avLst/>
          </a:prstGeom>
          <a:solidFill>
            <a:srgbClr val="FBE4D4"/>
          </a:solidFill>
          <a:ln>
            <a:noFill/>
          </a:ln>
        </p:spPr>
        <p:txBody>
          <a:bodyPr spcFirstLastPara="1" wrap="square" lIns="0" tIns="45700" rIns="0" bIns="0" anchor="ctr" anchorCtr="0">
            <a:noAutofit/>
          </a:bodyPr>
          <a:lstStyle/>
          <a:p>
            <a:pPr marL="0" marR="0" lvl="0" indent="0" algn="l" rtl="0">
              <a:lnSpc>
                <a:spcPct val="83333"/>
              </a:lnSpc>
              <a:spcBef>
                <a:spcPts val="0"/>
              </a:spcBef>
              <a:spcAft>
                <a:spcPts val="0"/>
              </a:spcAft>
              <a:buNone/>
            </a:pPr>
            <a:r>
              <a:rPr lang="en-US" sz="1200" cap="small">
                <a:solidFill>
                  <a:srgbClr val="7F7F7F"/>
                </a:solidFill>
                <a:latin typeface="Calibri"/>
                <a:ea typeface="Calibri"/>
                <a:cs typeface="Calibri"/>
                <a:sym typeface="Calibri"/>
              </a:rPr>
              <a:t>*Flashbacks</a:t>
            </a:r>
            <a:endParaRPr/>
          </a:p>
        </p:txBody>
      </p:sp>
      <p:sp>
        <p:nvSpPr>
          <p:cNvPr id="138" name="Google Shape;138;p1"/>
          <p:cNvSpPr/>
          <p:nvPr/>
        </p:nvSpPr>
        <p:spPr>
          <a:xfrm>
            <a:off x="1425603" y="2082855"/>
            <a:ext cx="107451" cy="382555"/>
          </a:xfrm>
          <a:prstGeom prst="rect">
            <a:avLst/>
          </a:prstGeom>
          <a:solidFill>
            <a:srgbClr val="FBE4D4"/>
          </a:solidFill>
          <a:ln w="9525" cap="flat" cmpd="sng">
            <a:solidFill>
              <a:srgbClr val="BFBFBF"/>
            </a:solidFill>
            <a:prstDash val="solid"/>
            <a:miter lim="800000"/>
            <a:headEnd type="none" w="sm" len="sm"/>
            <a:tailEnd type="none" w="sm" len="sm"/>
          </a:ln>
        </p:spPr>
        <p:txBody>
          <a:bodyPr spcFirstLastPara="1" wrap="square" lIns="9125" tIns="137150" rIns="0" bIns="45700" anchor="ctr" anchorCtr="0">
            <a:noAutofit/>
          </a:bodyPr>
          <a:lstStyle/>
          <a:p>
            <a:pPr marL="0" marR="0" lvl="0" indent="0" algn="ctr" rtl="0">
              <a:lnSpc>
                <a:spcPct val="83333"/>
              </a:lnSpc>
              <a:spcBef>
                <a:spcPts val="0"/>
              </a:spcBef>
              <a:spcAft>
                <a:spcPts val="0"/>
              </a:spcAft>
              <a:buNone/>
            </a:pPr>
            <a:r>
              <a:rPr lang="en-US" sz="1200" cap="small">
                <a:solidFill>
                  <a:srgbClr val="7F7F7F"/>
                </a:solidFill>
                <a:latin typeface="Calibri"/>
                <a:ea typeface="Calibri"/>
                <a:cs typeface="Calibri"/>
                <a:sym typeface="Calibri"/>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cxnSp>
        <p:nvCxnSpPr>
          <p:cNvPr id="143" name="Google Shape;143;p2"/>
          <p:cNvCxnSpPr/>
          <p:nvPr/>
        </p:nvCxnSpPr>
        <p:spPr>
          <a:xfrm>
            <a:off x="443345" y="614622"/>
            <a:ext cx="6907481" cy="0"/>
          </a:xfrm>
          <a:prstGeom prst="straightConnector1">
            <a:avLst/>
          </a:prstGeom>
          <a:noFill/>
          <a:ln w="15875" cap="flat" cmpd="sng">
            <a:solidFill>
              <a:schemeClr val="accent1"/>
            </a:solidFill>
            <a:prstDash val="solid"/>
            <a:miter lim="800000"/>
            <a:headEnd type="none" w="sm" len="sm"/>
            <a:tailEnd type="none" w="sm" len="sm"/>
          </a:ln>
        </p:spPr>
      </p:cxnSp>
      <p:sp>
        <p:nvSpPr>
          <p:cNvPr id="144" name="Google Shape;144;p2"/>
          <p:cNvSpPr/>
          <p:nvPr/>
        </p:nvSpPr>
        <p:spPr>
          <a:xfrm>
            <a:off x="2081892" y="450042"/>
            <a:ext cx="3600451" cy="3288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2"/>
          <p:cNvSpPr txBox="1"/>
          <p:nvPr/>
        </p:nvSpPr>
        <p:spPr>
          <a:xfrm>
            <a:off x="1930400" y="351298"/>
            <a:ext cx="39116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cap="small">
                <a:solidFill>
                  <a:srgbClr val="353DC4"/>
                </a:solidFill>
                <a:latin typeface="Calibri"/>
                <a:ea typeface="Calibri"/>
                <a:cs typeface="Calibri"/>
                <a:sym typeface="Calibri"/>
              </a:rPr>
              <a:t>The Elevation Ceremony</a:t>
            </a:r>
            <a:endParaRPr/>
          </a:p>
        </p:txBody>
      </p:sp>
      <p:sp>
        <p:nvSpPr>
          <p:cNvPr id="146" name="Google Shape;146;p2"/>
          <p:cNvSpPr txBox="1"/>
          <p:nvPr/>
        </p:nvSpPr>
        <p:spPr>
          <a:xfrm>
            <a:off x="334967" y="902960"/>
            <a:ext cx="2291052" cy="100335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3F3F3F"/>
                </a:solidFill>
                <a:latin typeface="Calibri"/>
                <a:ea typeface="Calibri"/>
                <a:cs typeface="Calibri"/>
                <a:sym typeface="Calibri"/>
              </a:rPr>
              <a:t>Opening</a:t>
            </a:r>
            <a:endParaRPr/>
          </a:p>
          <a:p>
            <a:pPr marL="0" marR="0" lvl="0" indent="0" algn="l" rtl="0">
              <a:spcBef>
                <a:spcPts val="600"/>
              </a:spcBef>
              <a:spcAft>
                <a:spcPts val="0"/>
              </a:spcAft>
              <a:buNone/>
            </a:pPr>
            <a:endParaRPr sz="1800">
              <a:solidFill>
                <a:srgbClr val="3F3F3F"/>
              </a:solidFill>
              <a:latin typeface="Calibri"/>
              <a:ea typeface="Calibri"/>
              <a:cs typeface="Calibri"/>
              <a:sym typeface="Calibri"/>
            </a:endParaRPr>
          </a:p>
          <a:p>
            <a:pPr marL="0" marR="0" lvl="0" indent="0" algn="l" rtl="0">
              <a:spcBef>
                <a:spcPts val="600"/>
              </a:spcBef>
              <a:spcAft>
                <a:spcPts val="0"/>
              </a:spcAft>
              <a:buNone/>
            </a:pPr>
            <a:endParaRPr sz="1800">
              <a:solidFill>
                <a:srgbClr val="3F3F3F"/>
              </a:solidFill>
              <a:latin typeface="Calibri"/>
              <a:ea typeface="Calibri"/>
              <a:cs typeface="Calibri"/>
              <a:sym typeface="Calibri"/>
            </a:endParaRPr>
          </a:p>
          <a:p>
            <a:pPr marL="0" marR="0" lvl="0" indent="0" algn="l" rtl="0">
              <a:spcBef>
                <a:spcPts val="2100"/>
              </a:spcBef>
              <a:spcAft>
                <a:spcPts val="0"/>
              </a:spcAft>
              <a:buNone/>
            </a:pPr>
            <a:r>
              <a:rPr lang="en-US" sz="1800" b="1">
                <a:solidFill>
                  <a:srgbClr val="3F3F3F"/>
                </a:solidFill>
                <a:latin typeface="Calibri"/>
                <a:ea typeface="Calibri"/>
                <a:cs typeface="Calibri"/>
                <a:sym typeface="Calibri"/>
              </a:rPr>
              <a:t>Calling Ritual</a:t>
            </a:r>
            <a:endParaRPr/>
          </a:p>
          <a:p>
            <a:pPr marL="0" marR="0" lvl="0" indent="0" algn="l" rtl="0">
              <a:spcBef>
                <a:spcPts val="600"/>
              </a:spcBef>
              <a:spcAft>
                <a:spcPts val="0"/>
              </a:spcAft>
              <a:buNone/>
            </a:pPr>
            <a:endParaRPr sz="1800">
              <a:solidFill>
                <a:srgbClr val="3F3F3F"/>
              </a:solidFill>
              <a:latin typeface="Calibri"/>
              <a:ea typeface="Calibri"/>
              <a:cs typeface="Calibri"/>
              <a:sym typeface="Calibri"/>
            </a:endParaRPr>
          </a:p>
          <a:p>
            <a:pPr marL="0" marR="0" lvl="0" indent="0" algn="l" rtl="0">
              <a:spcBef>
                <a:spcPts val="600"/>
              </a:spcBef>
              <a:spcAft>
                <a:spcPts val="0"/>
              </a:spcAft>
              <a:buNone/>
            </a:pPr>
            <a:endParaRPr sz="1800">
              <a:solidFill>
                <a:srgbClr val="3F3F3F"/>
              </a:solidFill>
              <a:latin typeface="Calibri"/>
              <a:ea typeface="Calibri"/>
              <a:cs typeface="Calibri"/>
              <a:sym typeface="Calibri"/>
            </a:endParaRPr>
          </a:p>
          <a:p>
            <a:pPr marL="0" marR="0" lvl="0" indent="0" algn="l" rtl="0">
              <a:spcBef>
                <a:spcPts val="600"/>
              </a:spcBef>
              <a:spcAft>
                <a:spcPts val="0"/>
              </a:spcAft>
              <a:buNone/>
            </a:pPr>
            <a:endParaRPr sz="1800">
              <a:solidFill>
                <a:srgbClr val="3F3F3F"/>
              </a:solidFill>
              <a:latin typeface="Calibri"/>
              <a:ea typeface="Calibri"/>
              <a:cs typeface="Calibri"/>
              <a:sym typeface="Calibri"/>
            </a:endParaRPr>
          </a:p>
          <a:p>
            <a:pPr marL="0" marR="0" lvl="0" indent="0" algn="l" rtl="0">
              <a:spcBef>
                <a:spcPts val="600"/>
              </a:spcBef>
              <a:spcAft>
                <a:spcPts val="0"/>
              </a:spcAft>
              <a:buNone/>
            </a:pPr>
            <a:endParaRPr sz="1800" b="1">
              <a:solidFill>
                <a:srgbClr val="3F3F3F"/>
              </a:solidFill>
              <a:latin typeface="Calibri"/>
              <a:ea typeface="Calibri"/>
              <a:cs typeface="Calibri"/>
              <a:sym typeface="Calibri"/>
            </a:endParaRPr>
          </a:p>
          <a:p>
            <a:pPr marL="0" marR="0" lvl="0" indent="0" algn="l" rtl="0">
              <a:spcBef>
                <a:spcPts val="300"/>
              </a:spcBef>
              <a:spcAft>
                <a:spcPts val="0"/>
              </a:spcAft>
              <a:buNone/>
            </a:pPr>
            <a:r>
              <a:rPr lang="en-US" sz="1800" b="1">
                <a:solidFill>
                  <a:srgbClr val="3F3F3F"/>
                </a:solidFill>
                <a:latin typeface="Calibri"/>
                <a:ea typeface="Calibri"/>
                <a:cs typeface="Calibri"/>
                <a:sym typeface="Calibri"/>
              </a:rPr>
              <a:t>Burden Stone</a:t>
            </a:r>
            <a:endParaRPr/>
          </a:p>
          <a:p>
            <a:pPr marL="0" marR="0" lvl="0" indent="0" algn="l" rtl="0">
              <a:spcBef>
                <a:spcPts val="600"/>
              </a:spcBef>
              <a:spcAft>
                <a:spcPts val="0"/>
              </a:spcAft>
              <a:buNone/>
            </a:pPr>
            <a:endParaRPr sz="1800">
              <a:solidFill>
                <a:srgbClr val="3F3F3F"/>
              </a:solidFill>
              <a:latin typeface="Calibri"/>
              <a:ea typeface="Calibri"/>
              <a:cs typeface="Calibri"/>
              <a:sym typeface="Calibri"/>
            </a:endParaRPr>
          </a:p>
          <a:p>
            <a:pPr marL="0" marR="0" lvl="0" indent="0" algn="l" rtl="0">
              <a:spcBef>
                <a:spcPts val="600"/>
              </a:spcBef>
              <a:spcAft>
                <a:spcPts val="0"/>
              </a:spcAft>
              <a:buNone/>
            </a:pPr>
            <a:endParaRPr sz="1800">
              <a:solidFill>
                <a:srgbClr val="3F3F3F"/>
              </a:solidFill>
              <a:latin typeface="Calibri"/>
              <a:ea typeface="Calibri"/>
              <a:cs typeface="Calibri"/>
              <a:sym typeface="Calibri"/>
            </a:endParaRPr>
          </a:p>
          <a:p>
            <a:pPr marL="0" marR="0" lvl="0" indent="0" algn="l" rtl="0">
              <a:spcBef>
                <a:spcPts val="600"/>
              </a:spcBef>
              <a:spcAft>
                <a:spcPts val="0"/>
              </a:spcAft>
              <a:buNone/>
            </a:pPr>
            <a:endParaRPr sz="1800">
              <a:solidFill>
                <a:srgbClr val="3F3F3F"/>
              </a:solidFill>
              <a:latin typeface="Calibri"/>
              <a:ea typeface="Calibri"/>
              <a:cs typeface="Calibri"/>
              <a:sym typeface="Calibri"/>
            </a:endParaRPr>
          </a:p>
          <a:p>
            <a:pPr marL="0" marR="0" lvl="0" indent="0" algn="l" rtl="0">
              <a:spcBef>
                <a:spcPts val="1200"/>
              </a:spcBef>
              <a:spcAft>
                <a:spcPts val="0"/>
              </a:spcAft>
              <a:buNone/>
            </a:pPr>
            <a:r>
              <a:rPr lang="en-US" sz="1800" b="1">
                <a:solidFill>
                  <a:srgbClr val="3F3F3F"/>
                </a:solidFill>
                <a:latin typeface="Calibri"/>
                <a:ea typeface="Calibri"/>
                <a:cs typeface="Calibri"/>
                <a:sym typeface="Calibri"/>
              </a:rPr>
              <a:t>Vow of Rising</a:t>
            </a:r>
            <a:endParaRPr/>
          </a:p>
          <a:p>
            <a:pPr marL="0" marR="0" lvl="0" indent="0" algn="l" rtl="0">
              <a:spcBef>
                <a:spcPts val="600"/>
              </a:spcBef>
              <a:spcAft>
                <a:spcPts val="0"/>
              </a:spcAft>
              <a:buNone/>
            </a:pPr>
            <a:endParaRPr sz="1800" b="1">
              <a:solidFill>
                <a:srgbClr val="3F3F3F"/>
              </a:solidFill>
              <a:latin typeface="Calibri"/>
              <a:ea typeface="Calibri"/>
              <a:cs typeface="Calibri"/>
              <a:sym typeface="Calibri"/>
            </a:endParaRPr>
          </a:p>
          <a:p>
            <a:pPr marL="0" marR="0" lvl="0" indent="0" algn="l" rtl="0">
              <a:spcBef>
                <a:spcPts val="600"/>
              </a:spcBef>
              <a:spcAft>
                <a:spcPts val="0"/>
              </a:spcAft>
              <a:buNone/>
            </a:pPr>
            <a:endParaRPr sz="1800" b="1">
              <a:solidFill>
                <a:srgbClr val="3F3F3F"/>
              </a:solidFill>
              <a:latin typeface="Calibri"/>
              <a:ea typeface="Calibri"/>
              <a:cs typeface="Calibri"/>
              <a:sym typeface="Calibri"/>
            </a:endParaRPr>
          </a:p>
          <a:p>
            <a:pPr marL="0" marR="0" lvl="0" indent="0" algn="l" rtl="0">
              <a:spcBef>
                <a:spcPts val="0"/>
              </a:spcBef>
              <a:spcAft>
                <a:spcPts val="0"/>
              </a:spcAft>
              <a:buNone/>
            </a:pPr>
            <a:endParaRPr sz="1800" b="1">
              <a:solidFill>
                <a:srgbClr val="3F3F3F"/>
              </a:solidFill>
              <a:latin typeface="Calibri"/>
              <a:ea typeface="Calibri"/>
              <a:cs typeface="Calibri"/>
              <a:sym typeface="Calibri"/>
            </a:endParaRPr>
          </a:p>
          <a:p>
            <a:pPr marL="0" marR="0" lvl="0" indent="0" algn="l" rtl="0">
              <a:spcBef>
                <a:spcPts val="0"/>
              </a:spcBef>
              <a:spcAft>
                <a:spcPts val="0"/>
              </a:spcAft>
              <a:buNone/>
            </a:pPr>
            <a:endParaRPr sz="1800" b="1">
              <a:solidFill>
                <a:srgbClr val="3F3F3F"/>
              </a:solidFill>
              <a:latin typeface="Calibri"/>
              <a:ea typeface="Calibri"/>
              <a:cs typeface="Calibri"/>
              <a:sym typeface="Calibri"/>
            </a:endParaRPr>
          </a:p>
          <a:p>
            <a:pPr marL="0" marR="0" lvl="0" indent="0" algn="l" rtl="0">
              <a:spcBef>
                <a:spcPts val="3000"/>
              </a:spcBef>
              <a:spcAft>
                <a:spcPts val="0"/>
              </a:spcAft>
              <a:buNone/>
            </a:pPr>
            <a:r>
              <a:rPr lang="en-US" sz="1800" b="1">
                <a:solidFill>
                  <a:srgbClr val="3F3F3F"/>
                </a:solidFill>
                <a:latin typeface="Calibri"/>
                <a:ea typeface="Calibri"/>
                <a:cs typeface="Calibri"/>
                <a:sym typeface="Calibri"/>
              </a:rPr>
              <a:t>Naming Ritual</a:t>
            </a:r>
            <a:endParaRPr/>
          </a:p>
          <a:p>
            <a:pPr marL="0" marR="0" lvl="0" indent="0" algn="l" rtl="0">
              <a:spcBef>
                <a:spcPts val="600"/>
              </a:spcBef>
              <a:spcAft>
                <a:spcPts val="0"/>
              </a:spcAft>
              <a:buNone/>
            </a:pPr>
            <a:endParaRPr sz="1800" b="1">
              <a:solidFill>
                <a:srgbClr val="3F3F3F"/>
              </a:solidFill>
              <a:latin typeface="Calibri"/>
              <a:ea typeface="Calibri"/>
              <a:cs typeface="Calibri"/>
              <a:sym typeface="Calibri"/>
            </a:endParaRPr>
          </a:p>
          <a:p>
            <a:pPr marL="0" marR="0" lvl="0" indent="0" algn="l" rtl="0">
              <a:spcBef>
                <a:spcPts val="600"/>
              </a:spcBef>
              <a:spcAft>
                <a:spcPts val="0"/>
              </a:spcAft>
              <a:buNone/>
            </a:pPr>
            <a:endParaRPr sz="1800" b="1">
              <a:solidFill>
                <a:srgbClr val="3F3F3F"/>
              </a:solidFill>
              <a:latin typeface="Calibri"/>
              <a:ea typeface="Calibri"/>
              <a:cs typeface="Calibri"/>
              <a:sym typeface="Calibri"/>
            </a:endParaRPr>
          </a:p>
          <a:p>
            <a:pPr marL="0" marR="0" lvl="0" indent="0" algn="l" rtl="0">
              <a:spcBef>
                <a:spcPts val="600"/>
              </a:spcBef>
              <a:spcAft>
                <a:spcPts val="0"/>
              </a:spcAft>
              <a:buNone/>
            </a:pPr>
            <a:endParaRPr sz="1800" b="1">
              <a:solidFill>
                <a:srgbClr val="3F3F3F"/>
              </a:solidFill>
              <a:latin typeface="Calibri"/>
              <a:ea typeface="Calibri"/>
              <a:cs typeface="Calibri"/>
              <a:sym typeface="Calibri"/>
            </a:endParaRPr>
          </a:p>
          <a:p>
            <a:pPr marL="0" marR="0" lvl="0" indent="0" algn="l" rtl="0">
              <a:spcBef>
                <a:spcPts val="900"/>
              </a:spcBef>
              <a:spcAft>
                <a:spcPts val="0"/>
              </a:spcAft>
              <a:buNone/>
            </a:pPr>
            <a:r>
              <a:rPr lang="en-US" sz="1800" b="1">
                <a:solidFill>
                  <a:srgbClr val="3F3F3F"/>
                </a:solidFill>
                <a:latin typeface="Calibri"/>
                <a:ea typeface="Calibri"/>
                <a:cs typeface="Calibri"/>
                <a:sym typeface="Calibri"/>
              </a:rPr>
              <a:t>Closing</a:t>
            </a:r>
            <a:endParaRPr/>
          </a:p>
          <a:p>
            <a:pPr marL="0" marR="0" lvl="0" indent="0" algn="l" rtl="0">
              <a:spcBef>
                <a:spcPts val="600"/>
              </a:spcBef>
              <a:spcAft>
                <a:spcPts val="0"/>
              </a:spcAft>
              <a:buNone/>
            </a:pPr>
            <a:endParaRPr sz="1800" b="1">
              <a:solidFill>
                <a:srgbClr val="3F3F3F"/>
              </a:solidFill>
              <a:latin typeface="Calibri"/>
              <a:ea typeface="Calibri"/>
              <a:cs typeface="Calibri"/>
              <a:sym typeface="Calibri"/>
            </a:endParaRPr>
          </a:p>
          <a:p>
            <a:pPr marL="0" marR="0" lvl="0" indent="0" algn="l" rtl="0">
              <a:spcBef>
                <a:spcPts val="600"/>
              </a:spcBef>
              <a:spcAft>
                <a:spcPts val="0"/>
              </a:spcAft>
              <a:buNone/>
            </a:pPr>
            <a:endParaRPr sz="1800">
              <a:solidFill>
                <a:srgbClr val="3F3F3F"/>
              </a:solidFill>
              <a:latin typeface="Calibri"/>
              <a:ea typeface="Calibri"/>
              <a:cs typeface="Calibri"/>
              <a:sym typeface="Calibri"/>
            </a:endParaRPr>
          </a:p>
          <a:p>
            <a:pPr marL="0" marR="0" lvl="0" indent="0" algn="l" rtl="0">
              <a:spcBef>
                <a:spcPts val="600"/>
              </a:spcBef>
              <a:spcAft>
                <a:spcPts val="0"/>
              </a:spcAft>
              <a:buNone/>
            </a:pPr>
            <a:endParaRPr sz="1800">
              <a:solidFill>
                <a:srgbClr val="3F3F3F"/>
              </a:solidFill>
              <a:latin typeface="Calibri"/>
              <a:ea typeface="Calibri"/>
              <a:cs typeface="Calibri"/>
              <a:sym typeface="Calibri"/>
            </a:endParaRPr>
          </a:p>
          <a:p>
            <a:pPr marL="0" marR="0" lvl="0" indent="0" algn="l" rtl="0">
              <a:spcBef>
                <a:spcPts val="60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p:txBody>
      </p:sp>
      <p:sp>
        <p:nvSpPr>
          <p:cNvPr id="147" name="Google Shape;147;p2"/>
          <p:cNvSpPr txBox="1"/>
          <p:nvPr/>
        </p:nvSpPr>
        <p:spPr>
          <a:xfrm>
            <a:off x="158567" y="1181032"/>
            <a:ext cx="7399286" cy="8710077"/>
          </a:xfrm>
          <a:prstGeom prst="rect">
            <a:avLst/>
          </a:prstGeom>
          <a:noFill/>
          <a:ln>
            <a:noFill/>
          </a:ln>
        </p:spPr>
        <p:txBody>
          <a:bodyPr spcFirstLastPara="1" wrap="square" lIns="91425" tIns="45700" rIns="91425" bIns="45700" anchor="t" anchorCtr="0">
            <a:spAutoFit/>
          </a:bodyPr>
          <a:lstStyle/>
          <a:p>
            <a:pPr marL="231775" marR="0" lvl="1" indent="0" algn="l" rtl="0">
              <a:spcBef>
                <a:spcPts val="0"/>
              </a:spcBef>
              <a:spcAft>
                <a:spcPts val="0"/>
              </a:spcAft>
              <a:buNone/>
            </a:pPr>
            <a:r>
              <a:rPr lang="en-US" sz="1600" b="1" i="0" u="none" strike="noStrike" cap="none">
                <a:solidFill>
                  <a:srgbClr val="353D8C"/>
                </a:solidFill>
                <a:latin typeface="Calibri"/>
                <a:ea typeface="Calibri"/>
                <a:cs typeface="Calibri"/>
                <a:sym typeface="Calibri"/>
              </a:rPr>
              <a:t>Divine Parent</a:t>
            </a:r>
            <a:r>
              <a:rPr lang="en-US" sz="1600" b="1" i="0" u="none" strike="noStrike" cap="none">
                <a:solidFill>
                  <a:srgbClr val="3F3F3F"/>
                </a:solidFill>
                <a:latin typeface="Calibri"/>
                <a:ea typeface="Calibri"/>
                <a:cs typeface="Calibri"/>
                <a:sym typeface="Calibri"/>
              </a:rPr>
              <a:t>: </a:t>
            </a:r>
            <a:r>
              <a:rPr lang="en-US" sz="1600" b="0" i="0" u="none" strike="noStrike" cap="none">
                <a:solidFill>
                  <a:srgbClr val="3F3F3F"/>
                </a:solidFill>
                <a:latin typeface="Calibri"/>
                <a:ea typeface="Calibri"/>
                <a:cs typeface="Calibri"/>
                <a:sym typeface="Calibri"/>
              </a:rPr>
              <a:t>“My children, form yourselves into a circle. The Elevation is beginning. Let us open together with the calling ritual.”</a:t>
            </a:r>
            <a:endParaRPr/>
          </a:p>
          <a:p>
            <a:pPr marL="231775" marR="0" lvl="1" indent="0" algn="l" rtl="0">
              <a:spcBef>
                <a:spcPts val="0"/>
              </a:spcBef>
              <a:spcAft>
                <a:spcPts val="0"/>
              </a:spcAft>
              <a:buNone/>
            </a:pPr>
            <a:endParaRPr sz="600" b="0" i="0" u="none" strike="noStrike" cap="none">
              <a:solidFill>
                <a:srgbClr val="353D8C"/>
              </a:solidFill>
              <a:latin typeface="Calibri"/>
              <a:ea typeface="Calibri"/>
              <a:cs typeface="Calibri"/>
              <a:sym typeface="Calibri"/>
            </a:endParaRPr>
          </a:p>
          <a:p>
            <a:pPr marL="231775" marR="0" lvl="1" indent="0" algn="l" rtl="0">
              <a:spcBef>
                <a:spcPts val="0"/>
              </a:spcBef>
              <a:spcAft>
                <a:spcPts val="0"/>
              </a:spcAft>
              <a:buNone/>
            </a:pPr>
            <a:r>
              <a:rPr lang="en-US" sz="1600" b="0" i="0" u="none" strike="noStrike" cap="none">
                <a:solidFill>
                  <a:srgbClr val="7F7F7F"/>
                </a:solidFill>
                <a:latin typeface="Calibri"/>
                <a:ea typeface="Calibri"/>
                <a:cs typeface="Calibri"/>
                <a:sym typeface="Calibri"/>
              </a:rPr>
              <a:t>[Siblings Assemble]</a:t>
            </a:r>
            <a:endParaRPr/>
          </a:p>
          <a:p>
            <a:pPr marL="231775" marR="0" lvl="1" indent="0" algn="l" rtl="0">
              <a:spcBef>
                <a:spcPts val="0"/>
              </a:spcBef>
              <a:spcAft>
                <a:spcPts val="0"/>
              </a:spcAft>
              <a:buNone/>
            </a:pPr>
            <a:endParaRPr sz="1600" b="0" i="0" u="none" strike="noStrike" cap="none">
              <a:solidFill>
                <a:srgbClr val="353D8C"/>
              </a:solidFill>
              <a:latin typeface="Calibri"/>
              <a:ea typeface="Calibri"/>
              <a:cs typeface="Calibri"/>
              <a:sym typeface="Calibri"/>
            </a:endParaRPr>
          </a:p>
          <a:p>
            <a:pPr marL="231775" marR="0" lvl="1" indent="0" algn="l" rtl="0">
              <a:spcBef>
                <a:spcPts val="0"/>
              </a:spcBef>
              <a:spcAft>
                <a:spcPts val="0"/>
              </a:spcAft>
              <a:buNone/>
            </a:pPr>
            <a:endParaRPr sz="1100" b="0" i="0" u="none" strike="noStrike" cap="none">
              <a:solidFill>
                <a:srgbClr val="353D8C"/>
              </a:solidFill>
              <a:latin typeface="Calibri"/>
              <a:ea typeface="Calibri"/>
              <a:cs typeface="Calibri"/>
              <a:sym typeface="Calibri"/>
            </a:endParaRPr>
          </a:p>
          <a:p>
            <a:pPr marL="231775" marR="0" lvl="1" indent="0" algn="l" rtl="0">
              <a:spcBef>
                <a:spcPts val="0"/>
              </a:spcBef>
              <a:spcAft>
                <a:spcPts val="0"/>
              </a:spcAft>
              <a:buNone/>
            </a:pPr>
            <a:r>
              <a:rPr lang="en-US" sz="1600" b="1" i="0" u="none" strike="noStrike" cap="none">
                <a:solidFill>
                  <a:srgbClr val="353D8C"/>
                </a:solidFill>
                <a:latin typeface="Calibri"/>
                <a:ea typeface="Calibri"/>
                <a:cs typeface="Calibri"/>
                <a:sym typeface="Calibri"/>
              </a:rPr>
              <a:t>Divine Parent: </a:t>
            </a:r>
            <a:r>
              <a:rPr lang="en-US" sz="1600" b="0" i="0" u="none" strike="noStrike" cap="none">
                <a:solidFill>
                  <a:srgbClr val="3F3F3F"/>
                </a:solidFill>
                <a:latin typeface="Calibri"/>
                <a:ea typeface="Calibri"/>
                <a:cs typeface="Calibri"/>
                <a:sym typeface="Calibri"/>
              </a:rPr>
              <a:t>“You each will share a few words about why you were called to become a Celestial Sibling. Hold this chime while you reflect on your beliefs about your calling. Ring it once before you speak. Ring it again when you have finished sharing. Then pass the chime to the Sibling to your left. Begin.”</a:t>
            </a:r>
            <a:endParaRPr/>
          </a:p>
          <a:p>
            <a:pPr marL="231775" marR="0" lvl="1" indent="0" algn="l" rtl="0">
              <a:spcBef>
                <a:spcPts val="0"/>
              </a:spcBef>
              <a:spcAft>
                <a:spcPts val="0"/>
              </a:spcAft>
              <a:buNone/>
            </a:pPr>
            <a:endParaRPr sz="600" b="0" i="0" u="none" strike="noStrike" cap="none">
              <a:solidFill>
                <a:srgbClr val="3F3F3F"/>
              </a:solidFill>
              <a:latin typeface="Calibri"/>
              <a:ea typeface="Calibri"/>
              <a:cs typeface="Calibri"/>
              <a:sym typeface="Calibri"/>
            </a:endParaRPr>
          </a:p>
          <a:p>
            <a:pPr marL="231775" marR="0" lvl="1" indent="0" algn="l" rtl="0">
              <a:spcBef>
                <a:spcPts val="0"/>
              </a:spcBef>
              <a:spcAft>
                <a:spcPts val="0"/>
              </a:spcAft>
              <a:buNone/>
            </a:pPr>
            <a:r>
              <a:rPr lang="en-US" sz="1600" b="0" i="0" u="none" strike="noStrike" cap="none">
                <a:solidFill>
                  <a:srgbClr val="7F7F7F"/>
                </a:solidFill>
                <a:latin typeface="Calibri"/>
                <a:ea typeface="Calibri"/>
                <a:cs typeface="Calibri"/>
                <a:sym typeface="Calibri"/>
              </a:rPr>
              <a:t>[Siblings complete the Calling Ritual]</a:t>
            </a:r>
            <a:endParaRPr/>
          </a:p>
          <a:p>
            <a:pPr marL="231775" marR="0" lvl="1" indent="0" algn="l" rtl="0">
              <a:spcBef>
                <a:spcPts val="0"/>
              </a:spcBef>
              <a:spcAft>
                <a:spcPts val="0"/>
              </a:spcAft>
              <a:buNone/>
            </a:pPr>
            <a:endParaRPr sz="1600" b="0" i="0" u="none" strike="noStrike" cap="none">
              <a:solidFill>
                <a:srgbClr val="353D8C"/>
              </a:solidFill>
              <a:latin typeface="Calibri"/>
              <a:ea typeface="Calibri"/>
              <a:cs typeface="Calibri"/>
              <a:sym typeface="Calibri"/>
            </a:endParaRPr>
          </a:p>
          <a:p>
            <a:pPr marL="231775" marR="0" lvl="1" indent="0" algn="l" rtl="0">
              <a:spcBef>
                <a:spcPts val="0"/>
              </a:spcBef>
              <a:spcAft>
                <a:spcPts val="0"/>
              </a:spcAft>
              <a:buNone/>
            </a:pPr>
            <a:endParaRPr sz="1000" b="0" i="0" u="none" strike="noStrike" cap="none">
              <a:solidFill>
                <a:srgbClr val="353D8C"/>
              </a:solidFill>
              <a:latin typeface="Calibri"/>
              <a:ea typeface="Calibri"/>
              <a:cs typeface="Calibri"/>
              <a:sym typeface="Calibri"/>
            </a:endParaRPr>
          </a:p>
          <a:p>
            <a:pPr marL="231775" marR="0" lvl="1" indent="0" algn="l" rtl="0">
              <a:spcBef>
                <a:spcPts val="0"/>
              </a:spcBef>
              <a:spcAft>
                <a:spcPts val="0"/>
              </a:spcAft>
              <a:buNone/>
            </a:pPr>
            <a:r>
              <a:rPr lang="en-US" sz="1600" b="1" i="0" u="none" strike="noStrike" cap="none">
                <a:solidFill>
                  <a:srgbClr val="353D8C"/>
                </a:solidFill>
                <a:latin typeface="Calibri"/>
                <a:ea typeface="Calibri"/>
                <a:cs typeface="Calibri"/>
                <a:sym typeface="Calibri"/>
              </a:rPr>
              <a:t>Divine Parent: </a:t>
            </a:r>
            <a:r>
              <a:rPr lang="en-US" sz="1600" b="0" i="0" u="none" strike="noStrike" cap="none">
                <a:solidFill>
                  <a:srgbClr val="3F3F3F"/>
                </a:solidFill>
                <a:latin typeface="Calibri"/>
                <a:ea typeface="Calibri"/>
                <a:cs typeface="Calibri"/>
                <a:sym typeface="Calibri"/>
              </a:rPr>
              <a:t>“As the stone falls, you release that which has held you down. Each of you will come to the altar and select a Burden Stone. Announce a thing that you will give up from your former life, then release the Burden Stone into the water. Begin.”</a:t>
            </a:r>
            <a:endParaRPr/>
          </a:p>
          <a:p>
            <a:pPr marL="231775" marR="0" lvl="1" indent="0" algn="l" rtl="0">
              <a:spcBef>
                <a:spcPts val="0"/>
              </a:spcBef>
              <a:spcAft>
                <a:spcPts val="0"/>
              </a:spcAft>
              <a:buNone/>
            </a:pPr>
            <a:endParaRPr sz="600" b="0" i="0" u="none" strike="noStrike" cap="none">
              <a:solidFill>
                <a:srgbClr val="7F7F7F"/>
              </a:solidFill>
              <a:latin typeface="Calibri"/>
              <a:ea typeface="Calibri"/>
              <a:cs typeface="Calibri"/>
              <a:sym typeface="Calibri"/>
            </a:endParaRPr>
          </a:p>
          <a:p>
            <a:pPr marL="231775" marR="0" lvl="1" indent="0" algn="l" rtl="0">
              <a:spcBef>
                <a:spcPts val="0"/>
              </a:spcBef>
              <a:spcAft>
                <a:spcPts val="0"/>
              </a:spcAft>
              <a:buNone/>
            </a:pPr>
            <a:r>
              <a:rPr lang="en-US" sz="1600" b="0" i="0" u="none" strike="noStrike" cap="none">
                <a:solidFill>
                  <a:srgbClr val="7F7F7F"/>
                </a:solidFill>
                <a:latin typeface="Calibri"/>
                <a:ea typeface="Calibri"/>
                <a:cs typeface="Calibri"/>
                <a:sym typeface="Calibri"/>
              </a:rPr>
              <a:t>[Siblings choose and release a Burden Stone]</a:t>
            </a:r>
            <a:endParaRPr/>
          </a:p>
          <a:p>
            <a:pPr marL="231775" marR="0" lvl="1" indent="0" algn="l" rtl="0">
              <a:spcBef>
                <a:spcPts val="0"/>
              </a:spcBef>
              <a:spcAft>
                <a:spcPts val="0"/>
              </a:spcAft>
              <a:buNone/>
            </a:pPr>
            <a:endParaRPr sz="1600" b="0" i="0" u="none" strike="noStrike" cap="none">
              <a:solidFill>
                <a:srgbClr val="353D8C"/>
              </a:solidFill>
              <a:latin typeface="Calibri"/>
              <a:ea typeface="Calibri"/>
              <a:cs typeface="Calibri"/>
              <a:sym typeface="Calibri"/>
            </a:endParaRPr>
          </a:p>
          <a:p>
            <a:pPr marL="231775" marR="0" lvl="1" indent="0" algn="l" rtl="0">
              <a:spcBef>
                <a:spcPts val="0"/>
              </a:spcBef>
              <a:spcAft>
                <a:spcPts val="0"/>
              </a:spcAft>
              <a:buNone/>
            </a:pPr>
            <a:endParaRPr sz="1100" b="0" i="0" u="none" strike="noStrike" cap="none">
              <a:solidFill>
                <a:srgbClr val="353D8C"/>
              </a:solidFill>
              <a:latin typeface="Calibri"/>
              <a:ea typeface="Calibri"/>
              <a:cs typeface="Calibri"/>
              <a:sym typeface="Calibri"/>
            </a:endParaRPr>
          </a:p>
          <a:p>
            <a:pPr marL="231775" marR="0" lvl="1" indent="0" algn="l" rtl="0">
              <a:spcBef>
                <a:spcPts val="0"/>
              </a:spcBef>
              <a:spcAft>
                <a:spcPts val="0"/>
              </a:spcAft>
              <a:buNone/>
            </a:pPr>
            <a:r>
              <a:rPr lang="en-US" sz="1600" b="1" i="0" u="none" strike="noStrike" cap="none">
                <a:solidFill>
                  <a:srgbClr val="353D8C"/>
                </a:solidFill>
                <a:latin typeface="Calibri"/>
                <a:ea typeface="Calibri"/>
                <a:cs typeface="Calibri"/>
                <a:sym typeface="Calibri"/>
              </a:rPr>
              <a:t>Divine Parent: </a:t>
            </a:r>
            <a:r>
              <a:rPr lang="en-US" sz="1600" b="0" i="0" u="none" strike="noStrike" cap="none">
                <a:solidFill>
                  <a:srgbClr val="3F3F3F"/>
                </a:solidFill>
                <a:latin typeface="Calibri"/>
                <a:ea typeface="Calibri"/>
                <a:cs typeface="Calibri"/>
                <a:sym typeface="Calibri"/>
              </a:rPr>
              <a:t>“As the feather rises, your spirit feels the uplift. The last of you to release a Burden Stone will pick up the feather for the Vow of the Rising. Name the role you will take in the Sublime Movement and why you are the right person for this role. When you have finished sharing, pass the feather to the Sibling to your right. Begin.”</a:t>
            </a:r>
            <a:endParaRPr/>
          </a:p>
          <a:p>
            <a:pPr marL="231775" marR="0" lvl="1" indent="0" algn="l" rtl="0">
              <a:spcBef>
                <a:spcPts val="0"/>
              </a:spcBef>
              <a:spcAft>
                <a:spcPts val="0"/>
              </a:spcAft>
              <a:buNone/>
            </a:pPr>
            <a:endParaRPr sz="600" b="0" i="0" u="none" strike="noStrike" cap="none">
              <a:solidFill>
                <a:srgbClr val="353D8C"/>
              </a:solidFill>
              <a:latin typeface="Calibri"/>
              <a:ea typeface="Calibri"/>
              <a:cs typeface="Calibri"/>
              <a:sym typeface="Calibri"/>
            </a:endParaRPr>
          </a:p>
          <a:p>
            <a:pPr marL="231775" marR="0" lvl="1" indent="0" algn="l" rtl="0">
              <a:spcBef>
                <a:spcPts val="0"/>
              </a:spcBef>
              <a:spcAft>
                <a:spcPts val="0"/>
              </a:spcAft>
              <a:buNone/>
            </a:pPr>
            <a:r>
              <a:rPr lang="en-US" sz="1600" b="0" i="0" u="none" strike="noStrike" cap="none">
                <a:solidFill>
                  <a:srgbClr val="7F7F7F"/>
                </a:solidFill>
                <a:latin typeface="Calibri"/>
                <a:ea typeface="Calibri"/>
                <a:cs typeface="Calibri"/>
                <a:sym typeface="Calibri"/>
              </a:rPr>
              <a:t>[Siblings complete the Vow of the Rising]</a:t>
            </a:r>
            <a:endParaRPr/>
          </a:p>
          <a:p>
            <a:pPr marL="231775" marR="0" lvl="1" indent="0" algn="l" rtl="0">
              <a:spcBef>
                <a:spcPts val="0"/>
              </a:spcBef>
              <a:spcAft>
                <a:spcPts val="0"/>
              </a:spcAft>
              <a:buNone/>
            </a:pPr>
            <a:endParaRPr sz="1600" b="0" i="0" u="none" strike="noStrike" cap="none">
              <a:solidFill>
                <a:srgbClr val="353D8C"/>
              </a:solidFill>
              <a:latin typeface="Calibri"/>
              <a:ea typeface="Calibri"/>
              <a:cs typeface="Calibri"/>
              <a:sym typeface="Calibri"/>
            </a:endParaRPr>
          </a:p>
          <a:p>
            <a:pPr marL="231775" marR="0" lvl="1" indent="0" algn="l" rtl="0">
              <a:spcBef>
                <a:spcPts val="0"/>
              </a:spcBef>
              <a:spcAft>
                <a:spcPts val="0"/>
              </a:spcAft>
              <a:buNone/>
            </a:pPr>
            <a:endParaRPr sz="800" b="0" i="0" u="none" strike="noStrike" cap="none">
              <a:solidFill>
                <a:srgbClr val="353D8C"/>
              </a:solidFill>
              <a:latin typeface="Calibri"/>
              <a:ea typeface="Calibri"/>
              <a:cs typeface="Calibri"/>
              <a:sym typeface="Calibri"/>
            </a:endParaRPr>
          </a:p>
          <a:p>
            <a:pPr marL="231775" marR="0" lvl="1" indent="0" algn="l" rtl="0">
              <a:spcBef>
                <a:spcPts val="0"/>
              </a:spcBef>
              <a:spcAft>
                <a:spcPts val="0"/>
              </a:spcAft>
              <a:buNone/>
            </a:pPr>
            <a:r>
              <a:rPr lang="en-US" sz="1600" b="1" i="0" u="none" strike="noStrike" cap="none">
                <a:solidFill>
                  <a:srgbClr val="353D8C"/>
                </a:solidFill>
                <a:latin typeface="Calibri"/>
                <a:ea typeface="Calibri"/>
                <a:cs typeface="Calibri"/>
                <a:sym typeface="Calibri"/>
              </a:rPr>
              <a:t>Divine Parent: </a:t>
            </a:r>
            <a:r>
              <a:rPr lang="en-US" sz="1600" b="0" i="0" u="none" strike="noStrike" cap="none">
                <a:solidFill>
                  <a:srgbClr val="3F3F3F"/>
                </a:solidFill>
                <a:latin typeface="Calibri"/>
                <a:ea typeface="Calibri"/>
                <a:cs typeface="Calibri"/>
                <a:sym typeface="Calibri"/>
              </a:rPr>
              <a:t>“Children, the Elevation will close with the Naming Ritual. You each will say your new name in the Sublime Movement, announcing it like this: ‘Call me Divinity, now and forever.’ Celestial Siblings will respond: ‘Welcome, Divinity’.”</a:t>
            </a:r>
            <a:endParaRPr/>
          </a:p>
          <a:p>
            <a:pPr marL="231775" marR="0" lvl="1" indent="0" algn="l" rtl="0">
              <a:spcBef>
                <a:spcPts val="0"/>
              </a:spcBef>
              <a:spcAft>
                <a:spcPts val="0"/>
              </a:spcAft>
              <a:buNone/>
            </a:pPr>
            <a:endParaRPr sz="600" b="0" i="0" u="none" strike="noStrike" cap="none">
              <a:solidFill>
                <a:srgbClr val="3F3F3F"/>
              </a:solidFill>
              <a:latin typeface="Calibri"/>
              <a:ea typeface="Calibri"/>
              <a:cs typeface="Calibri"/>
              <a:sym typeface="Calibri"/>
            </a:endParaRPr>
          </a:p>
          <a:p>
            <a:pPr marL="231775" marR="0" lvl="1" indent="0" algn="l" rtl="0">
              <a:spcBef>
                <a:spcPts val="0"/>
              </a:spcBef>
              <a:spcAft>
                <a:spcPts val="0"/>
              </a:spcAft>
              <a:buNone/>
            </a:pPr>
            <a:r>
              <a:rPr lang="en-US" sz="1600" b="0" i="0" u="none" strike="noStrike" cap="none">
                <a:solidFill>
                  <a:srgbClr val="7F7F7F"/>
                </a:solidFill>
                <a:latin typeface="Calibri"/>
                <a:ea typeface="Calibri"/>
                <a:cs typeface="Calibri"/>
                <a:sym typeface="Calibri"/>
              </a:rPr>
              <a:t>[Siblings complete the Naming Ritual]</a:t>
            </a:r>
            <a:endParaRPr/>
          </a:p>
          <a:p>
            <a:pPr marL="231775" marR="0" lvl="1" indent="0" algn="l" rtl="0">
              <a:spcBef>
                <a:spcPts val="0"/>
              </a:spcBef>
              <a:spcAft>
                <a:spcPts val="0"/>
              </a:spcAft>
              <a:buNone/>
            </a:pPr>
            <a:endParaRPr sz="1600" b="0" i="0" u="none" strike="noStrike" cap="none">
              <a:solidFill>
                <a:srgbClr val="353D8C"/>
              </a:solidFill>
              <a:latin typeface="Calibri"/>
              <a:ea typeface="Calibri"/>
              <a:cs typeface="Calibri"/>
              <a:sym typeface="Calibri"/>
            </a:endParaRPr>
          </a:p>
          <a:p>
            <a:pPr marL="231775" marR="0" lvl="1" indent="0" algn="l" rtl="0">
              <a:spcBef>
                <a:spcPts val="0"/>
              </a:spcBef>
              <a:spcAft>
                <a:spcPts val="0"/>
              </a:spcAft>
              <a:buNone/>
            </a:pPr>
            <a:endParaRPr sz="900" b="1" i="0" u="none" strike="noStrike" cap="none">
              <a:solidFill>
                <a:srgbClr val="353D8C"/>
              </a:solidFill>
              <a:latin typeface="Calibri"/>
              <a:ea typeface="Calibri"/>
              <a:cs typeface="Calibri"/>
              <a:sym typeface="Calibri"/>
            </a:endParaRPr>
          </a:p>
          <a:p>
            <a:pPr marL="231775" marR="0" lvl="1" indent="0" algn="l" rtl="0">
              <a:spcBef>
                <a:spcPts val="0"/>
              </a:spcBef>
              <a:spcAft>
                <a:spcPts val="0"/>
              </a:spcAft>
              <a:buNone/>
            </a:pPr>
            <a:r>
              <a:rPr lang="en-US" sz="1600" b="1" i="0" u="none" strike="noStrike" cap="none">
                <a:solidFill>
                  <a:srgbClr val="353D8C"/>
                </a:solidFill>
                <a:latin typeface="Calibri"/>
                <a:ea typeface="Calibri"/>
                <a:cs typeface="Calibri"/>
                <a:sym typeface="Calibri"/>
              </a:rPr>
              <a:t>Divine Parent: </a:t>
            </a:r>
            <a:r>
              <a:rPr lang="en-US" sz="1600" b="0" i="0" u="none" strike="noStrike" cap="none">
                <a:solidFill>
                  <a:srgbClr val="3F3F3F"/>
                </a:solidFill>
                <a:latin typeface="Calibri"/>
                <a:ea typeface="Calibri"/>
                <a:cs typeface="Calibri"/>
                <a:sym typeface="Calibri"/>
              </a:rPr>
              <a:t>“The Elevation Ceremony is ended, let us go forth into our new lives together.”</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4447dd6a-a4a1-440b-a6a3-9124ef1ee017}" enabled="1" method="Privileged" siteId="{7a18110d-ef9b-4274-acef-e62ab0fe28ed}" contentBits="0" removed="0"/>
</clbl:labelList>
</file>

<file path=docProps/app.xml><?xml version="1.0" encoding="utf-8"?>
<Properties xmlns="http://schemas.openxmlformats.org/officeDocument/2006/extended-properties" xmlns:vt="http://schemas.openxmlformats.org/officeDocument/2006/docPropsVTypes">
  <TotalTime>2</TotalTime>
  <Words>723</Words>
  <Application>Microsoft Office PowerPoint</Application>
  <PresentationFormat>Custom</PresentationFormat>
  <Paragraphs>146</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After the End: Player CueSheet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the End: Player CueSheet</dc:title>
  <dc:creator>Will Ober</dc:creator>
  <cp:lastModifiedBy>LEUNG, Alice M    RTX</cp:lastModifiedBy>
  <cp:revision>2</cp:revision>
  <dcterms:created xsi:type="dcterms:W3CDTF">2023-08-06T14:58:01Z</dcterms:created>
  <dcterms:modified xsi:type="dcterms:W3CDTF">2024-02-25T16:48:16Z</dcterms:modified>
</cp:coreProperties>
</file>