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10/28/2022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2270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10/28/2022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26507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10/28/2022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98475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10/28/2022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06035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10/28/2022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11152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10/28/2022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40651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10/28/2022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5779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10/28/2022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99011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10/28/2022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02619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10/28/2022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55055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10/28/2022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23774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10/28/2022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808413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Padrão do plano de fundo&#10;&#10;Descrição gerada automaticamente">
            <a:extLst>
              <a:ext uri="{FF2B5EF4-FFF2-40B4-BE49-F238E27FC236}">
                <a16:creationId xmlns:a16="http://schemas.microsoft.com/office/drawing/2014/main" id="{9804D346-3116-77FE-0421-5087F2882960}"/>
              </a:ext>
            </a:extLst>
          </p:cNvPr>
          <p:cNvPicPr>
            <a:picLocks noChangeAspect="1"/>
          </p:cNvPicPr>
          <p:nvPr/>
        </p:nvPicPr>
        <p:blipFill rotWithShape="1">
          <a:blip r:embed="rId2">
            <a:duotone>
              <a:prstClr val="black"/>
              <a:srgbClr val="00B05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Lst>
          </a:blip>
          <a:srcRect t="4477" r="-1" b="14274"/>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AED3BD1B-8722-EACE-B7CB-08A268050E95}"/>
              </a:ext>
            </a:extLst>
          </p:cNvPr>
          <p:cNvSpPr>
            <a:spLocks noGrp="1"/>
          </p:cNvSpPr>
          <p:nvPr>
            <p:ph type="ctrTitle"/>
          </p:nvPr>
        </p:nvSpPr>
        <p:spPr>
          <a:xfrm>
            <a:off x="1187086" y="3510095"/>
            <a:ext cx="9994373" cy="2226244"/>
          </a:xfrm>
        </p:spPr>
        <p:txBody>
          <a:bodyPr anchor="t">
            <a:normAutofit/>
          </a:bodyPr>
          <a:lstStyle/>
          <a:p>
            <a:r>
              <a:rPr lang="pt-BR" dirty="0" err="1"/>
              <a:t>MovieScript</a:t>
            </a:r>
            <a:r>
              <a:rPr lang="pt-BR" dirty="0"/>
              <a:t>	</a:t>
            </a:r>
          </a:p>
        </p:txBody>
      </p:sp>
      <p:sp>
        <p:nvSpPr>
          <p:cNvPr id="3" name="Subtítulo 2">
            <a:extLst>
              <a:ext uri="{FF2B5EF4-FFF2-40B4-BE49-F238E27FC236}">
                <a16:creationId xmlns:a16="http://schemas.microsoft.com/office/drawing/2014/main" id="{C9475433-2FAB-8834-1557-6CCBF9F0E133}"/>
              </a:ext>
            </a:extLst>
          </p:cNvPr>
          <p:cNvSpPr>
            <a:spLocks noGrp="1"/>
          </p:cNvSpPr>
          <p:nvPr>
            <p:ph type="subTitle" idx="1"/>
          </p:nvPr>
        </p:nvSpPr>
        <p:spPr>
          <a:xfrm>
            <a:off x="2186949" y="725466"/>
            <a:ext cx="7974719" cy="2713192"/>
          </a:xfrm>
        </p:spPr>
        <p:txBody>
          <a:bodyPr anchor="b">
            <a:normAutofit/>
          </a:bodyPr>
          <a:lstStyle/>
          <a:p>
            <a:r>
              <a:rPr lang="pt-BR" dirty="0"/>
              <a:t>O cinema da programação</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6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6FCA2B-2A4A-ECDA-DB5D-E6E9177EA3FF}"/>
              </a:ext>
            </a:extLst>
          </p:cNvPr>
          <p:cNvSpPr>
            <a:spLocks noGrp="1"/>
          </p:cNvSpPr>
          <p:nvPr>
            <p:ph type="title"/>
          </p:nvPr>
        </p:nvSpPr>
        <p:spPr/>
        <p:txBody>
          <a:bodyPr/>
          <a:lstStyle/>
          <a:p>
            <a:r>
              <a:rPr lang="pt-BR" dirty="0"/>
              <a:t>Quem somos?</a:t>
            </a:r>
          </a:p>
        </p:txBody>
      </p:sp>
      <p:sp>
        <p:nvSpPr>
          <p:cNvPr id="3" name="Espaço Reservado para Conteúdo 2">
            <a:extLst>
              <a:ext uri="{FF2B5EF4-FFF2-40B4-BE49-F238E27FC236}">
                <a16:creationId xmlns:a16="http://schemas.microsoft.com/office/drawing/2014/main" id="{4CAF8FF9-B42E-EF86-EA37-A6C2105B943E}"/>
              </a:ext>
            </a:extLst>
          </p:cNvPr>
          <p:cNvSpPr>
            <a:spLocks noGrp="1"/>
          </p:cNvSpPr>
          <p:nvPr>
            <p:ph idx="1"/>
          </p:nvPr>
        </p:nvSpPr>
        <p:spPr/>
        <p:txBody>
          <a:bodyPr/>
          <a:lstStyle/>
          <a:p>
            <a:pPr marL="0" indent="0">
              <a:buNone/>
            </a:pPr>
            <a:r>
              <a:rPr lang="pt-BR" dirty="0"/>
              <a:t>A empresa </a:t>
            </a:r>
            <a:r>
              <a:rPr lang="pt-BR" dirty="0" err="1"/>
              <a:t>FrontEnders</a:t>
            </a:r>
            <a:r>
              <a:rPr lang="pt-BR" dirty="0"/>
              <a:t> investiu em mais um serviço de qualidade, entrando para o mundo do streaming de vídeo e lançando o que chamamos de </a:t>
            </a:r>
            <a:r>
              <a:rPr lang="pt-BR" b="1" u="sng" dirty="0" err="1"/>
              <a:t>MovieScript</a:t>
            </a:r>
            <a:r>
              <a:rPr lang="pt-BR" b="1" u="sng" dirty="0"/>
              <a:t>. </a:t>
            </a:r>
          </a:p>
          <a:p>
            <a:pPr marL="0" indent="0">
              <a:buNone/>
            </a:pPr>
            <a:endParaRPr lang="pt-BR" dirty="0"/>
          </a:p>
          <a:p>
            <a:pPr marL="0" indent="0">
              <a:buNone/>
            </a:pPr>
            <a:r>
              <a:rPr lang="pt-BR" dirty="0"/>
              <a:t>Um serviço de streaming diferente do padrão que já conhecemos, com novas funcionalidades e um catálogo mais completo. </a:t>
            </a:r>
          </a:p>
        </p:txBody>
      </p:sp>
    </p:spTree>
    <p:extLst>
      <p:ext uri="{BB962C8B-B14F-4D97-AF65-F5344CB8AC3E}">
        <p14:creationId xmlns:p14="http://schemas.microsoft.com/office/powerpoint/2010/main" val="60394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EB442-CD37-5BFC-242C-F386724AFBC7}"/>
              </a:ext>
            </a:extLst>
          </p:cNvPr>
          <p:cNvSpPr>
            <a:spLocks noGrp="1"/>
          </p:cNvSpPr>
          <p:nvPr>
            <p:ph type="title"/>
          </p:nvPr>
        </p:nvSpPr>
        <p:spPr/>
        <p:txBody>
          <a:bodyPr/>
          <a:lstStyle/>
          <a:p>
            <a:r>
              <a:rPr lang="pt-BR" dirty="0"/>
              <a:t>Porque assistir filmes sem sair de casa se tornou tão fácil?</a:t>
            </a:r>
          </a:p>
        </p:txBody>
      </p:sp>
      <p:sp>
        <p:nvSpPr>
          <p:cNvPr id="3" name="Espaço Reservado para Conteúdo 2">
            <a:extLst>
              <a:ext uri="{FF2B5EF4-FFF2-40B4-BE49-F238E27FC236}">
                <a16:creationId xmlns:a16="http://schemas.microsoft.com/office/drawing/2014/main" id="{7AF37D10-2C77-07D3-7C94-7CA62158FC0F}"/>
              </a:ext>
            </a:extLst>
          </p:cNvPr>
          <p:cNvSpPr>
            <a:spLocks noGrp="1"/>
          </p:cNvSpPr>
          <p:nvPr>
            <p:ph idx="1"/>
          </p:nvPr>
        </p:nvSpPr>
        <p:spPr/>
        <p:txBody>
          <a:bodyPr>
            <a:normAutofit lnSpcReduction="10000"/>
          </a:bodyPr>
          <a:lstStyle/>
          <a:p>
            <a:pPr marL="0" indent="0">
              <a:buNone/>
            </a:pPr>
            <a:r>
              <a:rPr lang="pt-BR" dirty="0"/>
              <a:t>Pensando que há mais ou menos 15/20 anos atrás era muito válida a ideia de ir até uma locadora e alugar o filme de sua preferência para assistir em casa, nos tempos de hoje essa autonomia ainda se tornou mais prática. </a:t>
            </a:r>
          </a:p>
          <a:p>
            <a:pPr marL="0" indent="0">
              <a:buNone/>
            </a:pPr>
            <a:r>
              <a:rPr lang="pt-BR" dirty="0"/>
              <a:t>Com a grande evolução da tecnologia, os serviços de streaming, tanto vídeo como música, se popularizou de forma mundial. Hoje nós temos uma locadora na palma da nossa mão, com um vasto catálogo de obras para aproveitar de onde estiver, com seu celular, tablet ou </a:t>
            </a:r>
            <a:r>
              <a:rPr lang="pt-BR" dirty="0" err="1"/>
              <a:t>SmartTV</a:t>
            </a:r>
            <a:r>
              <a:rPr lang="pt-BR" dirty="0"/>
              <a:t>. </a:t>
            </a:r>
          </a:p>
        </p:txBody>
      </p:sp>
    </p:spTree>
    <p:extLst>
      <p:ext uri="{BB962C8B-B14F-4D97-AF65-F5344CB8AC3E}">
        <p14:creationId xmlns:p14="http://schemas.microsoft.com/office/powerpoint/2010/main" val="319785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CADDD-A1EA-4074-38C0-227CAADE6B6D}"/>
              </a:ext>
            </a:extLst>
          </p:cNvPr>
          <p:cNvSpPr>
            <a:spLocks noGrp="1"/>
          </p:cNvSpPr>
          <p:nvPr>
            <p:ph type="title"/>
          </p:nvPr>
        </p:nvSpPr>
        <p:spPr/>
        <p:txBody>
          <a:bodyPr/>
          <a:lstStyle/>
          <a:p>
            <a:r>
              <a:rPr lang="pt-BR" dirty="0"/>
              <a:t>Entre várias opções, por escolher o nosso serviço?</a:t>
            </a:r>
          </a:p>
        </p:txBody>
      </p:sp>
      <p:sp>
        <p:nvSpPr>
          <p:cNvPr id="3" name="Espaço Reservado para Conteúdo 2">
            <a:extLst>
              <a:ext uri="{FF2B5EF4-FFF2-40B4-BE49-F238E27FC236}">
                <a16:creationId xmlns:a16="http://schemas.microsoft.com/office/drawing/2014/main" id="{4D8D815D-7AD3-03A9-7D63-A0938BC9AA98}"/>
              </a:ext>
            </a:extLst>
          </p:cNvPr>
          <p:cNvSpPr>
            <a:spLocks noGrp="1"/>
          </p:cNvSpPr>
          <p:nvPr>
            <p:ph idx="1"/>
          </p:nvPr>
        </p:nvSpPr>
        <p:spPr/>
        <p:txBody>
          <a:bodyPr>
            <a:normAutofit fontScale="92500" lnSpcReduction="20000"/>
          </a:bodyPr>
          <a:lstStyle/>
          <a:p>
            <a:r>
              <a:rPr lang="pt-BR" dirty="0"/>
              <a:t>Entramos no mercado com a mente voltada para facilitar ainda mais o acesso aos nosso filmes em qualquer lugar. Para isso, desenvolvemos nosso próprio drive, uma memória que permite baixar filmes, séries e documentários para você assistir até mesmo fora do nosso aplicativo, mesclando um pouco dos serviços da Netflix, Google Drive e até mesmo o Mega Filmes ou 4Shared, para quem é das antigas e baixava filmes piratas. </a:t>
            </a:r>
          </a:p>
          <a:p>
            <a:r>
              <a:rPr lang="pt-BR" dirty="0"/>
              <a:t>Além disso, todos os nossos clientes de todos os planos recebem uma carteirinha até sua residência com detalhes sobre seu plano e suas vantagens, com brindes de seus filmes favoritos e um card de curiosidades sobre o mundo do cinema.</a:t>
            </a:r>
          </a:p>
        </p:txBody>
      </p:sp>
    </p:spTree>
    <p:extLst>
      <p:ext uri="{BB962C8B-B14F-4D97-AF65-F5344CB8AC3E}">
        <p14:creationId xmlns:p14="http://schemas.microsoft.com/office/powerpoint/2010/main" val="214908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AE11-E0BB-AA30-1E63-D84CA53055DE}"/>
              </a:ext>
            </a:extLst>
          </p:cNvPr>
          <p:cNvSpPr>
            <a:spLocks noGrp="1"/>
          </p:cNvSpPr>
          <p:nvPr>
            <p:ph type="title"/>
          </p:nvPr>
        </p:nvSpPr>
        <p:spPr>
          <a:xfrm>
            <a:off x="260659" y="257699"/>
            <a:ext cx="10722932" cy="1325563"/>
          </a:xfrm>
        </p:spPr>
        <p:txBody>
          <a:bodyPr/>
          <a:lstStyle/>
          <a:p>
            <a:r>
              <a:rPr lang="pt-BR" dirty="0"/>
              <a:t>Nosso ambiente</a:t>
            </a:r>
          </a:p>
        </p:txBody>
      </p:sp>
      <p:pic>
        <p:nvPicPr>
          <p:cNvPr id="5" name="Espaço Reservado para Conteúdo 4" descr="Tela de computador com jogo&#10;&#10;Descrição gerada automaticamente">
            <a:extLst>
              <a:ext uri="{FF2B5EF4-FFF2-40B4-BE49-F238E27FC236}">
                <a16:creationId xmlns:a16="http://schemas.microsoft.com/office/drawing/2014/main" id="{C99BE229-212E-B64A-F137-04DC468D88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69" t="11081" r="1975" b="8531"/>
          <a:stretch/>
        </p:blipFill>
        <p:spPr>
          <a:xfrm>
            <a:off x="1208409" y="1583262"/>
            <a:ext cx="9187543" cy="4282781"/>
          </a:xfrm>
          <a:prstGeom prst="rect">
            <a:avLst/>
          </a:prstGeom>
          <a:ln>
            <a:noFill/>
          </a:ln>
          <a:effectLst>
            <a:softEdge rad="112500"/>
          </a:effectLst>
        </p:spPr>
      </p:pic>
    </p:spTree>
    <p:extLst>
      <p:ext uri="{BB962C8B-B14F-4D97-AF65-F5344CB8AC3E}">
        <p14:creationId xmlns:p14="http://schemas.microsoft.com/office/powerpoint/2010/main" val="246094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C7422-D4E4-0796-F0C5-A4FF64C9BF5C}"/>
              </a:ext>
            </a:extLst>
          </p:cNvPr>
          <p:cNvSpPr>
            <a:spLocks noGrp="1"/>
          </p:cNvSpPr>
          <p:nvPr>
            <p:ph type="title"/>
          </p:nvPr>
        </p:nvSpPr>
        <p:spPr/>
        <p:txBody>
          <a:bodyPr/>
          <a:lstStyle/>
          <a:p>
            <a:r>
              <a:rPr lang="pt-BR" dirty="0"/>
              <a:t>Como assinar nosso plano?</a:t>
            </a:r>
          </a:p>
        </p:txBody>
      </p:sp>
      <p:sp>
        <p:nvSpPr>
          <p:cNvPr id="3" name="Espaço Reservado para Conteúdo 2">
            <a:extLst>
              <a:ext uri="{FF2B5EF4-FFF2-40B4-BE49-F238E27FC236}">
                <a16:creationId xmlns:a16="http://schemas.microsoft.com/office/drawing/2014/main" id="{B5B3C907-E595-A2F6-A41C-EB8EC5135BCF}"/>
              </a:ext>
            </a:extLst>
          </p:cNvPr>
          <p:cNvSpPr>
            <a:spLocks noGrp="1"/>
          </p:cNvSpPr>
          <p:nvPr>
            <p:ph idx="1"/>
          </p:nvPr>
        </p:nvSpPr>
        <p:spPr/>
        <p:txBody>
          <a:bodyPr>
            <a:normAutofit lnSpcReduction="10000"/>
          </a:bodyPr>
          <a:lstStyle/>
          <a:p>
            <a:r>
              <a:rPr lang="pt-BR" dirty="0"/>
              <a:t>Basta clicar na aba de “Serviços” para avaliar nossos planos. </a:t>
            </a:r>
          </a:p>
          <a:p>
            <a:endParaRPr lang="pt-BR" dirty="0"/>
          </a:p>
          <a:p>
            <a:r>
              <a:rPr lang="pt-BR" dirty="0"/>
              <a:t>Em seguida, clique em “Assine agora” dentro do plano escolhido.</a:t>
            </a:r>
          </a:p>
          <a:p>
            <a:endParaRPr lang="pt-BR" dirty="0"/>
          </a:p>
          <a:p>
            <a:r>
              <a:rPr lang="pt-BR" dirty="0"/>
              <a:t>Preencha os campos de endereço e cadastro.</a:t>
            </a:r>
          </a:p>
          <a:p>
            <a:endParaRPr lang="pt-BR" dirty="0"/>
          </a:p>
          <a:p>
            <a:r>
              <a:rPr lang="pt-BR" dirty="0"/>
              <a:t>Não se esqueça de escolher a forma de pagamento! :D</a:t>
            </a:r>
          </a:p>
        </p:txBody>
      </p:sp>
    </p:spTree>
    <p:extLst>
      <p:ext uri="{BB962C8B-B14F-4D97-AF65-F5344CB8AC3E}">
        <p14:creationId xmlns:p14="http://schemas.microsoft.com/office/powerpoint/2010/main" val="26715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94C0AF1-1B0C-EEED-983E-6D19A57E4426}"/>
              </a:ext>
            </a:extLst>
          </p:cNvPr>
          <p:cNvSpPr>
            <a:spLocks noGrp="1"/>
          </p:cNvSpPr>
          <p:nvPr>
            <p:ph type="title"/>
          </p:nvPr>
        </p:nvSpPr>
        <p:spPr>
          <a:xfrm>
            <a:off x="457200" y="722025"/>
            <a:ext cx="4952999" cy="2247616"/>
          </a:xfrm>
        </p:spPr>
        <p:txBody>
          <a:bodyPr>
            <a:normAutofit/>
          </a:bodyPr>
          <a:lstStyle/>
          <a:p>
            <a:r>
              <a:rPr lang="pt-BR" dirty="0"/>
              <a:t>Tecnologias utilizadas</a:t>
            </a:r>
          </a:p>
        </p:txBody>
      </p:sp>
      <p:sp>
        <p:nvSpPr>
          <p:cNvPr id="3" name="Espaço Reservado para Conteúdo 2">
            <a:extLst>
              <a:ext uri="{FF2B5EF4-FFF2-40B4-BE49-F238E27FC236}">
                <a16:creationId xmlns:a16="http://schemas.microsoft.com/office/drawing/2014/main" id="{6ACCA9EF-276B-C5AF-1683-A875E8C424B3}"/>
              </a:ext>
            </a:extLst>
          </p:cNvPr>
          <p:cNvSpPr>
            <a:spLocks noGrp="1"/>
          </p:cNvSpPr>
          <p:nvPr>
            <p:ph idx="1"/>
          </p:nvPr>
        </p:nvSpPr>
        <p:spPr>
          <a:xfrm>
            <a:off x="457200" y="3261390"/>
            <a:ext cx="4952999" cy="3009494"/>
          </a:xfrm>
        </p:spPr>
        <p:txBody>
          <a:bodyPr>
            <a:normAutofit/>
          </a:bodyPr>
          <a:lstStyle/>
          <a:p>
            <a:pPr marL="0" indent="0">
              <a:buNone/>
            </a:pPr>
            <a:r>
              <a:rPr lang="pt-BR" sz="1800" dirty="0" err="1"/>
              <a:t>Bootstrap</a:t>
            </a:r>
            <a:r>
              <a:rPr lang="pt-BR" sz="1800" dirty="0"/>
              <a:t> </a:t>
            </a:r>
          </a:p>
          <a:p>
            <a:pPr marL="0" indent="0">
              <a:buNone/>
            </a:pPr>
            <a:r>
              <a:rPr lang="pt-BR" sz="1800" dirty="0" err="1"/>
              <a:t>APICep</a:t>
            </a:r>
            <a:r>
              <a:rPr lang="pt-BR" sz="1800" dirty="0"/>
              <a:t> </a:t>
            </a:r>
          </a:p>
          <a:p>
            <a:pPr marL="0" indent="0">
              <a:buNone/>
            </a:pPr>
            <a:r>
              <a:rPr lang="pt-BR" sz="1800" dirty="0" err="1"/>
              <a:t>jQuery</a:t>
            </a:r>
            <a:endParaRPr lang="pt-BR" sz="1800" dirty="0"/>
          </a:p>
          <a:p>
            <a:pPr marL="0" indent="0">
              <a:buNone/>
            </a:pPr>
            <a:endParaRPr lang="pt-BR" sz="1800" dirty="0"/>
          </a:p>
          <a:p>
            <a:endParaRPr lang="pt-BR" sz="1800" dirty="0"/>
          </a:p>
          <a:p>
            <a:endParaRPr lang="pt-BR" sz="1800" dirty="0"/>
          </a:p>
        </p:txBody>
      </p:sp>
      <p:pic>
        <p:nvPicPr>
          <p:cNvPr id="5" name="Imagem 4" descr="Desenho com traços pretos em fundo branco&#10;&#10;Descrição gerada automaticamente">
            <a:extLst>
              <a:ext uri="{FF2B5EF4-FFF2-40B4-BE49-F238E27FC236}">
                <a16:creationId xmlns:a16="http://schemas.microsoft.com/office/drawing/2014/main" id="{CF853EAC-174C-794B-B0BA-48F1E199BB92}"/>
              </a:ext>
            </a:extLst>
          </p:cNvPr>
          <p:cNvPicPr>
            <a:picLocks noChangeAspect="1"/>
          </p:cNvPicPr>
          <p:nvPr/>
        </p:nvPicPr>
        <p:blipFill rotWithShape="1">
          <a:blip r:embed="rId2">
            <a:extLst>
              <a:ext uri="{28A0092B-C50C-407E-A947-70E740481C1C}">
                <a14:useLocalDpi xmlns:a14="http://schemas.microsoft.com/office/drawing/2010/main" val="0"/>
              </a:ext>
            </a:extLst>
          </a:blip>
          <a:srcRect l="5189" r="5474" b="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93760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2E22B-3217-E3C2-2C91-E728ABD40A81}"/>
              </a:ext>
            </a:extLst>
          </p:cNvPr>
          <p:cNvSpPr>
            <a:spLocks noGrp="1"/>
          </p:cNvSpPr>
          <p:nvPr>
            <p:ph type="title"/>
          </p:nvPr>
        </p:nvSpPr>
        <p:spPr/>
        <p:txBody>
          <a:bodyPr/>
          <a:lstStyle/>
          <a:p>
            <a:r>
              <a:rPr lang="pt-BR" dirty="0"/>
              <a:t>Atribuições da equipe</a:t>
            </a:r>
          </a:p>
        </p:txBody>
      </p:sp>
      <p:sp>
        <p:nvSpPr>
          <p:cNvPr id="3" name="Espaço Reservado para Conteúdo 2">
            <a:extLst>
              <a:ext uri="{FF2B5EF4-FFF2-40B4-BE49-F238E27FC236}">
                <a16:creationId xmlns:a16="http://schemas.microsoft.com/office/drawing/2014/main" id="{CEAA111E-8CF8-0B15-B555-E07C4748B35B}"/>
              </a:ext>
            </a:extLst>
          </p:cNvPr>
          <p:cNvSpPr>
            <a:spLocks noGrp="1"/>
          </p:cNvSpPr>
          <p:nvPr>
            <p:ph idx="1"/>
          </p:nvPr>
        </p:nvSpPr>
        <p:spPr/>
        <p:txBody>
          <a:bodyPr>
            <a:normAutofit lnSpcReduction="10000"/>
          </a:bodyPr>
          <a:lstStyle/>
          <a:p>
            <a:pPr algn="ctr"/>
            <a:r>
              <a:rPr lang="pt-BR" sz="2400" dirty="0"/>
              <a:t>Rayane (</a:t>
            </a:r>
            <a:r>
              <a:rPr lang="pt-BR" sz="2400" dirty="0" err="1"/>
              <a:t>Co-Facilitadora</a:t>
            </a:r>
            <a:r>
              <a:rPr lang="pt-BR" sz="2400" dirty="0"/>
              <a:t>)</a:t>
            </a:r>
          </a:p>
          <a:p>
            <a:pPr marL="0" indent="0" algn="ctr">
              <a:buNone/>
            </a:pPr>
            <a:r>
              <a:rPr lang="pt-BR" sz="1600" dirty="0"/>
              <a:t>Página LOGIN e RECUPERAÇÃO DE SENHA</a:t>
            </a:r>
          </a:p>
          <a:p>
            <a:pPr algn="ctr"/>
            <a:r>
              <a:rPr lang="pt-BR" sz="2400" dirty="0"/>
              <a:t>Victor (Gestor de Conhecimento)</a:t>
            </a:r>
          </a:p>
          <a:p>
            <a:pPr marL="0" indent="0" algn="ctr">
              <a:buNone/>
            </a:pPr>
            <a:r>
              <a:rPr lang="pt-BR" sz="1600" dirty="0"/>
              <a:t>Página CONTATOS, HOME e LOGOTIPO</a:t>
            </a:r>
          </a:p>
          <a:p>
            <a:pPr algn="ctr"/>
            <a:r>
              <a:rPr lang="pt-BR" sz="2400" dirty="0"/>
              <a:t>Jonas (Gestor de Engajamento)</a:t>
            </a:r>
          </a:p>
          <a:p>
            <a:pPr marL="0" indent="0" algn="ctr">
              <a:buNone/>
            </a:pPr>
            <a:r>
              <a:rPr lang="pt-BR" sz="1600" dirty="0"/>
              <a:t>Página SERVIÇOS (Planos)</a:t>
            </a:r>
          </a:p>
          <a:p>
            <a:pPr algn="ctr"/>
            <a:r>
              <a:rPr lang="pt-BR" sz="2400" dirty="0" err="1"/>
              <a:t>Jariane</a:t>
            </a:r>
            <a:r>
              <a:rPr lang="pt-BR" sz="2400" dirty="0"/>
              <a:t> (Colaboradora)</a:t>
            </a:r>
          </a:p>
          <a:p>
            <a:pPr marL="0" indent="0" algn="ctr">
              <a:buNone/>
            </a:pPr>
            <a:r>
              <a:rPr lang="pt-BR" sz="1600" dirty="0"/>
              <a:t>Página CADASTRO (utilização de API)</a:t>
            </a:r>
          </a:p>
          <a:p>
            <a:pPr algn="ctr"/>
            <a:r>
              <a:rPr lang="pt-BR" sz="2400" dirty="0" err="1"/>
              <a:t>Tássio</a:t>
            </a:r>
            <a:r>
              <a:rPr lang="pt-BR" sz="2400" dirty="0"/>
              <a:t> (Colaborador)</a:t>
            </a:r>
          </a:p>
          <a:p>
            <a:pPr marL="0" indent="0" algn="ctr">
              <a:buNone/>
            </a:pPr>
            <a:r>
              <a:rPr lang="pt-BR" sz="1600" dirty="0" err="1"/>
              <a:t>Bootstrap</a:t>
            </a:r>
            <a:r>
              <a:rPr lang="pt-BR" sz="1600" dirty="0"/>
              <a:t> e Página HOME</a:t>
            </a:r>
          </a:p>
          <a:p>
            <a:endParaRPr lang="pt-BR" dirty="0"/>
          </a:p>
        </p:txBody>
      </p:sp>
    </p:spTree>
    <p:extLst>
      <p:ext uri="{BB962C8B-B14F-4D97-AF65-F5344CB8AC3E}">
        <p14:creationId xmlns:p14="http://schemas.microsoft.com/office/powerpoint/2010/main" val="676042753"/>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2C1C31"/>
      </a:dk2>
      <a:lt2>
        <a:srgbClr val="F0F3F2"/>
      </a:lt2>
      <a:accent1>
        <a:srgbClr val="E72959"/>
      </a:accent1>
      <a:accent2>
        <a:srgbClr val="D51796"/>
      </a:accent2>
      <a:accent3>
        <a:srgbClr val="D629E7"/>
      </a:accent3>
      <a:accent4>
        <a:srgbClr val="7517D5"/>
      </a:accent4>
      <a:accent5>
        <a:srgbClr val="3B2CE7"/>
      </a:accent5>
      <a:accent6>
        <a:srgbClr val="1757D5"/>
      </a:accent6>
      <a:hlink>
        <a:srgbClr val="5F3F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Avenir Next LT Pro</vt:lpstr>
      <vt:lpstr>Posterama</vt:lpstr>
      <vt:lpstr>SineVTI</vt:lpstr>
      <vt:lpstr>MovieScript </vt:lpstr>
      <vt:lpstr>Quem somos?</vt:lpstr>
      <vt:lpstr>Porque assistir filmes sem sair de casa se tornou tão fácil?</vt:lpstr>
      <vt:lpstr>Entre várias opções, por escolher o nosso serviço?</vt:lpstr>
      <vt:lpstr>Nosso ambiente</vt:lpstr>
      <vt:lpstr>Como assinar nosso plano?</vt:lpstr>
      <vt:lpstr>Tecnologias utilizadas</vt:lpstr>
      <vt:lpstr>Atribuições da equipe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MovieScript </dc:title>
  <dc:creator>Victor Gonçalves</dc:creator>
  <cp:lastModifiedBy>Victor Gonçalves</cp:lastModifiedBy>
  <cp:revision>1</cp:revision>
  <dcterms:created xsi:type="dcterms:W3CDTF">2022-10-28T08:23:08Z</dcterms:created>
  <dcterms:modified xsi:type="dcterms:W3CDTF">2022-10-28T11:51:16Z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2022-10-28T11:51:08Z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0d65ed9c-519b-4577-81b5-4a3ac905fddc</vt:lpwstr>
  </property>
  <property fmtid="{D5CDD505-2E9C-101B-9397-08002B2CF9AE}" pid="7" name="MSIP_Label_defa4170-0d19-0005-0004-bc88714345d2_ActionId">
    <vt:lpwstr>0a60e23e-16b1-4a3a-9e41-592f69ab9011</vt:lpwstr>
  </property>
  <property fmtid="{D5CDD505-2E9C-101B-9397-08002B2CF9AE}" pid="8" name="MSIP_Label_defa4170-0d19-0005-0004-bc88714345d2_ContentBits">
    <vt:lpwstr>0</vt:lpwstr>
  </property>
</Properties>
</file>