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93122-6249-8149-9C23-B634ECF326DB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17563-2E81-1047-885E-1CDD610F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17563-2E81-1047-885E-1CDD610FF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1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9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0ABD-6C25-FC4A-886B-A20F8599EC58}" type="datetimeFigureOut">
              <a:rPr lang="en-US" smtClean="0"/>
              <a:t>11/26/16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9B48-4C49-4C49-87A8-9FB46D12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39" y="3114819"/>
            <a:ext cx="1995411" cy="20174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40468" y="2642871"/>
            <a:ext cx="895176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Smell </a:t>
            </a:r>
            <a:r>
              <a:rPr lang="en-US" sz="115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App</a:t>
            </a:r>
            <a:endParaRPr lang="en-US" sz="115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163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2016-11-24T03:59:49Z</dcterms:created>
  <dcterms:modified xsi:type="dcterms:W3CDTF">2016-11-26T14:57:53Z</dcterms:modified>
</cp:coreProperties>
</file>