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65" r:id="rId3"/>
    <p:sldId id="561" r:id="rId4"/>
    <p:sldId id="562" r:id="rId5"/>
    <p:sldId id="563" r:id="rId6"/>
    <p:sldId id="555" r:id="rId7"/>
    <p:sldId id="566" r:id="rId8"/>
    <p:sldId id="556" r:id="rId9"/>
    <p:sldId id="564" r:id="rId10"/>
    <p:sldId id="567" r:id="rId11"/>
    <p:sldId id="569" r:id="rId12"/>
    <p:sldId id="565" r:id="rId13"/>
    <p:sldId id="568" r:id="rId14"/>
    <p:sldId id="570" r:id="rId15"/>
    <p:sldId id="571" r:id="rId16"/>
    <p:sldId id="572" r:id="rId17"/>
    <p:sldId id="573" r:id="rId18"/>
    <p:sldId id="5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E3B83-27FD-4551-BBBF-7DED769FA8C0}" v="82" dt="2023-03-22T18:34:56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/>
    <p:restoredTop sz="94694"/>
  </p:normalViewPr>
  <p:slideViewPr>
    <p:cSldViewPr snapToGrid="0" snapToObjects="1">
      <p:cViewPr varScale="1">
        <p:scale>
          <a:sx n="59" d="100"/>
          <a:sy n="59" d="100"/>
        </p:scale>
        <p:origin x="10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onteiro - FORMADOR PRT" userId="21b18b9a-5f76-4055-bb3c-283e3c17c384" providerId="ADAL" clId="{C0AE3B83-27FD-4551-BBBF-7DED769FA8C0}"/>
    <pc:docChg chg="undo redo custSel addSld delSld modSld sldOrd">
      <pc:chgData name="Sara Monteiro - FORMADOR PRT" userId="21b18b9a-5f76-4055-bb3c-283e3c17c384" providerId="ADAL" clId="{C0AE3B83-27FD-4551-BBBF-7DED769FA8C0}" dt="2023-03-22T18:45:28.321" v="6121" actId="14100"/>
      <pc:docMkLst>
        <pc:docMk/>
      </pc:docMkLst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278539543" sldId="259"/>
        </pc:sldMkLst>
      </pc:sldChg>
      <pc:sldChg chg="addSp delSp modSp mod">
        <pc:chgData name="Sara Monteiro - FORMADOR PRT" userId="21b18b9a-5f76-4055-bb3c-283e3c17c384" providerId="ADAL" clId="{C0AE3B83-27FD-4551-BBBF-7DED769FA8C0}" dt="2023-03-22T18:41:40.615" v="6058" actId="20577"/>
        <pc:sldMkLst>
          <pc:docMk/>
          <pc:sldMk cId="35975011" sldId="265"/>
        </pc:sldMkLst>
        <pc:spChg chg="mod">
          <ac:chgData name="Sara Monteiro - FORMADOR PRT" userId="21b18b9a-5f76-4055-bb3c-283e3c17c384" providerId="ADAL" clId="{C0AE3B83-27FD-4551-BBBF-7DED769FA8C0}" dt="2023-03-19T17:38:56.555" v="76" actId="20577"/>
          <ac:spMkLst>
            <pc:docMk/>
            <pc:sldMk cId="35975011" sldId="265"/>
            <ac:spMk id="2" creationId="{00000000-0000-0000-0000-000000000000}"/>
          </ac:spMkLst>
        </pc:spChg>
        <pc:spChg chg="add mod">
          <ac:chgData name="Sara Monteiro - FORMADOR PRT" userId="21b18b9a-5f76-4055-bb3c-283e3c17c384" providerId="ADAL" clId="{C0AE3B83-27FD-4551-BBBF-7DED769FA8C0}" dt="2023-03-22T18:41:40.615" v="6058" actId="20577"/>
          <ac:spMkLst>
            <pc:docMk/>
            <pc:sldMk cId="35975011" sldId="265"/>
            <ac:spMk id="7" creationId="{AD5B16C5-43BD-9187-4E27-E942A0A7F0CD}"/>
          </ac:spMkLst>
        </pc:spChg>
        <pc:spChg chg="del mod">
          <ac:chgData name="Sara Monteiro - FORMADOR PRT" userId="21b18b9a-5f76-4055-bb3c-283e3c17c384" providerId="ADAL" clId="{C0AE3B83-27FD-4551-BBBF-7DED769FA8C0}" dt="2023-03-19T17:42:41.792" v="77" actId="22"/>
          <ac:spMkLst>
            <pc:docMk/>
            <pc:sldMk cId="35975011" sldId="265"/>
            <ac:spMk id="14" creationId="{F9B5498C-DB69-D748-8451-54736F32767C}"/>
          </ac:spMkLst>
        </pc:spChg>
        <pc:picChg chg="add mod ord">
          <ac:chgData name="Sara Monteiro - FORMADOR PRT" userId="21b18b9a-5f76-4055-bb3c-283e3c17c384" providerId="ADAL" clId="{C0AE3B83-27FD-4551-BBBF-7DED769FA8C0}" dt="2023-03-19T17:43:01.779" v="82" actId="1076"/>
          <ac:picMkLst>
            <pc:docMk/>
            <pc:sldMk cId="35975011" sldId="265"/>
            <ac:picMk id="6" creationId="{66678167-A701-7D85-259C-C510E4A08399}"/>
          </ac:picMkLst>
        </pc:picChg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1151856414" sldId="404"/>
        </pc:sldMkLst>
      </pc:sldChg>
      <pc:sldChg chg="addSp delSp modSp mod">
        <pc:chgData name="Sara Monteiro - FORMADOR PRT" userId="21b18b9a-5f76-4055-bb3c-283e3c17c384" providerId="ADAL" clId="{C0AE3B83-27FD-4551-BBBF-7DED769FA8C0}" dt="2023-03-19T18:08:37.319" v="1303" actId="1076"/>
        <pc:sldMkLst>
          <pc:docMk/>
          <pc:sldMk cId="3773355379" sldId="555"/>
        </pc:sldMkLst>
        <pc:spChg chg="mod">
          <ac:chgData name="Sara Monteiro - FORMADOR PRT" userId="21b18b9a-5f76-4055-bb3c-283e3c17c384" providerId="ADAL" clId="{C0AE3B83-27FD-4551-BBBF-7DED769FA8C0}" dt="2023-03-19T18:04:34.215" v="1002" actId="20577"/>
          <ac:spMkLst>
            <pc:docMk/>
            <pc:sldMk cId="3773355379" sldId="555"/>
            <ac:spMk id="2" creationId="{00000000-0000-0000-0000-000000000000}"/>
          </ac:spMkLst>
        </pc:spChg>
        <pc:spChg chg="add mod">
          <ac:chgData name="Sara Monteiro - FORMADOR PRT" userId="21b18b9a-5f76-4055-bb3c-283e3c17c384" providerId="ADAL" clId="{C0AE3B83-27FD-4551-BBBF-7DED769FA8C0}" dt="2023-03-19T18:07:00.151" v="1282" actId="20577"/>
          <ac:spMkLst>
            <pc:docMk/>
            <pc:sldMk cId="3773355379" sldId="555"/>
            <ac:spMk id="7" creationId="{DCC679E1-5F39-0C40-2BC0-8CEDE3B6FE1F}"/>
          </ac:spMkLst>
        </pc:spChg>
        <pc:spChg chg="add mod">
          <ac:chgData name="Sara Monteiro - FORMADOR PRT" userId="21b18b9a-5f76-4055-bb3c-283e3c17c384" providerId="ADAL" clId="{C0AE3B83-27FD-4551-BBBF-7DED769FA8C0}" dt="2023-03-19T18:08:22.757" v="1302" actId="14100"/>
          <ac:spMkLst>
            <pc:docMk/>
            <pc:sldMk cId="3773355379" sldId="555"/>
            <ac:spMk id="8" creationId="{D194BBF4-7C68-4D98-4680-39658C507946}"/>
          </ac:spMkLst>
        </pc:spChg>
        <pc:spChg chg="del mod">
          <ac:chgData name="Sara Monteiro - FORMADOR PRT" userId="21b18b9a-5f76-4055-bb3c-283e3c17c384" providerId="ADAL" clId="{C0AE3B83-27FD-4551-BBBF-7DED769FA8C0}" dt="2023-03-19T18:04:46.505" v="1016" actId="931"/>
          <ac:spMkLst>
            <pc:docMk/>
            <pc:sldMk cId="3773355379" sldId="555"/>
            <ac:spMk id="14" creationId="{F9B5498C-DB69-D748-8451-54736F32767C}"/>
          </ac:spMkLst>
        </pc:spChg>
        <pc:picChg chg="add mod">
          <ac:chgData name="Sara Monteiro - FORMADOR PRT" userId="21b18b9a-5f76-4055-bb3c-283e3c17c384" providerId="ADAL" clId="{C0AE3B83-27FD-4551-BBBF-7DED769FA8C0}" dt="2023-03-19T18:08:37.319" v="1303" actId="1076"/>
          <ac:picMkLst>
            <pc:docMk/>
            <pc:sldMk cId="3773355379" sldId="555"/>
            <ac:picMk id="6" creationId="{734B3F39-C7D4-74DB-1ACA-8D8D47FB2A71}"/>
          </ac:picMkLst>
        </pc:picChg>
      </pc:sldChg>
      <pc:sldChg chg="addSp delSp modSp mod">
        <pc:chgData name="Sara Monteiro - FORMADOR PRT" userId="21b18b9a-5f76-4055-bb3c-283e3c17c384" providerId="ADAL" clId="{C0AE3B83-27FD-4551-BBBF-7DED769FA8C0}" dt="2023-03-22T09:56:36.420" v="2848" actId="478"/>
        <pc:sldMkLst>
          <pc:docMk/>
          <pc:sldMk cId="163913749" sldId="556"/>
        </pc:sldMkLst>
        <pc:spChg chg="mod">
          <ac:chgData name="Sara Monteiro - FORMADOR PRT" userId="21b18b9a-5f76-4055-bb3c-283e3c17c384" providerId="ADAL" clId="{C0AE3B83-27FD-4551-BBBF-7DED769FA8C0}" dt="2023-03-22T09:44:10.954" v="2101"/>
          <ac:spMkLst>
            <pc:docMk/>
            <pc:sldMk cId="163913749" sldId="556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19T18:18:28.238" v="1326" actId="22"/>
          <ac:spMkLst>
            <pc:docMk/>
            <pc:sldMk cId="163913749" sldId="556"/>
            <ac:spMk id="3" creationId="{CB92BD69-0401-184A-82EA-9ABD3823BDCC}"/>
          </ac:spMkLst>
        </pc:spChg>
        <pc:spChg chg="mod">
          <ac:chgData name="Sara Monteiro - FORMADOR PRT" userId="21b18b9a-5f76-4055-bb3c-283e3c17c384" providerId="ADAL" clId="{C0AE3B83-27FD-4551-BBBF-7DED769FA8C0}" dt="2023-03-22T09:45:15.193" v="2146"/>
          <ac:spMkLst>
            <pc:docMk/>
            <pc:sldMk cId="163913749" sldId="556"/>
            <ac:spMk id="4" creationId="{84808475-F552-BE40-B521-1F2CA91A1AA6}"/>
          </ac:spMkLst>
        </pc:spChg>
        <pc:spChg chg="add del mod">
          <ac:chgData name="Sara Monteiro - FORMADOR PRT" userId="21b18b9a-5f76-4055-bb3c-283e3c17c384" providerId="ADAL" clId="{C0AE3B83-27FD-4551-BBBF-7DED769FA8C0}" dt="2023-03-22T09:56:36.420" v="2848" actId="478"/>
          <ac:spMkLst>
            <pc:docMk/>
            <pc:sldMk cId="163913749" sldId="556"/>
            <ac:spMk id="6" creationId="{9E7EE941-6C46-36B2-C6D7-3147F421C12A}"/>
          </ac:spMkLst>
        </pc:spChg>
        <pc:spChg chg="add mod">
          <ac:chgData name="Sara Monteiro - FORMADOR PRT" userId="21b18b9a-5f76-4055-bb3c-283e3c17c384" providerId="ADAL" clId="{C0AE3B83-27FD-4551-BBBF-7DED769FA8C0}" dt="2023-03-19T18:20:45.261" v="1742" actId="1076"/>
          <ac:spMkLst>
            <pc:docMk/>
            <pc:sldMk cId="163913749" sldId="556"/>
            <ac:spMk id="8" creationId="{8E4B6D39-8077-EC96-87B8-B9976D6C0CE5}"/>
          </ac:spMkLst>
        </pc:spChg>
        <pc:picChg chg="add mod ord">
          <ac:chgData name="Sara Monteiro - FORMADOR PRT" userId="21b18b9a-5f76-4055-bb3c-283e3c17c384" providerId="ADAL" clId="{C0AE3B83-27FD-4551-BBBF-7DED769FA8C0}" dt="2023-03-19T18:18:31.105" v="1327" actId="1076"/>
          <ac:picMkLst>
            <pc:docMk/>
            <pc:sldMk cId="163913749" sldId="556"/>
            <ac:picMk id="7" creationId="{7D49B11C-70F2-A751-FC17-BEDD3F6EDB96}"/>
          </ac:picMkLst>
        </pc:picChg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759945066" sldId="557"/>
        </pc:sldMkLst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726412366" sldId="558"/>
        </pc:sldMkLst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2964770829" sldId="559"/>
        </pc:sldMkLst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1011280734" sldId="560"/>
        </pc:sldMkLst>
      </pc:sldChg>
      <pc:sldChg chg="addSp delSp modSp add mod">
        <pc:chgData name="Sara Monteiro - FORMADOR PRT" userId="21b18b9a-5f76-4055-bb3c-283e3c17c384" providerId="ADAL" clId="{C0AE3B83-27FD-4551-BBBF-7DED769FA8C0}" dt="2023-03-19T17:52:43.580" v="897" actId="1076"/>
        <pc:sldMkLst>
          <pc:docMk/>
          <pc:sldMk cId="815181343" sldId="561"/>
        </pc:sldMkLst>
        <pc:spChg chg="mod">
          <ac:chgData name="Sara Monteiro - FORMADOR PRT" userId="21b18b9a-5f76-4055-bb3c-283e3c17c384" providerId="ADAL" clId="{C0AE3B83-27FD-4551-BBBF-7DED769FA8C0}" dt="2023-03-19T17:49:28.945" v="679" actId="20577"/>
          <ac:spMkLst>
            <pc:docMk/>
            <pc:sldMk cId="815181343" sldId="561"/>
            <ac:spMk id="2" creationId="{00000000-0000-0000-0000-000000000000}"/>
          </ac:spMkLst>
        </pc:spChg>
        <pc:spChg chg="del">
          <ac:chgData name="Sara Monteiro - FORMADOR PRT" userId="21b18b9a-5f76-4055-bb3c-283e3c17c384" providerId="ADAL" clId="{C0AE3B83-27FD-4551-BBBF-7DED769FA8C0}" dt="2023-03-19T17:46:32.116" v="655" actId="478"/>
          <ac:spMkLst>
            <pc:docMk/>
            <pc:sldMk cId="815181343" sldId="561"/>
            <ac:spMk id="7" creationId="{AD5B16C5-43BD-9187-4E27-E942A0A7F0CD}"/>
          </ac:spMkLst>
        </pc:spChg>
        <pc:spChg chg="add del mod">
          <ac:chgData name="Sara Monteiro - FORMADOR PRT" userId="21b18b9a-5f76-4055-bb3c-283e3c17c384" providerId="ADAL" clId="{C0AE3B83-27FD-4551-BBBF-7DED769FA8C0}" dt="2023-03-19T17:46:29.165" v="654" actId="478"/>
          <ac:spMkLst>
            <pc:docMk/>
            <pc:sldMk cId="815181343" sldId="561"/>
            <ac:spMk id="8" creationId="{CA491EDE-6A74-8049-DB80-D9C7B79AFE9D}"/>
          </ac:spMkLst>
        </pc:spChg>
        <pc:spChg chg="add del mod">
          <ac:chgData name="Sara Monteiro - FORMADOR PRT" userId="21b18b9a-5f76-4055-bb3c-283e3c17c384" providerId="ADAL" clId="{C0AE3B83-27FD-4551-BBBF-7DED769FA8C0}" dt="2023-03-19T17:49:50.646" v="683"/>
          <ac:spMkLst>
            <pc:docMk/>
            <pc:sldMk cId="815181343" sldId="561"/>
            <ac:spMk id="9" creationId="{D29FD54A-7C6D-7A2D-E48A-D037690CEAD7}"/>
          </ac:spMkLst>
        </pc:spChg>
        <pc:spChg chg="add mod">
          <ac:chgData name="Sara Monteiro - FORMADOR PRT" userId="21b18b9a-5f76-4055-bb3c-283e3c17c384" providerId="ADAL" clId="{C0AE3B83-27FD-4551-BBBF-7DED769FA8C0}" dt="2023-03-19T17:52:42.371" v="896" actId="1076"/>
          <ac:spMkLst>
            <pc:docMk/>
            <pc:sldMk cId="815181343" sldId="561"/>
            <ac:spMk id="10" creationId="{9BEB7C8A-F490-F1E3-F32A-5F67D0461D6C}"/>
          </ac:spMkLst>
        </pc:spChg>
        <pc:picChg chg="del">
          <ac:chgData name="Sara Monteiro - FORMADOR PRT" userId="21b18b9a-5f76-4055-bb3c-283e3c17c384" providerId="ADAL" clId="{C0AE3B83-27FD-4551-BBBF-7DED769FA8C0}" dt="2023-03-19T17:46:22.589" v="652" actId="478"/>
          <ac:picMkLst>
            <pc:docMk/>
            <pc:sldMk cId="815181343" sldId="561"/>
            <ac:picMk id="6" creationId="{66678167-A701-7D85-259C-C510E4A08399}"/>
          </ac:picMkLst>
        </pc:picChg>
        <pc:picChg chg="add mod">
          <ac:chgData name="Sara Monteiro - FORMADOR PRT" userId="21b18b9a-5f76-4055-bb3c-283e3c17c384" providerId="ADAL" clId="{C0AE3B83-27FD-4551-BBBF-7DED769FA8C0}" dt="2023-03-19T17:52:43.580" v="897" actId="1076"/>
          <ac:picMkLst>
            <pc:docMk/>
            <pc:sldMk cId="815181343" sldId="561"/>
            <ac:picMk id="12" creationId="{515C2B1E-9E9D-755D-3E3D-071694FE493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19T17:59:31.096" v="957" actId="14100"/>
        <pc:sldMkLst>
          <pc:docMk/>
          <pc:sldMk cId="3967824405" sldId="562"/>
        </pc:sldMkLst>
        <pc:spChg chg="mod">
          <ac:chgData name="Sara Monteiro - FORMADOR PRT" userId="21b18b9a-5f76-4055-bb3c-283e3c17c384" providerId="ADAL" clId="{C0AE3B83-27FD-4551-BBBF-7DED769FA8C0}" dt="2023-03-19T17:58:37.806" v="948" actId="20577"/>
          <ac:spMkLst>
            <pc:docMk/>
            <pc:sldMk cId="3967824405" sldId="562"/>
            <ac:spMk id="2" creationId="{00000000-0000-0000-0000-000000000000}"/>
          </ac:spMkLst>
        </pc:spChg>
        <pc:spChg chg="del mod">
          <ac:chgData name="Sara Monteiro - FORMADOR PRT" userId="21b18b9a-5f76-4055-bb3c-283e3c17c384" providerId="ADAL" clId="{C0AE3B83-27FD-4551-BBBF-7DED769FA8C0}" dt="2023-03-19T17:58:45.201" v="952" actId="478"/>
          <ac:spMkLst>
            <pc:docMk/>
            <pc:sldMk cId="3967824405" sldId="562"/>
            <ac:spMk id="10" creationId="{9BEB7C8A-F490-F1E3-F32A-5F67D0461D6C}"/>
          </ac:spMkLst>
        </pc:spChg>
        <pc:picChg chg="add mod">
          <ac:chgData name="Sara Monteiro - FORMADOR PRT" userId="21b18b9a-5f76-4055-bb3c-283e3c17c384" providerId="ADAL" clId="{C0AE3B83-27FD-4551-BBBF-7DED769FA8C0}" dt="2023-03-19T17:59:31.096" v="957" actId="14100"/>
          <ac:picMkLst>
            <pc:docMk/>
            <pc:sldMk cId="3967824405" sldId="562"/>
            <ac:picMk id="6" creationId="{25E50409-6CCD-7E2D-5EE5-F8B40E14F923}"/>
          </ac:picMkLst>
        </pc:picChg>
        <pc:picChg chg="del">
          <ac:chgData name="Sara Monteiro - FORMADOR PRT" userId="21b18b9a-5f76-4055-bb3c-283e3c17c384" providerId="ADAL" clId="{C0AE3B83-27FD-4551-BBBF-7DED769FA8C0}" dt="2023-03-19T17:58:40.252" v="949" actId="478"/>
          <ac:picMkLst>
            <pc:docMk/>
            <pc:sldMk cId="3967824405" sldId="562"/>
            <ac:picMk id="12" creationId="{515C2B1E-9E9D-755D-3E3D-071694FE493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19T18:01:00.743" v="965" actId="1076"/>
        <pc:sldMkLst>
          <pc:docMk/>
          <pc:sldMk cId="2858600553" sldId="563"/>
        </pc:sldMkLst>
        <pc:picChg chg="del">
          <ac:chgData name="Sara Monteiro - FORMADOR PRT" userId="21b18b9a-5f76-4055-bb3c-283e3c17c384" providerId="ADAL" clId="{C0AE3B83-27FD-4551-BBBF-7DED769FA8C0}" dt="2023-03-19T18:00:57.199" v="963" actId="478"/>
          <ac:picMkLst>
            <pc:docMk/>
            <pc:sldMk cId="2858600553" sldId="563"/>
            <ac:picMk id="6" creationId="{25E50409-6CCD-7E2D-5EE5-F8B40E14F923}"/>
          </ac:picMkLst>
        </pc:picChg>
        <pc:picChg chg="add mod">
          <ac:chgData name="Sara Monteiro - FORMADOR PRT" userId="21b18b9a-5f76-4055-bb3c-283e3c17c384" providerId="ADAL" clId="{C0AE3B83-27FD-4551-BBBF-7DED769FA8C0}" dt="2023-03-19T18:01:00.743" v="965" actId="1076"/>
          <ac:picMkLst>
            <pc:docMk/>
            <pc:sldMk cId="2858600553" sldId="563"/>
            <ac:picMk id="7" creationId="{4980F992-C748-9C21-DE58-E1E90D1F3AB3}"/>
          </ac:picMkLst>
        </pc:picChg>
      </pc:sldChg>
      <pc:sldChg chg="add del">
        <pc:chgData name="Sara Monteiro - FORMADOR PRT" userId="21b18b9a-5f76-4055-bb3c-283e3c17c384" providerId="ADAL" clId="{C0AE3B83-27FD-4551-BBBF-7DED769FA8C0}" dt="2023-03-19T18:00:34.800" v="961" actId="47"/>
        <pc:sldMkLst>
          <pc:docMk/>
          <pc:sldMk cId="3078672926" sldId="563"/>
        </pc:sldMkLst>
      </pc:sldChg>
      <pc:sldChg chg="add del">
        <pc:chgData name="Sara Monteiro - FORMADOR PRT" userId="21b18b9a-5f76-4055-bb3c-283e3c17c384" providerId="ADAL" clId="{C0AE3B83-27FD-4551-BBBF-7DED769FA8C0}" dt="2023-03-19T18:00:33.425" v="960" actId="47"/>
        <pc:sldMkLst>
          <pc:docMk/>
          <pc:sldMk cId="1229689864" sldId="564"/>
        </pc:sldMkLst>
      </pc:sldChg>
      <pc:sldChg chg="addSp delSp modSp add mod">
        <pc:chgData name="Sara Monteiro - FORMADOR PRT" userId="21b18b9a-5f76-4055-bb3c-283e3c17c384" providerId="ADAL" clId="{C0AE3B83-27FD-4551-BBBF-7DED769FA8C0}" dt="2023-03-22T10:05:50.861" v="3184" actId="20577"/>
        <pc:sldMkLst>
          <pc:docMk/>
          <pc:sldMk cId="4183048241" sldId="564"/>
        </pc:sldMkLst>
        <pc:spChg chg="mod">
          <ac:chgData name="Sara Monteiro - FORMADOR PRT" userId="21b18b9a-5f76-4055-bb3c-283e3c17c384" providerId="ADAL" clId="{C0AE3B83-27FD-4551-BBBF-7DED769FA8C0}" dt="2023-03-19T18:21:32.514" v="1779" actId="20577"/>
          <ac:spMkLst>
            <pc:docMk/>
            <pc:sldMk cId="4183048241" sldId="56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09:45:20.006" v="2147"/>
          <ac:spMkLst>
            <pc:docMk/>
            <pc:sldMk cId="4183048241" sldId="564"/>
            <ac:spMk id="4" creationId="{84808475-F552-BE40-B521-1F2CA91A1AA6}"/>
          </ac:spMkLst>
        </pc:spChg>
        <pc:spChg chg="add del mod">
          <ac:chgData name="Sara Monteiro - FORMADOR PRT" userId="21b18b9a-5f76-4055-bb3c-283e3c17c384" providerId="ADAL" clId="{C0AE3B83-27FD-4551-BBBF-7DED769FA8C0}" dt="2023-03-19T18:21:38.608" v="1782" actId="478"/>
          <ac:spMkLst>
            <pc:docMk/>
            <pc:sldMk cId="4183048241" sldId="564"/>
            <ac:spMk id="6" creationId="{00D2C4BF-4E43-2CDE-378C-D2E606A3E4D2}"/>
          </ac:spMkLst>
        </pc:spChg>
        <pc:spChg chg="del mod">
          <ac:chgData name="Sara Monteiro - FORMADOR PRT" userId="21b18b9a-5f76-4055-bb3c-283e3c17c384" providerId="ADAL" clId="{C0AE3B83-27FD-4551-BBBF-7DED769FA8C0}" dt="2023-03-19T18:21:40.843" v="1784" actId="478"/>
          <ac:spMkLst>
            <pc:docMk/>
            <pc:sldMk cId="4183048241" sldId="564"/>
            <ac:spMk id="8" creationId="{8E4B6D39-8077-EC96-87B8-B9976D6C0CE5}"/>
          </ac:spMkLst>
        </pc:spChg>
        <pc:spChg chg="add del mod">
          <ac:chgData name="Sara Monteiro - FORMADOR PRT" userId="21b18b9a-5f76-4055-bb3c-283e3c17c384" providerId="ADAL" clId="{C0AE3B83-27FD-4551-BBBF-7DED769FA8C0}" dt="2023-03-19T18:23:33.262" v="1904"/>
          <ac:spMkLst>
            <pc:docMk/>
            <pc:sldMk cId="4183048241" sldId="564"/>
            <ac:spMk id="9" creationId="{597E1F25-4BF4-2DBB-DA4D-54C7F25A6435}"/>
          </ac:spMkLst>
        </pc:spChg>
        <pc:spChg chg="add mod">
          <ac:chgData name="Sara Monteiro - FORMADOR PRT" userId="21b18b9a-5f76-4055-bb3c-283e3c17c384" providerId="ADAL" clId="{C0AE3B83-27FD-4551-BBBF-7DED769FA8C0}" dt="2023-03-22T10:05:50.861" v="3184" actId="20577"/>
          <ac:spMkLst>
            <pc:docMk/>
            <pc:sldMk cId="4183048241" sldId="564"/>
            <ac:spMk id="10" creationId="{D1F6270B-55BC-DDC6-C706-7C10171A7B9D}"/>
          </ac:spMkLst>
        </pc:spChg>
        <pc:spChg chg="add mod">
          <ac:chgData name="Sara Monteiro - FORMADOR PRT" userId="21b18b9a-5f76-4055-bb3c-283e3c17c384" providerId="ADAL" clId="{C0AE3B83-27FD-4551-BBBF-7DED769FA8C0}" dt="2023-03-22T10:05:22.917" v="3173" actId="1076"/>
          <ac:spMkLst>
            <pc:docMk/>
            <pc:sldMk cId="4183048241" sldId="564"/>
            <ac:spMk id="11" creationId="{CBFE7426-BBFF-8BE2-92B9-A3671BFB7BCF}"/>
          </ac:spMkLst>
        </pc:spChg>
        <pc:picChg chg="del">
          <ac:chgData name="Sara Monteiro - FORMADOR PRT" userId="21b18b9a-5f76-4055-bb3c-283e3c17c384" providerId="ADAL" clId="{C0AE3B83-27FD-4551-BBBF-7DED769FA8C0}" dt="2023-03-19T18:21:34.570" v="1780" actId="478"/>
          <ac:picMkLst>
            <pc:docMk/>
            <pc:sldMk cId="4183048241" sldId="564"/>
            <ac:picMk id="7" creationId="{7D49B11C-70F2-A751-FC17-BEDD3F6EDB96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22T18:43:43.990" v="6114" actId="20577"/>
        <pc:sldMkLst>
          <pc:docMk/>
          <pc:sldMk cId="2595607225" sldId="565"/>
        </pc:sldMkLst>
        <pc:spChg chg="mod">
          <ac:chgData name="Sara Monteiro - FORMADOR PRT" userId="21b18b9a-5f76-4055-bb3c-283e3c17c384" providerId="ADAL" clId="{C0AE3B83-27FD-4551-BBBF-7DED769FA8C0}" dt="2023-03-22T16:23:57.605" v="3830"/>
          <ac:spMkLst>
            <pc:docMk/>
            <pc:sldMk cId="2595607225" sldId="565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0AE3B83-27FD-4551-BBBF-7DED769FA8C0}" dt="2023-03-19T18:34:19.636" v="1924"/>
          <ac:spMkLst>
            <pc:docMk/>
            <pc:sldMk cId="2595607225" sldId="565"/>
            <ac:spMk id="3" creationId="{942D71D2-CABB-FAD9-B2E7-577CC741FFAE}"/>
          </ac:spMkLst>
        </pc:spChg>
        <pc:spChg chg="mod">
          <ac:chgData name="Sara Monteiro - FORMADOR PRT" userId="21b18b9a-5f76-4055-bb3c-283e3c17c384" providerId="ADAL" clId="{C0AE3B83-27FD-4551-BBBF-7DED769FA8C0}" dt="2023-03-22T09:45:29.893" v="2148"/>
          <ac:spMkLst>
            <pc:docMk/>
            <pc:sldMk cId="2595607225" sldId="565"/>
            <ac:spMk id="4" creationId="{84808475-F552-BE40-B521-1F2CA91A1AA6}"/>
          </ac:spMkLst>
        </pc:spChg>
        <pc:spChg chg="add del mod">
          <ac:chgData name="Sara Monteiro - FORMADOR PRT" userId="21b18b9a-5f76-4055-bb3c-283e3c17c384" providerId="ADAL" clId="{C0AE3B83-27FD-4551-BBBF-7DED769FA8C0}" dt="2023-03-22T18:43:43.990" v="6114" actId="20577"/>
          <ac:spMkLst>
            <pc:docMk/>
            <pc:sldMk cId="2595607225" sldId="565"/>
            <ac:spMk id="6" creationId="{79C7B2A1-0925-04BD-59EE-2D4E36B490E5}"/>
          </ac:spMkLst>
        </pc:spChg>
        <pc:spChg chg="add del">
          <ac:chgData name="Sara Monteiro - FORMADOR PRT" userId="21b18b9a-5f76-4055-bb3c-283e3c17c384" providerId="ADAL" clId="{C0AE3B83-27FD-4551-BBBF-7DED769FA8C0}" dt="2023-03-19T18:42:50.366" v="2014"/>
          <ac:spMkLst>
            <pc:docMk/>
            <pc:sldMk cId="2595607225" sldId="565"/>
            <ac:spMk id="7" creationId="{D2249158-84A3-E6E5-1C2F-2E66E6FA626E}"/>
          </ac:spMkLst>
        </pc:spChg>
        <pc:spChg chg="add del">
          <ac:chgData name="Sara Monteiro - FORMADOR PRT" userId="21b18b9a-5f76-4055-bb3c-283e3c17c384" providerId="ADAL" clId="{C0AE3B83-27FD-4551-BBBF-7DED769FA8C0}" dt="2023-03-19T18:43:00.999" v="2018"/>
          <ac:spMkLst>
            <pc:docMk/>
            <pc:sldMk cId="2595607225" sldId="565"/>
            <ac:spMk id="8" creationId="{95D3BF16-A437-883B-4787-CDE1C2956221}"/>
          </ac:spMkLst>
        </pc:spChg>
        <pc:spChg chg="add del mod">
          <ac:chgData name="Sara Monteiro - FORMADOR PRT" userId="21b18b9a-5f76-4055-bb3c-283e3c17c384" providerId="ADAL" clId="{C0AE3B83-27FD-4551-BBBF-7DED769FA8C0}" dt="2023-03-19T18:43:08.780" v="2022"/>
          <ac:spMkLst>
            <pc:docMk/>
            <pc:sldMk cId="2595607225" sldId="565"/>
            <ac:spMk id="9" creationId="{38A8A43C-79DB-81AA-50DD-072A3BDB19B3}"/>
          </ac:spMkLst>
        </pc:spChg>
        <pc:spChg chg="del mod">
          <ac:chgData name="Sara Monteiro - FORMADOR PRT" userId="21b18b9a-5f76-4055-bb3c-283e3c17c384" providerId="ADAL" clId="{C0AE3B83-27FD-4551-BBBF-7DED769FA8C0}" dt="2023-03-19T18:34:07.812" v="1920" actId="478"/>
          <ac:spMkLst>
            <pc:docMk/>
            <pc:sldMk cId="2595607225" sldId="565"/>
            <ac:spMk id="10" creationId="{D1F6270B-55BC-DDC6-C706-7C10171A7B9D}"/>
          </ac:spMkLst>
        </pc:spChg>
        <pc:spChg chg="del">
          <ac:chgData name="Sara Monteiro - FORMADOR PRT" userId="21b18b9a-5f76-4055-bb3c-283e3c17c384" providerId="ADAL" clId="{C0AE3B83-27FD-4551-BBBF-7DED769FA8C0}" dt="2023-03-19T18:34:02.801" v="1918" actId="478"/>
          <ac:spMkLst>
            <pc:docMk/>
            <pc:sldMk cId="2595607225" sldId="565"/>
            <ac:spMk id="11" creationId="{CBFE7426-BBFF-8BE2-92B9-A3671BFB7BCF}"/>
          </ac:spMkLst>
        </pc:spChg>
        <pc:spChg chg="add del mod">
          <ac:chgData name="Sara Monteiro - FORMADOR PRT" userId="21b18b9a-5f76-4055-bb3c-283e3c17c384" providerId="ADAL" clId="{C0AE3B83-27FD-4551-BBBF-7DED769FA8C0}" dt="2023-03-19T18:43:08.780" v="2022"/>
          <ac:spMkLst>
            <pc:docMk/>
            <pc:sldMk cId="2595607225" sldId="565"/>
            <ac:spMk id="12" creationId="{A7492A50-6D71-200B-558B-A59BC4FC2BC8}"/>
          </ac:spMkLst>
        </pc:spChg>
        <pc:spChg chg="add del mod">
          <ac:chgData name="Sara Monteiro - FORMADOR PRT" userId="21b18b9a-5f76-4055-bb3c-283e3c17c384" providerId="ADAL" clId="{C0AE3B83-27FD-4551-BBBF-7DED769FA8C0}" dt="2023-03-19T18:43:12.011" v="2025"/>
          <ac:spMkLst>
            <pc:docMk/>
            <pc:sldMk cId="2595607225" sldId="565"/>
            <ac:spMk id="13" creationId="{9BA14044-BBFF-1E10-AC4F-1A7CB09C19A8}"/>
          </ac:spMkLst>
        </pc:spChg>
        <pc:spChg chg="add del mod">
          <ac:chgData name="Sara Monteiro - FORMADOR PRT" userId="21b18b9a-5f76-4055-bb3c-283e3c17c384" providerId="ADAL" clId="{C0AE3B83-27FD-4551-BBBF-7DED769FA8C0}" dt="2023-03-19T18:43:12.011" v="2025"/>
          <ac:spMkLst>
            <pc:docMk/>
            <pc:sldMk cId="2595607225" sldId="565"/>
            <ac:spMk id="14" creationId="{B489EAD5-B22B-8E42-2A17-122F57EF151E}"/>
          </ac:spMkLst>
        </pc:spChg>
        <pc:spChg chg="add del">
          <ac:chgData name="Sara Monteiro - FORMADOR PRT" userId="21b18b9a-5f76-4055-bb3c-283e3c17c384" providerId="ADAL" clId="{C0AE3B83-27FD-4551-BBBF-7DED769FA8C0}" dt="2023-03-19T18:43:25.185" v="2027"/>
          <ac:spMkLst>
            <pc:docMk/>
            <pc:sldMk cId="2595607225" sldId="565"/>
            <ac:spMk id="15" creationId="{981CDBB6-B58A-EFBB-59E9-3C5866F72164}"/>
          </ac:spMkLst>
        </pc:spChg>
        <pc:spChg chg="add del">
          <ac:chgData name="Sara Monteiro - FORMADOR PRT" userId="21b18b9a-5f76-4055-bb3c-283e3c17c384" providerId="ADAL" clId="{C0AE3B83-27FD-4551-BBBF-7DED769FA8C0}" dt="2023-03-19T18:43:31.626" v="2029"/>
          <ac:spMkLst>
            <pc:docMk/>
            <pc:sldMk cId="2595607225" sldId="565"/>
            <ac:spMk id="16" creationId="{0ADCDE3E-4EBA-A528-EF92-FBE422502745}"/>
          </ac:spMkLst>
        </pc:spChg>
        <pc:spChg chg="add del">
          <ac:chgData name="Sara Monteiro - FORMADOR PRT" userId="21b18b9a-5f76-4055-bb3c-283e3c17c384" providerId="ADAL" clId="{C0AE3B83-27FD-4551-BBBF-7DED769FA8C0}" dt="2023-03-19T18:43:40.278" v="2031"/>
          <ac:spMkLst>
            <pc:docMk/>
            <pc:sldMk cId="2595607225" sldId="565"/>
            <ac:spMk id="17" creationId="{530BA214-7B6E-8F1B-9653-E38BA5979B67}"/>
          </ac:spMkLst>
        </pc:spChg>
        <pc:spChg chg="add del">
          <ac:chgData name="Sara Monteiro - FORMADOR PRT" userId="21b18b9a-5f76-4055-bb3c-283e3c17c384" providerId="ADAL" clId="{C0AE3B83-27FD-4551-BBBF-7DED769FA8C0}" dt="2023-03-19T18:43:43.014" v="2036"/>
          <ac:spMkLst>
            <pc:docMk/>
            <pc:sldMk cId="2595607225" sldId="565"/>
            <ac:spMk id="18" creationId="{A21E735F-0993-D4FE-12E6-4EE9515CABC6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3-22T09:56:14.890" v="2845" actId="113"/>
        <pc:sldMkLst>
          <pc:docMk/>
          <pc:sldMk cId="1134284479" sldId="566"/>
        </pc:sldMkLst>
        <pc:spChg chg="mod">
          <ac:chgData name="Sara Monteiro - FORMADOR PRT" userId="21b18b9a-5f76-4055-bb3c-283e3c17c384" providerId="ADAL" clId="{C0AE3B83-27FD-4551-BBBF-7DED769FA8C0}" dt="2023-03-22T09:43:59.621" v="2100" actId="20577"/>
          <ac:spMkLst>
            <pc:docMk/>
            <pc:sldMk cId="1134284479" sldId="566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09:45:11.399" v="2145"/>
          <ac:spMkLst>
            <pc:docMk/>
            <pc:sldMk cId="1134284479" sldId="566"/>
            <ac:spMk id="4" creationId="{84808475-F552-BE40-B521-1F2CA91A1AA6}"/>
          </ac:spMkLst>
        </pc:spChg>
        <pc:spChg chg="del mod">
          <ac:chgData name="Sara Monteiro - FORMADOR PRT" userId="21b18b9a-5f76-4055-bb3c-283e3c17c384" providerId="ADAL" clId="{C0AE3B83-27FD-4551-BBBF-7DED769FA8C0}" dt="2023-03-22T09:46:29.339" v="2156"/>
          <ac:spMkLst>
            <pc:docMk/>
            <pc:sldMk cId="1134284479" sldId="566"/>
            <ac:spMk id="6" creationId="{9E7EE941-6C46-36B2-C6D7-3147F421C12A}"/>
          </ac:spMkLst>
        </pc:spChg>
        <pc:spChg chg="del mod">
          <ac:chgData name="Sara Monteiro - FORMADOR PRT" userId="21b18b9a-5f76-4055-bb3c-283e3c17c384" providerId="ADAL" clId="{C0AE3B83-27FD-4551-BBBF-7DED769FA8C0}" dt="2023-03-22T09:46:15.750" v="2152" actId="478"/>
          <ac:spMkLst>
            <pc:docMk/>
            <pc:sldMk cId="1134284479" sldId="566"/>
            <ac:spMk id="8" creationId="{8E4B6D39-8077-EC96-87B8-B9976D6C0CE5}"/>
          </ac:spMkLst>
        </pc:spChg>
        <pc:spChg chg="add del mod">
          <ac:chgData name="Sara Monteiro - FORMADOR PRT" userId="21b18b9a-5f76-4055-bb3c-283e3c17c384" providerId="ADAL" clId="{C0AE3B83-27FD-4551-BBBF-7DED769FA8C0}" dt="2023-03-22T09:46:24.967" v="2153" actId="478"/>
          <ac:spMkLst>
            <pc:docMk/>
            <pc:sldMk cId="1134284479" sldId="566"/>
            <ac:spMk id="9" creationId="{A64536F9-DA6C-3290-A9D2-C1C9A43A16FA}"/>
          </ac:spMkLst>
        </pc:spChg>
        <pc:spChg chg="add mod">
          <ac:chgData name="Sara Monteiro - FORMADOR PRT" userId="21b18b9a-5f76-4055-bb3c-283e3c17c384" providerId="ADAL" clId="{C0AE3B83-27FD-4551-BBBF-7DED769FA8C0}" dt="2023-03-22T09:47:53.569" v="2190" actId="1076"/>
          <ac:spMkLst>
            <pc:docMk/>
            <pc:sldMk cId="1134284479" sldId="566"/>
            <ac:spMk id="10" creationId="{1333B146-6610-F77C-4EE2-ADA9B27FA150}"/>
          </ac:spMkLst>
        </pc:spChg>
        <pc:spChg chg="add del mod">
          <ac:chgData name="Sara Monteiro - FORMADOR PRT" userId="21b18b9a-5f76-4055-bb3c-283e3c17c384" providerId="ADAL" clId="{C0AE3B83-27FD-4551-BBBF-7DED769FA8C0}" dt="2023-03-22T09:49:15.911" v="2204" actId="767"/>
          <ac:spMkLst>
            <pc:docMk/>
            <pc:sldMk cId="1134284479" sldId="566"/>
            <ac:spMk id="11" creationId="{04315DA6-0EE0-017F-1A09-554C954C47B8}"/>
          </ac:spMkLst>
        </pc:spChg>
        <pc:spChg chg="add mod">
          <ac:chgData name="Sara Monteiro - FORMADOR PRT" userId="21b18b9a-5f76-4055-bb3c-283e3c17c384" providerId="ADAL" clId="{C0AE3B83-27FD-4551-BBBF-7DED769FA8C0}" dt="2023-03-22T09:56:14.890" v="2845" actId="113"/>
          <ac:spMkLst>
            <pc:docMk/>
            <pc:sldMk cId="1134284479" sldId="566"/>
            <ac:spMk id="12" creationId="{D84E0FF3-A4A3-65EB-C2EE-AF10B0A450A9}"/>
          </ac:spMkLst>
        </pc:spChg>
        <pc:picChg chg="del">
          <ac:chgData name="Sara Monteiro - FORMADOR PRT" userId="21b18b9a-5f76-4055-bb3c-283e3c17c384" providerId="ADAL" clId="{C0AE3B83-27FD-4551-BBBF-7DED769FA8C0}" dt="2023-03-22T09:18:27.707" v="2071" actId="478"/>
          <ac:picMkLst>
            <pc:docMk/>
            <pc:sldMk cId="1134284479" sldId="566"/>
            <ac:picMk id="7" creationId="{7D49B11C-70F2-A751-FC17-BEDD3F6EDB96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3-22T16:28:21.704" v="4181" actId="255"/>
        <pc:sldMkLst>
          <pc:docMk/>
          <pc:sldMk cId="4132996417" sldId="567"/>
        </pc:sldMkLst>
        <pc:spChg chg="mod">
          <ac:chgData name="Sara Monteiro - FORMADOR PRT" userId="21b18b9a-5f76-4055-bb3c-283e3c17c384" providerId="ADAL" clId="{C0AE3B83-27FD-4551-BBBF-7DED769FA8C0}" dt="2023-03-22T16:24:03.240" v="3849" actId="20577"/>
          <ac:spMkLst>
            <pc:docMk/>
            <pc:sldMk cId="4132996417" sldId="56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3-22T16:28:21.704" v="4181" actId="255"/>
          <ac:spMkLst>
            <pc:docMk/>
            <pc:sldMk cId="4132996417" sldId="567"/>
            <ac:spMk id="3" creationId="{904E577D-F6ED-39C1-6F92-00AB3B90FD70}"/>
          </ac:spMkLst>
        </pc:spChg>
        <pc:spChg chg="del mod">
          <ac:chgData name="Sara Monteiro - FORMADOR PRT" userId="21b18b9a-5f76-4055-bb3c-283e3c17c384" providerId="ADAL" clId="{C0AE3B83-27FD-4551-BBBF-7DED769FA8C0}" dt="2023-03-22T16:24:16.247" v="3881"/>
          <ac:spMkLst>
            <pc:docMk/>
            <pc:sldMk cId="4132996417" sldId="567"/>
            <ac:spMk id="10" creationId="{D1F6270B-55BC-DDC6-C706-7C10171A7B9D}"/>
          </ac:spMkLst>
        </pc:spChg>
        <pc:spChg chg="del mod">
          <ac:chgData name="Sara Monteiro - FORMADOR PRT" userId="21b18b9a-5f76-4055-bb3c-283e3c17c384" providerId="ADAL" clId="{C0AE3B83-27FD-4551-BBBF-7DED769FA8C0}" dt="2023-03-22T16:24:18.130" v="3882" actId="478"/>
          <ac:spMkLst>
            <pc:docMk/>
            <pc:sldMk cId="4132996417" sldId="567"/>
            <ac:spMk id="11" creationId="{CBFE7426-BBFF-8BE2-92B9-A3671BFB7BCF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3-22T16:33:09.288" v="4247" actId="1076"/>
        <pc:sldMkLst>
          <pc:docMk/>
          <pc:sldMk cId="2485230769" sldId="568"/>
        </pc:sldMkLst>
        <pc:spChg chg="mod">
          <ac:chgData name="Sara Monteiro - FORMADOR PRT" userId="21b18b9a-5f76-4055-bb3c-283e3c17c384" providerId="ADAL" clId="{C0AE3B83-27FD-4551-BBBF-7DED769FA8C0}" dt="2023-03-22T16:31:34.285" v="4237" actId="1076"/>
          <ac:spMkLst>
            <pc:docMk/>
            <pc:sldMk cId="2485230769" sldId="568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22T16:28:54.194" v="4194"/>
          <ac:spMkLst>
            <pc:docMk/>
            <pc:sldMk cId="2485230769" sldId="568"/>
            <ac:spMk id="3" creationId="{904E577D-F6ED-39C1-6F92-00AB3B90FD70}"/>
          </ac:spMkLst>
        </pc:spChg>
        <pc:spChg chg="add del mod">
          <ac:chgData name="Sara Monteiro - FORMADOR PRT" userId="21b18b9a-5f76-4055-bb3c-283e3c17c384" providerId="ADAL" clId="{C0AE3B83-27FD-4551-BBBF-7DED769FA8C0}" dt="2023-03-22T16:33:01.227" v="4245"/>
          <ac:spMkLst>
            <pc:docMk/>
            <pc:sldMk cId="2485230769" sldId="568"/>
            <ac:spMk id="6" creationId="{BE528D2F-6FAE-BCB8-D3AB-B0A3B746DAB9}"/>
          </ac:spMkLst>
        </pc:spChg>
        <pc:picChg chg="add mod">
          <ac:chgData name="Sara Monteiro - FORMADOR PRT" userId="21b18b9a-5f76-4055-bb3c-283e3c17c384" providerId="ADAL" clId="{C0AE3B83-27FD-4551-BBBF-7DED769FA8C0}" dt="2023-03-22T16:33:09.288" v="4247" actId="1076"/>
          <ac:picMkLst>
            <pc:docMk/>
            <pc:sldMk cId="2485230769" sldId="568"/>
            <ac:picMk id="8" creationId="{D66390A5-72D9-8BD4-8974-DA41C161BA47}"/>
          </ac:picMkLst>
        </pc:picChg>
      </pc:sldChg>
      <pc:sldChg chg="modSp add mod">
        <pc:chgData name="Sara Monteiro - FORMADOR PRT" userId="21b18b9a-5f76-4055-bb3c-283e3c17c384" providerId="ADAL" clId="{C0AE3B83-27FD-4551-BBBF-7DED769FA8C0}" dt="2023-03-22T16:28:12.799" v="4180" actId="255"/>
        <pc:sldMkLst>
          <pc:docMk/>
          <pc:sldMk cId="4185284058" sldId="569"/>
        </pc:sldMkLst>
        <pc:spChg chg="mod">
          <ac:chgData name="Sara Monteiro - FORMADOR PRT" userId="21b18b9a-5f76-4055-bb3c-283e3c17c384" providerId="ADAL" clId="{C0AE3B83-27FD-4551-BBBF-7DED769FA8C0}" dt="2023-03-22T16:26:44.198" v="4038" actId="20577"/>
          <ac:spMkLst>
            <pc:docMk/>
            <pc:sldMk cId="4185284058" sldId="56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16:28:12.799" v="4180" actId="255"/>
          <ac:spMkLst>
            <pc:docMk/>
            <pc:sldMk cId="4185284058" sldId="569"/>
            <ac:spMk id="3" creationId="{904E577D-F6ED-39C1-6F92-00AB3B90FD70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3-22T16:52:39.102" v="4662" actId="113"/>
        <pc:sldMkLst>
          <pc:docMk/>
          <pc:sldMk cId="1716498772" sldId="570"/>
        </pc:sldMkLst>
        <pc:spChg chg="mod">
          <ac:chgData name="Sara Monteiro - FORMADOR PRT" userId="21b18b9a-5f76-4055-bb3c-283e3c17c384" providerId="ADAL" clId="{C0AE3B83-27FD-4551-BBBF-7DED769FA8C0}" dt="2023-03-22T16:36:55.164" v="4413" actId="20577"/>
          <ac:spMkLst>
            <pc:docMk/>
            <pc:sldMk cId="1716498772" sldId="570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3-22T16:52:39.102" v="4662" actId="113"/>
          <ac:spMkLst>
            <pc:docMk/>
            <pc:sldMk cId="1716498772" sldId="570"/>
            <ac:spMk id="3" creationId="{BA42F127-2A72-A2DE-E058-4BA5867B1DAE}"/>
          </ac:spMkLst>
        </pc:spChg>
        <pc:spChg chg="del mod">
          <ac:chgData name="Sara Monteiro - FORMADOR PRT" userId="21b18b9a-5f76-4055-bb3c-283e3c17c384" providerId="ADAL" clId="{C0AE3B83-27FD-4551-BBBF-7DED769FA8C0}" dt="2023-03-22T16:34:25.829" v="4287"/>
          <ac:spMkLst>
            <pc:docMk/>
            <pc:sldMk cId="1716498772" sldId="570"/>
            <ac:spMk id="6" creationId="{79C7B2A1-0925-04BD-59EE-2D4E36B490E5}"/>
          </ac:spMkLst>
        </pc:spChg>
        <pc:spChg chg="add del mod">
          <ac:chgData name="Sara Monteiro - FORMADOR PRT" userId="21b18b9a-5f76-4055-bb3c-283e3c17c384" providerId="ADAL" clId="{C0AE3B83-27FD-4551-BBBF-7DED769FA8C0}" dt="2023-03-22T16:49:43.274" v="4538"/>
          <ac:spMkLst>
            <pc:docMk/>
            <pc:sldMk cId="1716498772" sldId="570"/>
            <ac:spMk id="42" creationId="{DBA803E1-C0BD-25B3-7F9C-48E1C9D186B8}"/>
          </ac:spMkLst>
        </pc:spChg>
        <pc:grpChg chg="mod">
          <ac:chgData name="Sara Monteiro - FORMADOR PRT" userId="21b18b9a-5f76-4055-bb3c-283e3c17c384" providerId="ADAL" clId="{C0AE3B83-27FD-4551-BBBF-7DED769FA8C0}" dt="2023-03-22T16:46:17.411" v="4474"/>
          <ac:grpSpMkLst>
            <pc:docMk/>
            <pc:sldMk cId="1716498772" sldId="570"/>
            <ac:grpSpMk id="17" creationId="{93FBA674-035A-5258-D53A-DBF7DA0D944E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5" creationId="{83732D58-E16B-0610-E5CF-D7CF87F8B3E4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6" creationId="{947500A7-0070-5F7B-FB8C-0567131E7925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7" creationId="{B817D9FF-860F-1B48-B3F0-644D6089CA5E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8" creationId="{2AECD420-57BC-C880-B843-71C7F422537D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9" creationId="{EB2EA2B2-35D7-03B2-A6A3-4A22FF0CE89F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40" creationId="{775A86E9-82B8-5263-92CF-74EF31A92CFC}"/>
          </ac:grpSpMkLst>
        </pc:grpChg>
        <pc:picChg chg="add mod">
          <ac:chgData name="Sara Monteiro - FORMADOR PRT" userId="21b18b9a-5f76-4055-bb3c-283e3c17c384" providerId="ADAL" clId="{C0AE3B83-27FD-4551-BBBF-7DED769FA8C0}" dt="2023-03-22T16:39:09.206" v="4423" actId="1076"/>
          <ac:picMkLst>
            <pc:docMk/>
            <pc:sldMk cId="1716498772" sldId="570"/>
            <ac:picMk id="8" creationId="{F30653F1-74BC-F97A-8FA7-5A6F1D8A13F5}"/>
          </ac:picMkLst>
        </pc:picChg>
        <pc:inkChg chg="add">
          <ac:chgData name="Sara Monteiro - FORMADOR PRT" userId="21b18b9a-5f76-4055-bb3c-283e3c17c384" providerId="ADAL" clId="{C0AE3B83-27FD-4551-BBBF-7DED769FA8C0}" dt="2023-03-22T16:40:08.599" v="4426" actId="9405"/>
          <ac:inkMkLst>
            <pc:docMk/>
            <pc:sldMk cId="1716498772" sldId="570"/>
            <ac:inkMk id="9" creationId="{3FA4292A-158E-1095-AABC-197889DCA7EF}"/>
          </ac:inkMkLst>
        </pc:inkChg>
        <pc:inkChg chg="add">
          <ac:chgData name="Sara Monteiro - FORMADOR PRT" userId="21b18b9a-5f76-4055-bb3c-283e3c17c384" providerId="ADAL" clId="{C0AE3B83-27FD-4551-BBBF-7DED769FA8C0}" dt="2023-03-22T16:40:15.811" v="4427" actId="9405"/>
          <ac:inkMkLst>
            <pc:docMk/>
            <pc:sldMk cId="1716498772" sldId="570"/>
            <ac:inkMk id="10" creationId="{24FE92A3-52B1-9ED7-F307-20D2784A38CB}"/>
          </ac:inkMkLst>
        </pc:inkChg>
        <pc:inkChg chg="add">
          <ac:chgData name="Sara Monteiro - FORMADOR PRT" userId="21b18b9a-5f76-4055-bb3c-283e3c17c384" providerId="ADAL" clId="{C0AE3B83-27FD-4551-BBBF-7DED769FA8C0}" dt="2023-03-22T16:40:20.986" v="4428" actId="9405"/>
          <ac:inkMkLst>
            <pc:docMk/>
            <pc:sldMk cId="1716498772" sldId="570"/>
            <ac:inkMk id="11" creationId="{451F1AD0-F9C7-CFDD-304D-2989AE11FDDD}"/>
          </ac:inkMkLst>
        </pc:inkChg>
        <pc:inkChg chg="add del">
          <ac:chgData name="Sara Monteiro - FORMADOR PRT" userId="21b18b9a-5f76-4055-bb3c-283e3c17c384" providerId="ADAL" clId="{C0AE3B83-27FD-4551-BBBF-7DED769FA8C0}" dt="2023-03-22T16:40:31.343" v="4430" actId="9405"/>
          <ac:inkMkLst>
            <pc:docMk/>
            <pc:sldMk cId="1716498772" sldId="570"/>
            <ac:inkMk id="12" creationId="{E406EDC6-78C4-D094-0387-6E36520DC52D}"/>
          </ac:inkMkLst>
        </pc:inkChg>
        <pc:inkChg chg="add del">
          <ac:chgData name="Sara Monteiro - FORMADOR PRT" userId="21b18b9a-5f76-4055-bb3c-283e3c17c384" providerId="ADAL" clId="{C0AE3B83-27FD-4551-BBBF-7DED769FA8C0}" dt="2023-03-22T16:40:38.519" v="4432" actId="9405"/>
          <ac:inkMkLst>
            <pc:docMk/>
            <pc:sldMk cId="1716498772" sldId="570"/>
            <ac:inkMk id="13" creationId="{6CF8F338-C544-0571-8613-E832E754F872}"/>
          </ac:inkMkLst>
        </pc:inkChg>
        <pc:inkChg chg="add del">
          <ac:chgData name="Sara Monteiro - FORMADOR PRT" userId="21b18b9a-5f76-4055-bb3c-283e3c17c384" providerId="ADAL" clId="{C0AE3B83-27FD-4551-BBBF-7DED769FA8C0}" dt="2023-03-22T16:46:21.854" v="4477" actId="9405"/>
          <ac:inkMkLst>
            <pc:docMk/>
            <pc:sldMk cId="1716498772" sldId="570"/>
            <ac:inkMk id="14" creationId="{5261B1E7-D0BD-4286-218E-7678762EB280}"/>
          </ac:inkMkLst>
        </pc:inkChg>
        <pc:inkChg chg="add del mod">
          <ac:chgData name="Sara Monteiro - FORMADOR PRT" userId="21b18b9a-5f76-4055-bb3c-283e3c17c384" providerId="ADAL" clId="{C0AE3B83-27FD-4551-BBBF-7DED769FA8C0}" dt="2023-03-22T16:46:17.658" v="4475" actId="9405"/>
          <ac:inkMkLst>
            <pc:docMk/>
            <pc:sldMk cId="1716498772" sldId="570"/>
            <ac:inkMk id="15" creationId="{DE921E85-133F-CCBB-6715-AAB37AF7A9E7}"/>
          </ac:inkMkLst>
        </pc:inkChg>
        <pc:inkChg chg="add del mod">
          <ac:chgData name="Sara Monteiro - FORMADOR PRT" userId="21b18b9a-5f76-4055-bb3c-283e3c17c384" providerId="ADAL" clId="{C0AE3B83-27FD-4551-BBBF-7DED769FA8C0}" dt="2023-03-22T16:46:17.411" v="4474"/>
          <ac:inkMkLst>
            <pc:docMk/>
            <pc:sldMk cId="1716498772" sldId="570"/>
            <ac:inkMk id="16" creationId="{93A12DAE-A17A-9718-DC22-A30E60873798}"/>
          </ac:inkMkLst>
        </pc:inkChg>
        <pc:inkChg chg="add del">
          <ac:chgData name="Sara Monteiro - FORMADOR PRT" userId="21b18b9a-5f76-4055-bb3c-283e3c17c384" providerId="ADAL" clId="{C0AE3B83-27FD-4551-BBBF-7DED769FA8C0}" dt="2023-03-22T16:46:17.185" v="4472" actId="9405"/>
          <ac:inkMkLst>
            <pc:docMk/>
            <pc:sldMk cId="1716498772" sldId="570"/>
            <ac:inkMk id="18" creationId="{D9EAAB65-C832-A19C-A562-CF01CE84795E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965" v="4471" actId="9405"/>
          <ac:inkMkLst>
            <pc:docMk/>
            <pc:sldMk cId="1716498772" sldId="570"/>
            <ac:inkMk id="19" creationId="{8287EF8A-1DE9-9268-F7A7-BBAA62E614DD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743" v="4470" actId="9405"/>
          <ac:inkMkLst>
            <pc:docMk/>
            <pc:sldMk cId="1716498772" sldId="570"/>
            <ac:inkMk id="20" creationId="{470B1E91-A3B9-250E-5022-F6CD1843B79E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474" v="4469" actId="9405"/>
          <ac:inkMkLst>
            <pc:docMk/>
            <pc:sldMk cId="1716498772" sldId="570"/>
            <ac:inkMk id="21" creationId="{CF8B974E-8112-02FA-2867-697B1377AD03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254" v="4468" actId="9405"/>
          <ac:inkMkLst>
            <pc:docMk/>
            <pc:sldMk cId="1716498772" sldId="570"/>
            <ac:inkMk id="22" creationId="{89D16C80-9A2A-AFDB-A76C-C5857A429441}"/>
          </ac:inkMkLst>
        </pc:inkChg>
        <pc:inkChg chg="add del mod">
          <ac:chgData name="Sara Monteiro - FORMADOR PRT" userId="21b18b9a-5f76-4055-bb3c-283e3c17c384" providerId="ADAL" clId="{C0AE3B83-27FD-4551-BBBF-7DED769FA8C0}" dt="2023-03-22T16:46:15.986" v="4467" actId="9405"/>
          <ac:inkMkLst>
            <pc:docMk/>
            <pc:sldMk cId="1716498772" sldId="570"/>
            <ac:inkMk id="23" creationId="{8E39A46F-AD60-A463-657E-A39647440753}"/>
          </ac:inkMkLst>
        </pc:inkChg>
        <pc:inkChg chg="add del">
          <ac:chgData name="Sara Monteiro - FORMADOR PRT" userId="21b18b9a-5f76-4055-bb3c-283e3c17c384" providerId="ADAL" clId="{C0AE3B83-27FD-4551-BBBF-7DED769FA8C0}" dt="2023-03-22T16:46:15.749" v="4466" actId="9405"/>
          <ac:inkMkLst>
            <pc:docMk/>
            <pc:sldMk cId="1716498772" sldId="570"/>
            <ac:inkMk id="24" creationId="{7A36A8E6-14B6-40A2-B18E-A0D3836EA18C}"/>
          </ac:inkMkLst>
        </pc:inkChg>
        <pc:inkChg chg="add del">
          <ac:chgData name="Sara Monteiro - FORMADOR PRT" userId="21b18b9a-5f76-4055-bb3c-283e3c17c384" providerId="ADAL" clId="{C0AE3B83-27FD-4551-BBBF-7DED769FA8C0}" dt="2023-03-22T16:46:15.512" v="4465" actId="9405"/>
          <ac:inkMkLst>
            <pc:docMk/>
            <pc:sldMk cId="1716498772" sldId="570"/>
            <ac:inkMk id="25" creationId="{88B4E05F-74E3-713F-502F-F7DE63A3AD22}"/>
          </ac:inkMkLst>
        </pc:inkChg>
        <pc:inkChg chg="add del mod">
          <ac:chgData name="Sara Monteiro - FORMADOR PRT" userId="21b18b9a-5f76-4055-bb3c-283e3c17c384" providerId="ADAL" clId="{C0AE3B83-27FD-4551-BBBF-7DED769FA8C0}" dt="2023-03-22T16:46:15.274" v="4464" actId="9405"/>
          <ac:inkMkLst>
            <pc:docMk/>
            <pc:sldMk cId="1716498772" sldId="570"/>
            <ac:inkMk id="26" creationId="{C8BBFE91-2B42-2B45-A378-FD5ADB6E44B6}"/>
          </ac:inkMkLst>
        </pc:inkChg>
        <pc:inkChg chg="add del mod">
          <ac:chgData name="Sara Monteiro - FORMADOR PRT" userId="21b18b9a-5f76-4055-bb3c-283e3c17c384" providerId="ADAL" clId="{C0AE3B83-27FD-4551-BBBF-7DED769FA8C0}" dt="2023-03-22T16:46:15.007" v="4463" actId="9405"/>
          <ac:inkMkLst>
            <pc:docMk/>
            <pc:sldMk cId="1716498772" sldId="570"/>
            <ac:inkMk id="27" creationId="{CC67D4BB-7A42-5AF8-8EDC-82E11F1A189A}"/>
          </ac:inkMkLst>
        </pc:inkChg>
        <pc:inkChg chg="add del">
          <ac:chgData name="Sara Monteiro - FORMADOR PRT" userId="21b18b9a-5f76-4055-bb3c-283e3c17c384" providerId="ADAL" clId="{C0AE3B83-27FD-4551-BBBF-7DED769FA8C0}" dt="2023-03-22T16:46:14.708" v="4462" actId="9405"/>
          <ac:inkMkLst>
            <pc:docMk/>
            <pc:sldMk cId="1716498772" sldId="570"/>
            <ac:inkMk id="28" creationId="{5D09BAD4-C832-0138-0292-003AB22495BA}"/>
          </ac:inkMkLst>
        </pc:inkChg>
        <pc:inkChg chg="add del mod">
          <ac:chgData name="Sara Monteiro - FORMADOR PRT" userId="21b18b9a-5f76-4055-bb3c-283e3c17c384" providerId="ADAL" clId="{C0AE3B83-27FD-4551-BBBF-7DED769FA8C0}" dt="2023-03-22T16:46:14.456" v="4461" actId="9405"/>
          <ac:inkMkLst>
            <pc:docMk/>
            <pc:sldMk cId="1716498772" sldId="570"/>
            <ac:inkMk id="29" creationId="{4883457D-79E7-A798-816F-F06A58B0C8E9}"/>
          </ac:inkMkLst>
        </pc:inkChg>
        <pc:inkChg chg="add del mod">
          <ac:chgData name="Sara Monteiro - FORMADOR PRT" userId="21b18b9a-5f76-4055-bb3c-283e3c17c384" providerId="ADAL" clId="{C0AE3B83-27FD-4551-BBBF-7DED769FA8C0}" dt="2023-03-22T16:46:14.218" v="4460" actId="9405"/>
          <ac:inkMkLst>
            <pc:docMk/>
            <pc:sldMk cId="1716498772" sldId="570"/>
            <ac:inkMk id="30" creationId="{B732E91C-DDDC-1B55-27B1-E8B6E458EC3A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983" v="4459" actId="9405"/>
          <ac:inkMkLst>
            <pc:docMk/>
            <pc:sldMk cId="1716498772" sldId="570"/>
            <ac:inkMk id="31" creationId="{1627658C-B399-D712-BF2D-A008BAF335D7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716" v="4458" actId="9405"/>
          <ac:inkMkLst>
            <pc:docMk/>
            <pc:sldMk cId="1716498772" sldId="570"/>
            <ac:inkMk id="32" creationId="{4952CCEF-7347-37A3-F7CA-40923A04DCA3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434" v="4457" actId="9405"/>
          <ac:inkMkLst>
            <pc:docMk/>
            <pc:sldMk cId="1716498772" sldId="570"/>
            <ac:inkMk id="33" creationId="{47138080-8C46-3781-7032-BC687DC32B30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149" v="4456"/>
          <ac:inkMkLst>
            <pc:docMk/>
            <pc:sldMk cId="1716498772" sldId="570"/>
            <ac:inkMk id="34" creationId="{DE700040-654D-AFE4-8626-1BF14A6DFAB7}"/>
          </ac:inkMkLst>
        </pc:inkChg>
        <pc:inkChg chg="add del">
          <ac:chgData name="Sara Monteiro - FORMADOR PRT" userId="21b18b9a-5f76-4055-bb3c-283e3c17c384" providerId="ADAL" clId="{C0AE3B83-27FD-4551-BBBF-7DED769FA8C0}" dt="2023-03-22T16:46:29.552" v="4479" actId="9405"/>
          <ac:inkMkLst>
            <pc:docMk/>
            <pc:sldMk cId="1716498772" sldId="570"/>
            <ac:inkMk id="41" creationId="{75DEEC21-EE66-0F5C-C26B-C3CAB8380D39}"/>
          </ac:inkMkLst>
        </pc:inkChg>
      </pc:sldChg>
      <pc:sldChg chg="addSp delSp modSp add mod ord">
        <pc:chgData name="Sara Monteiro - FORMADOR PRT" userId="21b18b9a-5f76-4055-bb3c-283e3c17c384" providerId="ADAL" clId="{C0AE3B83-27FD-4551-BBBF-7DED769FA8C0}" dt="2023-03-22T18:45:28.321" v="6121" actId="14100"/>
        <pc:sldMkLst>
          <pc:docMk/>
          <pc:sldMk cId="1410704195" sldId="571"/>
        </pc:sldMkLst>
        <pc:spChg chg="mod">
          <ac:chgData name="Sara Monteiro - FORMADOR PRT" userId="21b18b9a-5f76-4055-bb3c-283e3c17c384" providerId="ADAL" clId="{C0AE3B83-27FD-4551-BBBF-7DED769FA8C0}" dt="2023-03-22T18:14:29.346" v="5234" actId="20577"/>
          <ac:spMkLst>
            <pc:docMk/>
            <pc:sldMk cId="1410704195" sldId="571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0AE3B83-27FD-4551-BBBF-7DED769FA8C0}" dt="2023-03-22T17:00:00.462" v="4738" actId="14100"/>
          <ac:spMkLst>
            <pc:docMk/>
            <pc:sldMk cId="1410704195" sldId="571"/>
            <ac:spMk id="3" creationId="{DEA16752-254E-D55D-C454-D5B249C9070C}"/>
          </ac:spMkLst>
        </pc:spChg>
        <pc:spChg chg="del mod">
          <ac:chgData name="Sara Monteiro - FORMADOR PRT" userId="21b18b9a-5f76-4055-bb3c-283e3c17c384" providerId="ADAL" clId="{C0AE3B83-27FD-4551-BBBF-7DED769FA8C0}" dt="2023-03-22T16:51:05.580" v="4547"/>
          <ac:spMkLst>
            <pc:docMk/>
            <pc:sldMk cId="1410704195" sldId="571"/>
            <ac:spMk id="6" creationId="{79C7B2A1-0925-04BD-59EE-2D4E36B490E5}"/>
          </ac:spMkLst>
        </pc:spChg>
        <pc:spChg chg="add mod">
          <ac:chgData name="Sara Monteiro - FORMADOR PRT" userId="21b18b9a-5f76-4055-bb3c-283e3c17c384" providerId="ADAL" clId="{C0AE3B83-27FD-4551-BBBF-7DED769FA8C0}" dt="2023-03-22T17:03:37.575" v="4929" actId="1076"/>
          <ac:spMkLst>
            <pc:docMk/>
            <pc:sldMk cId="1410704195" sldId="571"/>
            <ac:spMk id="14" creationId="{2E6D6767-41BC-EAFA-BB89-285CB549BB48}"/>
          </ac:spMkLst>
        </pc:spChg>
        <pc:picChg chg="add mod">
          <ac:chgData name="Sara Monteiro - FORMADOR PRT" userId="21b18b9a-5f76-4055-bb3c-283e3c17c384" providerId="ADAL" clId="{C0AE3B83-27FD-4551-BBBF-7DED769FA8C0}" dt="2023-03-22T18:45:10.229" v="6117" actId="1076"/>
          <ac:picMkLst>
            <pc:docMk/>
            <pc:sldMk cId="1410704195" sldId="571"/>
            <ac:picMk id="8" creationId="{27C38800-6AC3-44B4-241F-3B5140E34014}"/>
          </ac:picMkLst>
        </pc:picChg>
        <pc:picChg chg="add mod">
          <ac:chgData name="Sara Monteiro - FORMADOR PRT" userId="21b18b9a-5f76-4055-bb3c-283e3c17c384" providerId="ADAL" clId="{C0AE3B83-27FD-4551-BBBF-7DED769FA8C0}" dt="2023-03-22T18:45:28.321" v="6121" actId="14100"/>
          <ac:picMkLst>
            <pc:docMk/>
            <pc:sldMk cId="1410704195" sldId="571"/>
            <ac:picMk id="16" creationId="{15277C48-6244-4521-67A0-40D43D1F5BC2}"/>
          </ac:picMkLst>
        </pc:picChg>
        <pc:inkChg chg="add del">
          <ac:chgData name="Sara Monteiro - FORMADOR PRT" userId="21b18b9a-5f76-4055-bb3c-283e3c17c384" providerId="ADAL" clId="{C0AE3B83-27FD-4551-BBBF-7DED769FA8C0}" dt="2023-03-22T16:55:19.921" v="4681" actId="9405"/>
          <ac:inkMkLst>
            <pc:docMk/>
            <pc:sldMk cId="1410704195" sldId="571"/>
            <ac:inkMk id="9" creationId="{8B2E365D-7B79-E88E-0A8F-720777318F57}"/>
          </ac:inkMkLst>
        </pc:inkChg>
        <pc:inkChg chg="add del mod">
          <ac:chgData name="Sara Monteiro - FORMADOR PRT" userId="21b18b9a-5f76-4055-bb3c-283e3c17c384" providerId="ADAL" clId="{C0AE3B83-27FD-4551-BBBF-7DED769FA8C0}" dt="2023-03-22T16:55:55.215" v="4692" actId="478"/>
          <ac:inkMkLst>
            <pc:docMk/>
            <pc:sldMk cId="1410704195" sldId="571"/>
            <ac:inkMk id="10" creationId="{96FDC214-A8C0-1F1A-ABE5-F50FA254EC6C}"/>
          </ac:inkMkLst>
        </pc:inkChg>
        <pc:inkChg chg="add del">
          <ac:chgData name="Sara Monteiro - FORMADOR PRT" userId="21b18b9a-5f76-4055-bb3c-283e3c17c384" providerId="ADAL" clId="{C0AE3B83-27FD-4551-BBBF-7DED769FA8C0}" dt="2023-03-22T16:55:34.970" v="4687" actId="9405"/>
          <ac:inkMkLst>
            <pc:docMk/>
            <pc:sldMk cId="1410704195" sldId="571"/>
            <ac:inkMk id="11" creationId="{8496185E-F5C0-35CA-BCEB-DDB8F3A300C0}"/>
          </ac:inkMkLst>
        </pc:inkChg>
        <pc:inkChg chg="add del">
          <ac:chgData name="Sara Monteiro - FORMADOR PRT" userId="21b18b9a-5f76-4055-bb3c-283e3c17c384" providerId="ADAL" clId="{C0AE3B83-27FD-4551-BBBF-7DED769FA8C0}" dt="2023-03-22T16:56:03.146" v="4694" actId="9405"/>
          <ac:inkMkLst>
            <pc:docMk/>
            <pc:sldMk cId="1410704195" sldId="571"/>
            <ac:inkMk id="12" creationId="{352476FF-C7F9-2716-92C9-67D92C723B31}"/>
          </ac:inkMkLst>
        </pc:inkChg>
        <pc:inkChg chg="add mod">
          <ac:chgData name="Sara Monteiro - FORMADOR PRT" userId="21b18b9a-5f76-4055-bb3c-283e3c17c384" providerId="ADAL" clId="{C0AE3B83-27FD-4551-BBBF-7DED769FA8C0}" dt="2023-03-22T18:45:17.790" v="6119" actId="1076"/>
          <ac:inkMkLst>
            <pc:docMk/>
            <pc:sldMk cId="1410704195" sldId="571"/>
            <ac:inkMk id="13" creationId="{2F546549-7571-9E84-8209-70B2C34AB71D}"/>
          </ac:inkMkLst>
        </pc:inkChg>
      </pc:sldChg>
      <pc:sldChg chg="addSp delSp modSp add mod">
        <pc:chgData name="Sara Monteiro - FORMADOR PRT" userId="21b18b9a-5f76-4055-bb3c-283e3c17c384" providerId="ADAL" clId="{C0AE3B83-27FD-4551-BBBF-7DED769FA8C0}" dt="2023-03-22T18:14:35.196" v="5244" actId="20577"/>
        <pc:sldMkLst>
          <pc:docMk/>
          <pc:sldMk cId="3156756338" sldId="572"/>
        </pc:sldMkLst>
        <pc:spChg chg="mod">
          <ac:chgData name="Sara Monteiro - FORMADOR PRT" userId="21b18b9a-5f76-4055-bb3c-283e3c17c384" providerId="ADAL" clId="{C0AE3B83-27FD-4551-BBBF-7DED769FA8C0}" dt="2023-03-22T18:14:35.196" v="5244" actId="20577"/>
          <ac:spMkLst>
            <pc:docMk/>
            <pc:sldMk cId="3156756338" sldId="572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18:07:56.562" v="5191" actId="1076"/>
          <ac:spMkLst>
            <pc:docMk/>
            <pc:sldMk cId="3156756338" sldId="572"/>
            <ac:spMk id="3" creationId="{DEA16752-254E-D55D-C454-D5B249C9070C}"/>
          </ac:spMkLst>
        </pc:spChg>
        <pc:spChg chg="del mod">
          <ac:chgData name="Sara Monteiro - FORMADOR PRT" userId="21b18b9a-5f76-4055-bb3c-283e3c17c384" providerId="ADAL" clId="{C0AE3B83-27FD-4551-BBBF-7DED769FA8C0}" dt="2023-03-22T17:07:49.077" v="4963" actId="478"/>
          <ac:spMkLst>
            <pc:docMk/>
            <pc:sldMk cId="3156756338" sldId="572"/>
            <ac:spMk id="14" creationId="{2E6D6767-41BC-EAFA-BB89-285CB549BB48}"/>
          </ac:spMkLst>
        </pc:spChg>
        <pc:picChg chg="add mod">
          <ac:chgData name="Sara Monteiro - FORMADOR PRT" userId="21b18b9a-5f76-4055-bb3c-283e3c17c384" providerId="ADAL" clId="{C0AE3B83-27FD-4551-BBBF-7DED769FA8C0}" dt="2023-03-22T18:09:41.335" v="5194" actId="1076"/>
          <ac:picMkLst>
            <pc:docMk/>
            <pc:sldMk cId="3156756338" sldId="572"/>
            <ac:picMk id="7" creationId="{4B0D0B9C-C9AA-0627-81C6-D543C2DB9C99}"/>
          </ac:picMkLst>
        </pc:picChg>
        <pc:picChg chg="del">
          <ac:chgData name="Sara Monteiro - FORMADOR PRT" userId="21b18b9a-5f76-4055-bb3c-283e3c17c384" providerId="ADAL" clId="{C0AE3B83-27FD-4551-BBBF-7DED769FA8C0}" dt="2023-03-22T17:07:40.295" v="4958" actId="478"/>
          <ac:picMkLst>
            <pc:docMk/>
            <pc:sldMk cId="3156756338" sldId="572"/>
            <ac:picMk id="8" creationId="{27C38800-6AC3-44B4-241F-3B5140E34014}"/>
          </ac:picMkLst>
        </pc:picChg>
        <pc:picChg chg="add mod">
          <ac:chgData name="Sara Monteiro - FORMADOR PRT" userId="21b18b9a-5f76-4055-bb3c-283e3c17c384" providerId="ADAL" clId="{C0AE3B83-27FD-4551-BBBF-7DED769FA8C0}" dt="2023-03-22T18:10:58.463" v="5206" actId="1076"/>
          <ac:picMkLst>
            <pc:docMk/>
            <pc:sldMk cId="3156756338" sldId="572"/>
            <ac:picMk id="10" creationId="{CF10A86B-8259-C9B7-8652-939D6E884370}"/>
          </ac:picMkLst>
        </pc:picChg>
        <pc:picChg chg="add mod">
          <ac:chgData name="Sara Monteiro - FORMADOR PRT" userId="21b18b9a-5f76-4055-bb3c-283e3c17c384" providerId="ADAL" clId="{C0AE3B83-27FD-4551-BBBF-7DED769FA8C0}" dt="2023-03-22T18:10:54.822" v="5205" actId="1076"/>
          <ac:picMkLst>
            <pc:docMk/>
            <pc:sldMk cId="3156756338" sldId="572"/>
            <ac:picMk id="12" creationId="{0D0C65DF-6700-269D-637F-EEF7929B1A49}"/>
          </ac:picMkLst>
        </pc:picChg>
        <pc:inkChg chg="del">
          <ac:chgData name="Sara Monteiro - FORMADOR PRT" userId="21b18b9a-5f76-4055-bb3c-283e3c17c384" providerId="ADAL" clId="{C0AE3B83-27FD-4551-BBBF-7DED769FA8C0}" dt="2023-03-22T17:07:45.867" v="4961" actId="478"/>
          <ac:inkMkLst>
            <pc:docMk/>
            <pc:sldMk cId="3156756338" sldId="572"/>
            <ac:inkMk id="13" creationId="{2F546549-7571-9E84-8209-70B2C34AB71D}"/>
          </ac:inkMkLst>
        </pc:inkChg>
      </pc:sldChg>
      <pc:sldChg chg="addSp delSp modSp add mod">
        <pc:chgData name="Sara Monteiro - FORMADOR PRT" userId="21b18b9a-5f76-4055-bb3c-283e3c17c384" providerId="ADAL" clId="{C0AE3B83-27FD-4551-BBBF-7DED769FA8C0}" dt="2023-03-22T18:34:55.011" v="5823"/>
        <pc:sldMkLst>
          <pc:docMk/>
          <pc:sldMk cId="954138011" sldId="573"/>
        </pc:sldMkLst>
        <pc:spChg chg="mod">
          <ac:chgData name="Sara Monteiro - FORMADOR PRT" userId="21b18b9a-5f76-4055-bb3c-283e3c17c384" providerId="ADAL" clId="{C0AE3B83-27FD-4551-BBBF-7DED769FA8C0}" dt="2023-03-22T18:14:51.734" v="5282" actId="20577"/>
          <ac:spMkLst>
            <pc:docMk/>
            <pc:sldMk cId="954138011" sldId="57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18:32:06.433" v="5817" actId="1076"/>
          <ac:spMkLst>
            <pc:docMk/>
            <pc:sldMk cId="954138011" sldId="573"/>
            <ac:spMk id="3" creationId="{DEA16752-254E-D55D-C454-D5B249C9070C}"/>
          </ac:spMkLst>
        </pc:spChg>
        <pc:picChg chg="del">
          <ac:chgData name="Sara Monteiro - FORMADOR PRT" userId="21b18b9a-5f76-4055-bb3c-283e3c17c384" providerId="ADAL" clId="{C0AE3B83-27FD-4551-BBBF-7DED769FA8C0}" dt="2023-03-22T18:28:47.265" v="5283" actId="478"/>
          <ac:picMkLst>
            <pc:docMk/>
            <pc:sldMk cId="954138011" sldId="573"/>
            <ac:picMk id="7" creationId="{4B0D0B9C-C9AA-0627-81C6-D543C2DB9C99}"/>
          </ac:picMkLst>
        </pc:picChg>
        <pc:picChg chg="add del mod">
          <ac:chgData name="Sara Monteiro - FORMADOR PRT" userId="21b18b9a-5f76-4055-bb3c-283e3c17c384" providerId="ADAL" clId="{C0AE3B83-27FD-4551-BBBF-7DED769FA8C0}" dt="2023-03-22T18:29:44.787" v="5571" actId="478"/>
          <ac:picMkLst>
            <pc:docMk/>
            <pc:sldMk cId="954138011" sldId="573"/>
            <ac:picMk id="8" creationId="{388A6330-CFA1-7854-0396-E3E6043A0E08}"/>
          </ac:picMkLst>
        </pc:picChg>
        <pc:picChg chg="del">
          <ac:chgData name="Sara Monteiro - FORMADOR PRT" userId="21b18b9a-5f76-4055-bb3c-283e3c17c384" providerId="ADAL" clId="{C0AE3B83-27FD-4551-BBBF-7DED769FA8C0}" dt="2023-03-22T18:28:47.704" v="5284" actId="478"/>
          <ac:picMkLst>
            <pc:docMk/>
            <pc:sldMk cId="954138011" sldId="573"/>
            <ac:picMk id="10" creationId="{CF10A86B-8259-C9B7-8652-939D6E884370}"/>
          </ac:picMkLst>
        </pc:picChg>
        <pc:picChg chg="add del mod">
          <ac:chgData name="Sara Monteiro - FORMADOR PRT" userId="21b18b9a-5f76-4055-bb3c-283e3c17c384" providerId="ADAL" clId="{C0AE3B83-27FD-4551-BBBF-7DED769FA8C0}" dt="2023-03-22T18:31:03.600" v="5661" actId="478"/>
          <ac:picMkLst>
            <pc:docMk/>
            <pc:sldMk cId="954138011" sldId="573"/>
            <ac:picMk id="11" creationId="{71C20888-61ED-5106-CC5F-E41C6C72A371}"/>
          </ac:picMkLst>
        </pc:picChg>
        <pc:picChg chg="del">
          <ac:chgData name="Sara Monteiro - FORMADOR PRT" userId="21b18b9a-5f76-4055-bb3c-283e3c17c384" providerId="ADAL" clId="{C0AE3B83-27FD-4551-BBBF-7DED769FA8C0}" dt="2023-03-22T18:28:49.006" v="5285" actId="478"/>
          <ac:picMkLst>
            <pc:docMk/>
            <pc:sldMk cId="954138011" sldId="573"/>
            <ac:picMk id="12" creationId="{0D0C65DF-6700-269D-637F-EEF7929B1A49}"/>
          </ac:picMkLst>
        </pc:picChg>
        <pc:picChg chg="add mod">
          <ac:chgData name="Sara Monteiro - FORMADOR PRT" userId="21b18b9a-5f76-4055-bb3c-283e3c17c384" providerId="ADAL" clId="{C0AE3B83-27FD-4551-BBBF-7DED769FA8C0}" dt="2023-03-22T18:31:11.490" v="5665" actId="1076"/>
          <ac:picMkLst>
            <pc:docMk/>
            <pc:sldMk cId="954138011" sldId="573"/>
            <ac:picMk id="14" creationId="{FD82A9A7-13FA-A92E-A7DD-FCC213669C8F}"/>
          </ac:picMkLst>
        </pc:picChg>
        <pc:picChg chg="add mod">
          <ac:chgData name="Sara Monteiro - FORMADOR PRT" userId="21b18b9a-5f76-4055-bb3c-283e3c17c384" providerId="ADAL" clId="{C0AE3B83-27FD-4551-BBBF-7DED769FA8C0}" dt="2023-03-22T18:33:06.758" v="5821" actId="1076"/>
          <ac:picMkLst>
            <pc:docMk/>
            <pc:sldMk cId="954138011" sldId="573"/>
            <ac:picMk id="16" creationId="{C0A036AF-6909-11E2-8EFE-BD2BF3F75677}"/>
          </ac:picMkLst>
        </pc:picChg>
        <pc:picChg chg="add del mod">
          <ac:chgData name="Sara Monteiro - FORMADOR PRT" userId="21b18b9a-5f76-4055-bb3c-283e3c17c384" providerId="ADAL" clId="{C0AE3B83-27FD-4551-BBBF-7DED769FA8C0}" dt="2023-03-22T18:34:55.011" v="5823"/>
          <ac:picMkLst>
            <pc:docMk/>
            <pc:sldMk cId="954138011" sldId="573"/>
            <ac:picMk id="17" creationId="{9CB87F08-C383-E55C-D8D6-50F92C6FB5E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22T18:40:51.986" v="6054" actId="1076"/>
        <pc:sldMkLst>
          <pc:docMk/>
          <pc:sldMk cId="452766962" sldId="574"/>
        </pc:sldMkLst>
        <pc:spChg chg="mod">
          <ac:chgData name="Sara Monteiro - FORMADOR PRT" userId="21b18b9a-5f76-4055-bb3c-283e3c17c384" providerId="ADAL" clId="{C0AE3B83-27FD-4551-BBBF-7DED769FA8C0}" dt="2023-03-22T18:35:06.029" v="5853" actId="20577"/>
          <ac:spMkLst>
            <pc:docMk/>
            <pc:sldMk cId="452766962" sldId="57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18:40:20.913" v="6049" actId="20577"/>
          <ac:spMkLst>
            <pc:docMk/>
            <pc:sldMk cId="452766962" sldId="574"/>
            <ac:spMk id="3" creationId="{DEA16752-254E-D55D-C454-D5B249C9070C}"/>
          </ac:spMkLst>
        </pc:spChg>
        <pc:picChg chg="add mod">
          <ac:chgData name="Sara Monteiro - FORMADOR PRT" userId="21b18b9a-5f76-4055-bb3c-283e3c17c384" providerId="ADAL" clId="{C0AE3B83-27FD-4551-BBBF-7DED769FA8C0}" dt="2023-03-22T18:40:51.986" v="6054" actId="1076"/>
          <ac:picMkLst>
            <pc:docMk/>
            <pc:sldMk cId="452766962" sldId="574"/>
            <ac:picMk id="7" creationId="{5CE29070-707D-F7A3-31FB-4843A3E62F48}"/>
          </ac:picMkLst>
        </pc:picChg>
        <pc:picChg chg="del">
          <ac:chgData name="Sara Monteiro - FORMADOR PRT" userId="21b18b9a-5f76-4055-bb3c-283e3c17c384" providerId="ADAL" clId="{C0AE3B83-27FD-4551-BBBF-7DED769FA8C0}" dt="2023-03-22T18:35:09.909" v="5854" actId="478"/>
          <ac:picMkLst>
            <pc:docMk/>
            <pc:sldMk cId="452766962" sldId="574"/>
            <ac:picMk id="14" creationId="{FD82A9A7-13FA-A92E-A7DD-FCC213669C8F}"/>
          </ac:picMkLst>
        </pc:picChg>
        <pc:picChg chg="del">
          <ac:chgData name="Sara Monteiro - FORMADOR PRT" userId="21b18b9a-5f76-4055-bb3c-283e3c17c384" providerId="ADAL" clId="{C0AE3B83-27FD-4551-BBBF-7DED769FA8C0}" dt="2023-03-22T18:35:10.997" v="5855" actId="478"/>
          <ac:picMkLst>
            <pc:docMk/>
            <pc:sldMk cId="452766962" sldId="574"/>
            <ac:picMk id="16" creationId="{C0A036AF-6909-11E2-8EFE-BD2BF3F7567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0:08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675 62 24575,'-3'-2'0,"0"0"0,0-1 0,-1 1 0,1 0 0,-1 1 0,1-1 0,-1 1 0,0-1 0,0 1 0,-6-1 0,-43-3 0,39 4 0,-30-2 0,-87 7 0,105-1 0,0 1 0,1 2 0,0 0 0,-45 18 0,41-12 0,6-3 0,1 0 0,-28 18 0,44-24 0,0 1 0,1 1 0,-1-1 0,1 1 0,0-1 0,0 2 0,1-1 0,-1 0 0,1 1 0,1 0 0,-1 0 0,-4 11 0,2 1 0,0 0 0,2 1 0,0-1 0,2 1 0,-1 22 0,4 97 0,0-99 0,6 433 0,-7-442 0,2 1 0,0 0 0,2-1 0,1 0 0,11 34 0,-11-48 0,1-1 0,1 1 0,0-2 0,1 1 0,0-1 0,1 0 0,1-1 0,0 0 0,1 0 0,0-1 0,16 13 0,-14-15 0,1 1 0,0-2 0,0 0 0,1-1 0,1 0 0,-1-1 0,20 6 0,-11-7 0,0-1 0,0-1 0,1 0 0,34-1 0,343-5 0,-134-1 0,222 4 0,-468-3 0,0-1 0,-1 0 0,1-1 0,-1-2 0,40-14 0,28-9 0,248-58 0,-224 49 0,-86 27 0,1 1 0,0 1 0,0 1 0,47-5 0,39 8 0,25-2 0,384-12 0,-430 20 0,-47 1 0,52 10 0,-16-2 0,-46-4 0,-1 1 0,0 2 0,37 14 0,43 11 0,-57-24 0,1-3 0,0-2 0,0-2 0,89-9 0,-143 6 0,0 0 0,1-1 0,-1 0 0,0 0 0,0 0 0,0-1 0,0 0 0,0 0 0,0 0 0,-1 0 0,1-1 0,4-3 0,-6 4 0,-1-1 0,1 0 0,-1 0 0,1 0 0,-1 0 0,0 0 0,0 0 0,0-1 0,-1 1 0,1-1 0,-1 1 0,0-1 0,0 0 0,0 1 0,-1-1 0,1 0 0,-1-6 0,0-1 0,0-1 0,-1 0 0,0 0 0,-1 0 0,-1 1 0,0-1 0,0 1 0,-11-21 0,-5-7 0,-27-40 0,15 28 0,-33-56 0,-135-175 0,70 142 0,119 131 0,-1 1 0,-1 0 0,1 1 0,-1 1 0,-1 0 0,1 0 0,-21-5 0,-8-5 0,-47-12 0,2 1 0,5-9 0,-30-12 0,93 42 0,0 1 0,0 1 0,0 0 0,-32-2 0,-290 7 0,136 2 0,-1062-3 0,1226-3 0,1-1 0,-1-2 0,1-2 0,-46-16 0,56 16 0,-83-31 0,75 25 0,-76-19 0,75 25 59,-25-5-771,-127-10 0,146 22-6114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0:15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32 24575,'-20'20'0,"-1"-1"0,-1-2 0,-1 0 0,-26 15 0,28-21 0,-50 29 0,-117 47 0,173-82 0,1 1 0,-1 0 0,2 1 0,-1 0 0,-14 11 0,23-14 0,1-1 0,0 1 0,1 0 0,-1 0 0,1 0 0,-1 0 0,1 1 0,1-1 0,-1 1 0,1 0 0,-1-1 0,1 1 0,1 1 0,-1-1 0,1 0 0,0 0 0,0 0 0,0 11 0,1 16 0,3 0 0,0 1 0,14 52 0,2 17 0,-16-78 0,1 0 0,1 0 0,1 0 0,1-1 0,12 27 0,32 74 0,-32-75 0,48 90 0,-62-131 0,0-1 0,1 1 0,-1-1 0,1 0 0,1 0 0,0-1 0,0 0 0,0 0 0,0-1 0,1 0 0,0 0 0,0 0 0,10 3 0,2-1 0,0-1 0,1-1 0,-1-1 0,35 3 0,-24-2 0,1 1 0,30 11 0,-34-9 0,-1-1 0,2-1 0,31 3 0,176-9 0,9 0 0,-224 3 0,0 1 0,-1 1 0,1 0 0,-1 2 0,0 0 0,27 15 0,-17-9 0,53 17 0,20-9 0,10 2 0,87 27 0,-4-1 0,-154-39 0,0-1 0,1-2 0,56 1 0,131-8 0,-104-3 0,-60 2 0,1-3 0,79-17 0,-99 12 0,0-3 0,0-2 0,76-34 0,-111 42 0,-1-1 0,0 0 0,-1 0 0,0-1 0,0-1 0,-1 0 0,0 0 0,14-19 0,2-7 0,25-47 0,-40 64 0,4-7 0,-1-1 0,-1 0 0,-2-1 0,11-36 0,-18 48 0,0 0 0,0 0 0,-1-1 0,-1 1 0,-1 0 0,0-1 0,-1 1 0,-1 0 0,-5-27 0,5 37 0,0 0 0,0 0 0,0 0 0,0 0 0,-1 0 0,0 1 0,0 0 0,0-1 0,-1 1 0,1 0 0,-1 0 0,0 1 0,0-1 0,0 1 0,0 0 0,-1 0 0,-7-4 0,-5 0 0,-1 0 0,1 1 0,-33-6 0,8 2 0,-38-13 0,1-4 0,1-3 0,-106-57 0,0 5 0,138 64 0,0-1 0,2-2 0,-62-40 0,-229-173 0,321 226 0,0 1 0,0 0 0,0 0 0,-1 2 0,-27-8 0,-26-10 0,31 11 0,-1 0 0,0 3 0,-1 1 0,-68-4 0,-47-10 0,85 6 0,18 4 0,1 2 0,-1 2 0,-83-3 0,94 10 0,-66-12 0,-15 0 0,-109 11-119,168 3-1127,14-1-5580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0:20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1036 5 24575,'-28'-1'0,"1"2"0,-1 1 0,1 1 0,-1 1 0,1 2 0,1 1 0,-1 1 0,-42 18 0,34-8 0,-1-1 0,0-2 0,-53 15 0,5-8 0,30-6 0,0-3 0,0-2 0,-65 4 0,109-15 0,-7 1 0,1 0 0,-1 1 0,-24 5 0,37-6 0,0 1 0,0-1 0,-1 1 0,1 0 0,0 0 0,1 0 0,-1 0 0,0 1 0,1-1 0,-1 1 0,1 0 0,0 0 0,0 0 0,0 1 0,0-1 0,0 1 0,1 0 0,-3 5 0,1 0 0,1 1 0,0 1 0,0-1 0,1 0 0,1 1 0,0-1 0,0 1 0,1-1 0,1 13 0,3 15 0,9 43 0,-11-73 0,6 34 0,3-1 0,1 0 0,35 76 0,-42-108 0,0-1 0,0 0 0,1 0 0,0-1 0,1 1 0,0-1 0,0-1 0,0 1 0,16 9 0,6 2 0,46 20 0,-49-25 0,-2-2 0,1-2 0,0-1 0,0 0 0,1-2 0,0-1 0,42 2 0,164-5 0,-175-4 0,-39 1 0,12 0 0,35 4 0,-55-2 0,0 1 0,0 0 0,0 0 0,0 1 0,0 1 0,-1-1 0,11 7 0,-3 0 0,0 2 0,28 25 0,13 10 0,-33-29 0,2-1 0,0-1 0,1-2 0,1 0 0,0-2 0,0-2 0,49 12 0,47 5 0,111 17 0,-141-33 0,0 5 0,137 39 0,-188-43 0,0-2 0,1-1 0,0-2 0,0-3 0,65-1 0,1229-6 0,-1052 3 0,-270-1 0,-1 0 0,1 0 0,-1-2 0,23-6 0,61-27 0,-99 36 0,76-28 0,-46 19 0,-1-2 0,0-2 0,-1 0 0,40-25 0,-62 32 0,0 0 0,0 0 0,0-1 0,-1 0 0,0 0 0,0 0 0,-1-1 0,1 1 0,-2-1 0,1-1 0,-1 1 0,-1-1 0,1 1 0,-2-1 0,1 0 0,1-13 0,0-10 0,-1 0 0,-2-1 0,-5-44 0,2 25 0,1 34 0,0 1 0,-1-1 0,-1 1 0,-1-1 0,0 1 0,-1 0 0,-1 0 0,-1 1 0,0 0 0,-1 0 0,-13-18 0,-2-1 0,-2 1 0,-1 1 0,-2 1 0,-1 2 0,-1 1 0,-1 1 0,-2 1 0,-40-23 0,-5 3 0,-3 3 0,-2 4 0,-1 4 0,-2 3 0,-93-21 0,-93-18 0,232 59 0,-2 3 0,1 1 0,-1 2 0,0 2 0,-77 1 0,-817 9 0,565-6 0,165 17 0,7 0 0,154-16 0,-78 3 0,103-2 0,0 2 0,0 1 0,1 0 0,-24 9 0,-31 18 0,-40 14 0,-28-8-1365,105-31-5461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0:4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789 95 24575,'-10'-4'0,"0"0"0,0 0 0,0 1 0,-1 0 0,0 1 0,1 0 0,-1 1 0,0 0 0,0 1 0,-12 1 0,-12 2 0,-59 14 0,85-15 0,-273 55 0,261-52 0,0 0 0,0 1 0,0 1 0,-22 11 0,38-15 0,-1 0 0,0 0 0,1 1 0,0-1 0,-1 1 0,2 1 0,-1-1 0,0 1 0,1 0 0,0 0 0,0 0 0,0 0 0,1 1 0,0-1 0,0 1 0,0 0 0,1 0 0,-3 8 0,-6 39 0,3 1 0,-3 77 0,10 112 0,2-132 0,-1 328 0,1-421 0,0 1 0,2-1 0,0 0 0,0 0 0,2 0 0,0-1 0,15 32 0,5 0 0,40 59 0,-6-11 0,-46-75 0,1-1 0,2-1 0,-1 0 0,31 28 0,81 61 0,-127-109 0,69 63 0,-7-5 0,-49-46 0,-1 0 0,1 0 0,-2 1 0,0 1 0,-1 0 0,0 0 0,-1 1 0,0 0 0,-2 1 0,1-1 0,-2 2 0,0-1 0,-1 1 0,-1 0 0,-1 0 0,2 18 0,0-12 0,0 1 0,2-1 0,1 0 0,13 29 0,-11-30 0,-1 1 0,-1 0 0,-1 1 0,5 32 0,-10-39 0,1 0 0,0 0 0,2 0 0,9 25 0,-10-33 0,1 0 0,-1-1 0,2 1 0,-1-1 0,2 0 0,-1-1 0,1 1 0,0-1 0,11 8 0,25 16 0,1-1 0,2-3 0,85 37 0,-34-28 0,-23-11 0,-34-13 0,0-1 0,1-2 0,1-1 0,45 1 0,-35-4 0,-38-4 0,0 1 0,0 0 0,0 1 0,0 0 0,0 1 0,-1 1 0,1 0 0,-1 1 0,16 9 0,-17-7 0,1 0 0,0-1 0,0-1 0,0 0 0,1-1 0,0-1 0,0 0 0,0 0 0,15 1 0,-9-2 0,59 9 0,104 2 0,270-15 0,-444 1 0,0 0 0,0 0 0,0-1 0,0-1 0,0 1 0,0-1 0,-1-1 0,1 0 0,-1 0 0,0 0 0,1-1 0,-2-1 0,1 1 0,0-1 0,-1 0 0,0-1 0,0 0 0,-1 0 0,1-1 0,-1 1 0,-1-1 0,6-8 0,6-13 0,-1 0 0,16-39 0,-3 4 0,3 5 0,2 1 0,71-89 0,-87 124 0,4-3 0,-1-2 0,-1-1 0,-2 0 0,-1-1 0,19-43 0,-25 44 0,2-5 0,-1-1 0,-2 0 0,-1 0 0,7-58 0,-15-112 0,-1 34 0,4 138 0,1 1 0,2 0 0,1 1 0,23-59 0,-8 25 0,-12 34 0,-2-1 0,-1 1 0,5-46 0,-12 66 0,-1-1 0,0 1 0,0-1 0,-1 1 0,0-1 0,-1 1 0,0-1 0,-1 1 0,0 0 0,0 0 0,-1 1 0,-1-1 0,1 1 0,-8-10 0,2 4 0,-1 0 0,2-1 0,0 0 0,1 0 0,1-1 0,-6-18 0,6 9 0,-1-7 0,-22-58 0,25 81 0,1 0 0,-2 1 0,1-1 0,-1 1 0,-1 0 0,0 1 0,0-1 0,0 1 0,-16-12 0,-115-91 0,-40-30 0,155 126 0,0 2 0,-1 0 0,-51-18 0,36 16 0,7 2 0,-1 1 0,-66-15 0,33 11 0,0-2 0,2-3 0,-63-31 0,38 5 0,65 33 0,0 1 0,-51-19 0,15 13 0,-86-28 0,124 39 0,-1 2 0,-1 1 0,1 0 0,-45-1 0,-97 7 0,71 2 0,-334-3 0,391-2 0,1-2 0,-59-13 0,84 14 0,-171-46 0,76 18 0,78 22 151,-38-17 1,50 18-391,-1 1 1,0 0 0,-1 2 0,1 0-1,-1 1 1,-23-3 0,10 6-6588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08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96 24575,'0'0'0,"1"0"0,0 0 0,0 1 0,0-1 0,0 0 0,0 1 0,0-1 0,-1 1 0,1-1 0,0 1 0,0-1 0,-1 1 0,1-1 0,0 1 0,-1 0 0,1-1 0,-1 1 0,1 0 0,-1 0 0,1 0 0,-1-1 0,1 3 0,9 22 0,-7-16 0,5 14 0,-2 0 0,0 1 0,-1-1 0,2 39 0,-4 97 0,-4-122 0,1-24 0,1 1 0,0-1 0,0 0 0,2 1 0,-1-1 0,2 0 0,9 25 0,-9-31 0,-1 0 0,1-1 0,0 1 0,1-1 0,0 1 0,0-1 0,0-1 0,1 1 0,-1-1 0,1 0 0,1 0 0,-1-1 0,1 1 0,-1-2 0,9 5 0,1-3 0,-1 1 0,1-2 0,0 0 0,0-1 0,1-1 0,22 1 0,104-8 0,-88 2 0,57 1 0,36-3 0,-51-9 0,-63 8 0,38-3 0,335 7 0,-209 4 0,-177-2 0,0-1 0,0 0 0,0-2 0,0 0 0,27-9 0,-39 9 0,0 0 0,-1-1 0,0 0 0,0 0 0,0-1 0,0 0 0,-1 0 0,0-1 0,0 0 0,0 0 0,-1-1 0,0 0 0,0 0 0,8-14 0,-9 11 0,0 1 0,-1-1 0,-1 0 0,1 0 0,-2 0 0,1 0 0,-2-1 0,2-17 0,-2-10 0,-4-41 0,0 34 0,3 45 0,0-19 0,-1 0 0,-1 0 0,-6-23 0,6 34 0,0 1 0,-1 0 0,0 0 0,-1 0 0,1 1 0,-1-1 0,-1 1 0,1 0 0,-1 0 0,0 1 0,-8-8 0,-3-1 0,-1 1 0,0 1 0,-1 0 0,0 2 0,0 0 0,-1 1 0,-1 0 0,1 2 0,-32-8 0,11 7 0,0 1 0,-1 3 0,1 1 0,-43 2 0,-622 6 0,624-5 0,-96 14 0,46 0 0,97-11-227,1 1-1,-1 2 1,1 2-1,1 0 1,-60 26-1,59-20-6598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724A-C203-9041-AA96-5645ACD13227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6F339-5B68-674C-ACB1-9A621CD3FE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009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358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038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859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101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5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4069F46-9D7B-934E-BCC8-A8611B39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3275760"/>
            <a:ext cx="9144000" cy="119414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pt-PT" dirty="0"/>
              <a:t>CLIQUE PARA EDITAR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95100"/>
            <a:ext cx="9144000" cy="4404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DO SUBTÍTULO MESTRE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E1BB3F-651E-F549-8FDB-6D0AC85FD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90" y="1324706"/>
            <a:ext cx="3931820" cy="1951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532654-D3E5-BE40-9963-E3774506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00" y="270917"/>
            <a:ext cx="2817796" cy="8492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AE887-8668-1F4A-A450-31AA1A0E7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24000" y="5431382"/>
            <a:ext cx="9144000" cy="44049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5891CD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04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0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971E8-6FA7-4E43-8B42-636961D08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959914-7F20-469B-AA71-43C17A2A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6A21F3-B4FD-41AB-90C6-B283135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AB8968-2E0D-407E-BEB8-2736130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D18310-CC7B-4DC4-A516-9CD7925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3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CESAE | PHP | Autor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F60ED9-34ED-F24C-B715-A2E0991C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5186F-0F6E-904F-BED8-83B2C04D56A1}"/>
              </a:ext>
            </a:extLst>
          </p:cNvPr>
          <p:cNvSpPr/>
          <p:nvPr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3894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8590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0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20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42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803E3FA-8B7A-E442-9C57-DD015C0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2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CESAE | PHP / Laravel | Sara Monteiro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97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6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de texto mestres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CESAE | PHP / Laravel | Sara Monteiro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8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install.php" TargetMode="External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wnloads/file/?id=516926" TargetMode="External"/><Relationship Id="rId5" Type="http://schemas.openxmlformats.org/officeDocument/2006/relationships/hyperlink" Target="https://www.freecodecamp.org/news/how-to-get-started-with-php/" TargetMode="External"/><Relationship Id="rId4" Type="http://schemas.openxmlformats.org/officeDocument/2006/relationships/hyperlink" Target="https://www.apachefriends.org/download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ravel.com/docs/10.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MV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10.x#laravel-and-dock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F4C80B1-ED4A-3342-8EC1-65D14F56D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5760"/>
            <a:ext cx="9144000" cy="1194146"/>
          </a:xfrm>
        </p:spPr>
        <p:txBody>
          <a:bodyPr anchor="b">
            <a:normAutofit/>
          </a:bodyPr>
          <a:lstStyle/>
          <a:p>
            <a:r>
              <a:rPr lang="pt-PT" dirty="0"/>
              <a:t>Software Developer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6E8EF091-F7AC-2540-9CA2-623EBA92F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100"/>
            <a:ext cx="9144000" cy="440497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pt-PT" dirty="0"/>
              <a:t>HP / Laravel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D5F0DC7-44FB-49EF-B614-22810DDF4E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5431382"/>
            <a:ext cx="9144000" cy="440497"/>
          </a:xfrm>
        </p:spPr>
        <p:txBody>
          <a:bodyPr/>
          <a:lstStyle/>
          <a:p>
            <a:r>
              <a:rPr lang="en-US" dirty="0"/>
              <a:t>Sara Monteiro</a:t>
            </a:r>
          </a:p>
        </p:txBody>
      </p:sp>
    </p:spTree>
    <p:extLst>
      <p:ext uri="{BB962C8B-B14F-4D97-AF65-F5344CB8AC3E}">
        <p14:creationId xmlns:p14="http://schemas.microsoft.com/office/powerpoint/2010/main" val="91184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Laravel – Outras Ferramentas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10</a:t>
            </a:fld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E577D-F6ED-39C1-6F92-00AB3B90FD70}"/>
              </a:ext>
            </a:extLst>
          </p:cNvPr>
          <p:cNvSpPr txBox="1"/>
          <p:nvPr/>
        </p:nvSpPr>
        <p:spPr>
          <a:xfrm>
            <a:off x="2764971" y="2220686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IDE – Visual Code, Php Storm, 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413299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Laravel – Extensões Visual Code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11</a:t>
            </a:fld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E577D-F6ED-39C1-6F92-00AB3B90FD70}"/>
              </a:ext>
            </a:extLst>
          </p:cNvPr>
          <p:cNvSpPr txBox="1"/>
          <p:nvPr/>
        </p:nvSpPr>
        <p:spPr>
          <a:xfrm>
            <a:off x="2764971" y="2220686"/>
            <a:ext cx="624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PHP IntelliSense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PHP Namespace Resolver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Laravel-blade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Laravel Blade Snippets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Laravel goto view</a:t>
            </a:r>
          </a:p>
        </p:txBody>
      </p:sp>
    </p:spTree>
    <p:extLst>
      <p:ext uri="{BB962C8B-B14F-4D97-AF65-F5344CB8AC3E}">
        <p14:creationId xmlns:p14="http://schemas.microsoft.com/office/powerpoint/2010/main" val="418528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Laravel – Instalação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12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7B2A1-0925-04BD-59EE-2D4E36B490E5}"/>
              </a:ext>
            </a:extLst>
          </p:cNvPr>
          <p:cNvSpPr txBox="1"/>
          <p:nvPr/>
        </p:nvSpPr>
        <p:spPr>
          <a:xfrm>
            <a:off x="838200" y="231865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Nota: </a:t>
            </a:r>
            <a:r>
              <a:rPr lang="pt-PT" dirty="0"/>
              <a:t>instalar globalmente em Program Files</a:t>
            </a:r>
            <a:endParaRPr lang="pt-PT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pt-PT" dirty="0"/>
          </a:p>
          <a:p>
            <a:pPr marL="342900" indent="-342900">
              <a:buAutoNum type="arabicPeriod"/>
            </a:pPr>
            <a:r>
              <a:rPr lang="pt-PT" dirty="0"/>
              <a:t>PHP: PHP &gt;= 8.1 para a versão 10 do Laravel -&gt; </a:t>
            </a:r>
            <a:r>
              <a:rPr lang="pt-PT" dirty="0">
                <a:hlinkClick r:id="rId3"/>
              </a:rPr>
              <a:t>Documentação</a:t>
            </a:r>
            <a:r>
              <a:rPr lang="pt-PT" dirty="0"/>
              <a:t>, </a:t>
            </a:r>
            <a:r>
              <a:rPr lang="pt-PT" dirty="0">
                <a:hlinkClick r:id="rId4"/>
              </a:rPr>
              <a:t>Apache Xampp</a:t>
            </a:r>
            <a:r>
              <a:rPr lang="pt-PT" dirty="0"/>
              <a:t>, </a:t>
            </a:r>
            <a:r>
              <a:rPr lang="pt-PT" dirty="0">
                <a:hlinkClick r:id="rId5"/>
              </a:rPr>
              <a:t>Tutorial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/>
              <a:t>Instalar mySql -&gt; </a:t>
            </a:r>
            <a:r>
              <a:rPr lang="pt-PT" dirty="0">
                <a:hlinkClick r:id="rId6"/>
              </a:rPr>
              <a:t>documentação</a:t>
            </a:r>
            <a:endParaRPr lang="pt-PT" dirty="0"/>
          </a:p>
          <a:p>
            <a:pPr marL="342900" indent="-342900">
              <a:buFontTx/>
              <a:buAutoNum type="arabicPeriod"/>
            </a:pPr>
            <a:r>
              <a:rPr lang="pt-PT" dirty="0">
                <a:hlinkClick r:id="rId2"/>
              </a:rPr>
              <a:t>Instalar o Composer</a:t>
            </a:r>
            <a:r>
              <a:rPr lang="pt-PT" dirty="0"/>
              <a:t> </a:t>
            </a:r>
          </a:p>
          <a:p>
            <a:pPr marL="342900" indent="-342900">
              <a:buAutoNum type="arabicPeriod"/>
            </a:pPr>
            <a:endParaRPr lang="pt-PT" dirty="0"/>
          </a:p>
          <a:p>
            <a:pPr marL="342900" indent="-342900">
              <a:buAutoNum type="arabicPeriod"/>
            </a:pPr>
            <a:r>
              <a:rPr lang="pt-PT" dirty="0"/>
              <a:t>Abra o terminal e crie um novo projecto: composer create-project laravel/laravel example-app.</a:t>
            </a:r>
          </a:p>
          <a:p>
            <a:pPr marL="342900" indent="-342900">
              <a:buAutoNum type="arabicPeriod"/>
            </a:pPr>
            <a:r>
              <a:rPr lang="pt-PT" dirty="0"/>
              <a:t>Abra o projecto e corra no terminal, na raíz do projecto: php artisan serve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5607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Laravel 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13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390A5-72D9-8BD4-8974-DA41C161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46" y="1563525"/>
            <a:ext cx="9206358" cy="49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3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Laravel – Comandos Iniciais </a:t>
            </a:r>
            <a:br>
              <a:rPr lang="pt-PT" dirty="0"/>
            </a:br>
            <a:r>
              <a:rPr lang="pt-PT" dirty="0"/>
              <a:t>e Estrutura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14</a:t>
            </a:fld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2F127-2A72-A2DE-E058-4BA5867B1DAE}"/>
              </a:ext>
            </a:extLst>
          </p:cNvPr>
          <p:cNvSpPr txBox="1"/>
          <p:nvPr/>
        </p:nvSpPr>
        <p:spPr>
          <a:xfrm>
            <a:off x="1023258" y="2511414"/>
            <a:ext cx="4898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030A0"/>
                </a:solidFill>
              </a:rPr>
              <a:t>No terminal: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Php artisan serve -&gt; correr o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Ctrl + C -&gt;  pára o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Php artisan -&gt; ver todos os comandos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Php artisan make:controller –h -&gt; ver mais info sobre o comando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0653F1-74BC-F97A-8FA7-5A6F1D8A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18" y="1315216"/>
            <a:ext cx="3113963" cy="54494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A4292A-158E-1095-AABC-197889DCA7EF}"/>
                  </a:ext>
                </a:extLst>
              </p14:cNvPr>
              <p14:cNvContentPartPr/>
              <p14:nvPr/>
            </p14:nvContentPartPr>
            <p14:xfrm>
              <a:off x="6734709" y="2230800"/>
              <a:ext cx="1574640" cy="535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A4292A-158E-1095-AABC-197889DCA7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6069" y="2221800"/>
                <a:ext cx="159228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FE92A3-52B1-9ED7-F307-20D2784A38CB}"/>
                  </a:ext>
                </a:extLst>
              </p14:cNvPr>
              <p14:cNvContentPartPr/>
              <p14:nvPr/>
            </p14:nvContentPartPr>
            <p14:xfrm>
              <a:off x="6774669" y="3102000"/>
              <a:ext cx="1262520" cy="589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FE92A3-52B1-9ED7-F307-20D2784A38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6029" y="3093000"/>
                <a:ext cx="128016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1F1AD0-F9C7-CFDD-304D-2989AE11FDDD}"/>
                  </a:ext>
                </a:extLst>
              </p14:cNvPr>
              <p14:cNvContentPartPr/>
              <p14:nvPr/>
            </p14:nvContentPartPr>
            <p14:xfrm>
              <a:off x="6659109" y="5179920"/>
              <a:ext cx="1704240" cy="514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1F1AD0-F9C7-CFDD-304D-2989AE11FD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50469" y="5171280"/>
                <a:ext cx="17218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61B1E7-D0BD-4286-218E-7678762EB280}"/>
                  </a:ext>
                </a:extLst>
              </p14:cNvPr>
              <p14:cNvContentPartPr/>
              <p14:nvPr/>
            </p14:nvContentPartPr>
            <p14:xfrm>
              <a:off x="6660909" y="5550360"/>
              <a:ext cx="1242720" cy="1177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61B1E7-D0BD-4286-218E-7678762EB2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52269" y="5541720"/>
                <a:ext cx="1260360" cy="11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649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As Rotas 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15</a:t>
            </a:fld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16752-254E-D55D-C454-D5B249C9070C}"/>
              </a:ext>
            </a:extLst>
          </p:cNvPr>
          <p:cNvSpPr txBox="1"/>
          <p:nvPr/>
        </p:nvSpPr>
        <p:spPr>
          <a:xfrm>
            <a:off x="653144" y="1796144"/>
            <a:ext cx="4245428" cy="409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38800-6AC3-44B4-241F-3B5140E3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20" y="1595724"/>
            <a:ext cx="6992068" cy="24625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546549-7571-9E84-8209-70B2C34AB71D}"/>
                  </a:ext>
                </a:extLst>
              </p14:cNvPr>
              <p14:cNvContentPartPr/>
              <p14:nvPr/>
            </p14:nvContentPartPr>
            <p14:xfrm>
              <a:off x="5625034" y="3104129"/>
              <a:ext cx="688680" cy="268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546549-7571-9E84-8209-70B2C34AB7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394" y="3095129"/>
                <a:ext cx="706320" cy="2858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E6D6767-41BC-EAFA-BB89-285CB549BB48}"/>
              </a:ext>
            </a:extLst>
          </p:cNvPr>
          <p:cNvSpPr txBox="1"/>
          <p:nvPr/>
        </p:nvSpPr>
        <p:spPr>
          <a:xfrm>
            <a:off x="598714" y="2826995"/>
            <a:ext cx="3897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Ponto de entrada na aplicação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Onde registamos os nossos ‘caminhos’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Para ver todas as rotas e sua informação: php artisan route:list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277C48-6244-4521-67A0-40D43D1F5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099" y="4963776"/>
            <a:ext cx="4535747" cy="10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0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Rotas com parâmetros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16</a:t>
            </a:fld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16752-254E-D55D-C454-D5B249C9070C}"/>
              </a:ext>
            </a:extLst>
          </p:cNvPr>
          <p:cNvSpPr txBox="1"/>
          <p:nvPr/>
        </p:nvSpPr>
        <p:spPr>
          <a:xfrm>
            <a:off x="6629401" y="1807029"/>
            <a:ext cx="499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Nas rotas podemos definir parâmetros e que são carregados na página conforme haja ou não um valor.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D0B9C-C9AA-0627-81C6-D543C2DB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7029"/>
            <a:ext cx="4311872" cy="1168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10A86B-8259-C9B7-8652-939D6E884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6" y="3429000"/>
            <a:ext cx="4900280" cy="2264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0C65DF-6700-269D-637F-EEF7929B1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460" y="3159908"/>
            <a:ext cx="4900280" cy="25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5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Rotas -&gt; dar nomes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17</a:t>
            </a:fld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16752-254E-D55D-C454-D5B249C9070C}"/>
              </a:ext>
            </a:extLst>
          </p:cNvPr>
          <p:cNvSpPr txBox="1"/>
          <p:nvPr/>
        </p:nvSpPr>
        <p:spPr>
          <a:xfrm>
            <a:off x="968830" y="2262245"/>
            <a:ext cx="4996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rotas podem ser definidas com nomes. A vantagem é que aquela rota fica sempre associada aquele nome, e se tivermos que mudar a sintaxe de como ela aparece ela automaticamente muda em todo o lado.</a:t>
            </a:r>
          </a:p>
          <a:p>
            <a:endParaRPr lang="pt-PT" dirty="0"/>
          </a:p>
          <a:p>
            <a:r>
              <a:rPr lang="pt-PT" dirty="0"/>
              <a:t>No exemplo a rota foi definida com o nome ‘contacts.show’ e é chamada através de route(‘contacts.show’) quando quiseremos direccionar para lá;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82A9A7-13FA-A92E-A7DD-FCC21366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52215"/>
            <a:ext cx="6112935" cy="14405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A036AF-6909-11E2-8EFE-BD2BF3F75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127" y="5202204"/>
            <a:ext cx="8016085" cy="68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Rotas -&gt; rota Fallback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18</a:t>
            </a:fld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16752-254E-D55D-C454-D5B249C9070C}"/>
              </a:ext>
            </a:extLst>
          </p:cNvPr>
          <p:cNvSpPr txBox="1"/>
          <p:nvPr/>
        </p:nvSpPr>
        <p:spPr>
          <a:xfrm>
            <a:off x="968830" y="2262245"/>
            <a:ext cx="4996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É a rota que é chamada quanto o utilizador chama uma rota que não existe, ao invés de dar um erro 404 Not Found. </a:t>
            </a:r>
          </a:p>
          <a:p>
            <a:endParaRPr lang="pt-PT" dirty="0"/>
          </a:p>
          <a:p>
            <a:r>
              <a:rPr lang="pt-PT" dirty="0"/>
              <a:t>Usamos através da Route::fallback como no exemplo.</a:t>
            </a:r>
          </a:p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070-707D-F7A3-31FB-4843A3E62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4121513"/>
            <a:ext cx="6092600" cy="14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6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internet e o Server Side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678167-A701-7D85-259C-C510E4A08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159" y="2096633"/>
            <a:ext cx="5847572" cy="3148693"/>
          </a:xfrm>
        </p:spPr>
      </p:pic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2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B16C5-43BD-9187-4E27-E942A0A7F0CD}"/>
              </a:ext>
            </a:extLst>
          </p:cNvPr>
          <p:cNvSpPr txBox="1"/>
          <p:nvPr/>
        </p:nvSpPr>
        <p:spPr>
          <a:xfrm>
            <a:off x="6945086" y="2206398"/>
            <a:ext cx="4550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Quando mexemos com formulários, dados de tabelas, etc o nosso pc faz uma ligação através do router a um servidor onde são trabalhados e alojados esses dados, e que não são visíveis no browser ao carregar a página.</a:t>
            </a:r>
          </a:p>
          <a:p>
            <a:endParaRPr lang="pt-PT" dirty="0"/>
          </a:p>
          <a:p>
            <a:r>
              <a:rPr lang="pt-PT" dirty="0"/>
              <a:t>Esse servidor pode também ser simulado no nosso pc para que possamos testar os nossos projectos sem mexer com o código que está em produção.</a:t>
            </a:r>
          </a:p>
        </p:txBody>
      </p:sp>
    </p:spTree>
    <p:extLst>
      <p:ext uri="{BB962C8B-B14F-4D97-AF65-F5344CB8AC3E}">
        <p14:creationId xmlns:p14="http://schemas.microsoft.com/office/powerpoint/2010/main" val="3597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internet e o Server Side:</a:t>
            </a:r>
            <a:br>
              <a:rPr lang="pt-PT" dirty="0"/>
            </a:br>
            <a:r>
              <a:rPr lang="pt-PT" dirty="0"/>
              <a:t>Pedidos HTTP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3</a:t>
            </a:fld>
            <a:endParaRPr lang="pt-P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B7C8A-F490-F1E3-F32A-5F67D0461D6C}"/>
              </a:ext>
            </a:extLst>
          </p:cNvPr>
          <p:cNvSpPr txBox="1"/>
          <p:nvPr/>
        </p:nvSpPr>
        <p:spPr>
          <a:xfrm>
            <a:off x="3646714" y="1808850"/>
            <a:ext cx="535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“Hyper Text Transfer Protocol”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Request -&gt; o Front end faz um pedido ao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Response -&gt; o Backend recebe uma resposta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5C2B1E-9E9D-755D-3E3D-071694FE4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87" y="3022689"/>
            <a:ext cx="7808225" cy="333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8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Front-End e Back-End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4</a:t>
            </a:fld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50409-6CCD-7E2D-5EE5-F8B40E14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1407705"/>
            <a:ext cx="9755672" cy="47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2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Front-End e Back-End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5</a:t>
            </a:fld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0F992-C748-9C21-DE58-E1E90D1F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99" y="1379639"/>
            <a:ext cx="8795202" cy="48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0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Laravel, o que é</a:t>
            </a:r>
          </a:p>
        </p:txBody>
      </p:sp>
      <p:pic>
        <p:nvPicPr>
          <p:cNvPr id="6" name="Content Placeholder 5" descr="Logo">
            <a:extLst>
              <a:ext uri="{FF2B5EF4-FFF2-40B4-BE49-F238E27FC236}">
                <a16:creationId xmlns:a16="http://schemas.microsoft.com/office/drawing/2014/main" id="{734B3F39-C7D4-74DB-1ACA-8D8D47FB2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9286" y="2296615"/>
            <a:ext cx="5509532" cy="2754766"/>
          </a:xfrm>
        </p:spPr>
      </p:pic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6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679E1-5F39-0C40-2BC0-8CEDE3B6FE1F}"/>
              </a:ext>
            </a:extLst>
          </p:cNvPr>
          <p:cNvSpPr txBox="1"/>
          <p:nvPr/>
        </p:nvSpPr>
        <p:spPr>
          <a:xfrm>
            <a:off x="674914" y="1992086"/>
            <a:ext cx="4920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Uma framework baseada no modelo MVC PHP.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Criada por Taylor Otwell.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Conjunto de funcionalidades pré criadas a que podemos aceder de modo a construir uma aplicação com Server Side de uma forma mais rápida.</a:t>
            </a:r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D194BBF4-7C68-4D98-4680-39658C507946}"/>
              </a:ext>
            </a:extLst>
          </p:cNvPr>
          <p:cNvSpPr txBox="1"/>
          <p:nvPr/>
        </p:nvSpPr>
        <p:spPr>
          <a:xfrm>
            <a:off x="1937657" y="4496607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4"/>
              </a:rPr>
              <a:t>Documentação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335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arquitectura MVC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7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3B146-6610-F77C-4EE2-ADA9B27FA150}"/>
              </a:ext>
            </a:extLst>
          </p:cNvPr>
          <p:cNvSpPr txBox="1"/>
          <p:nvPr/>
        </p:nvSpPr>
        <p:spPr>
          <a:xfrm>
            <a:off x="4648200" y="4445744"/>
            <a:ext cx="210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2"/>
              </a:rPr>
              <a:t>Documentação MVC</a:t>
            </a:r>
            <a:endParaRPr lang="pt-P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E0FF3-A4A3-65EB-C2EE-AF10B0A450A9}"/>
              </a:ext>
            </a:extLst>
          </p:cNvPr>
          <p:cNvSpPr txBox="1"/>
          <p:nvPr/>
        </p:nvSpPr>
        <p:spPr>
          <a:xfrm>
            <a:off x="1121229" y="1894114"/>
            <a:ext cx="10515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MVC (Model-View-Controller) é uma forma de estruturar o nosso software e que nos permite dividir a aplicação em três camadas.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Model </a:t>
            </a:r>
            <a:r>
              <a:rPr lang="pt-PT" dirty="0"/>
              <a:t>: modelagem de dados e regras de negócio. É nela que constam as classes, consultas à BD e regras de negócio do nosso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View: </a:t>
            </a:r>
            <a:r>
              <a:rPr lang="pt-PT" dirty="0"/>
              <a:t>parte estética, é a forma como os dados são apresentados ao utilizador.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Controller</a:t>
            </a:r>
            <a:r>
              <a:rPr lang="pt-PT" dirty="0"/>
              <a:t>: liga as diversas partes do sistema (o model e as views), controla a forma como manipulamos o software.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428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arquitectura MVC</a:t>
            </a:r>
            <a:endParaRPr lang="en-P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49B11C-70F2-A751-FC17-BEDD3F6E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78946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8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B6D39-8077-EC96-87B8-B9976D6C0CE5}"/>
              </a:ext>
            </a:extLst>
          </p:cNvPr>
          <p:cNvSpPr txBox="1"/>
          <p:nvPr/>
        </p:nvSpPr>
        <p:spPr>
          <a:xfrm>
            <a:off x="7968342" y="2215242"/>
            <a:ext cx="37773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Front-End pede uma pizza:</a:t>
            </a:r>
          </a:p>
          <a:p>
            <a:endParaRPr lang="pt-PT" dirty="0"/>
          </a:p>
          <a:p>
            <a:pPr marL="342900" indent="-342900">
              <a:buAutoNum type="arabicPeriod"/>
            </a:pPr>
            <a:r>
              <a:rPr lang="pt-PT" dirty="0"/>
              <a:t>O pedido é recebido nas rotas (routes.php) que vão indicar para onde é que ele vai.</a:t>
            </a:r>
          </a:p>
          <a:p>
            <a:pPr marL="342900" indent="-342900">
              <a:buAutoNum type="arabicPeriod"/>
            </a:pPr>
            <a:r>
              <a:rPr lang="pt-PT" dirty="0"/>
              <a:t>O Controller indica as acções necessárias a concretizar o pedido, auxiliado pelo Model.</a:t>
            </a:r>
          </a:p>
          <a:p>
            <a:pPr marL="342900" indent="-342900">
              <a:buAutoNum type="arabicPeriod"/>
            </a:pPr>
            <a:r>
              <a:rPr lang="pt-PT" dirty="0"/>
              <a:t>As Views processam e apresentam os resultados.</a:t>
            </a:r>
          </a:p>
        </p:txBody>
      </p:sp>
    </p:spTree>
    <p:extLst>
      <p:ext uri="{BB962C8B-B14F-4D97-AF65-F5344CB8AC3E}">
        <p14:creationId xmlns:p14="http://schemas.microsoft.com/office/powerpoint/2010/main" val="16391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Laravel - Instalação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9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6270B-55BC-DDC6-C706-7C10171A7B9D}"/>
              </a:ext>
            </a:extLst>
          </p:cNvPr>
          <p:cNvSpPr txBox="1"/>
          <p:nvPr/>
        </p:nvSpPr>
        <p:spPr>
          <a:xfrm>
            <a:off x="2830286" y="2057399"/>
            <a:ext cx="6466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Editor de código (Visual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Acesso ao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Server (incluído no Laravel, mas caso pretendam no futuro usar só PHP precisam do XAMPP, Laragon, Valet, etc)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Composer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E7426-BBFF-8BE2-92B9-A3671BFB7BCF}"/>
              </a:ext>
            </a:extLst>
          </p:cNvPr>
          <p:cNvSpPr txBox="1"/>
          <p:nvPr/>
        </p:nvSpPr>
        <p:spPr>
          <a:xfrm>
            <a:off x="5170714" y="4668539"/>
            <a:ext cx="132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2"/>
              </a:rPr>
              <a:t>Instalação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3048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27CF4E52-9045-4EB4-88CE-3F058E90EE99}" vid="{23299532-539D-4949-8567-BF20117F0DF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21A12C41342498F960B2934F6AF97" ma:contentTypeVersion="10" ma:contentTypeDescription="Create a new document." ma:contentTypeScope="" ma:versionID="94c0e73f03b8ad6cff599a0212a02a4f">
  <xsd:schema xmlns:xsd="http://www.w3.org/2001/XMLSchema" xmlns:xs="http://www.w3.org/2001/XMLSchema" xmlns:p="http://schemas.microsoft.com/office/2006/metadata/properties" xmlns:ns2="43ca61fc-6f71-4b2b-b7d6-562fa65e785a" xmlns:ns3="493c68e1-00c4-4c3a-930f-0902c3b14fe9" targetNamespace="http://schemas.microsoft.com/office/2006/metadata/properties" ma:root="true" ma:fieldsID="234209c4014735963bd07150cf608f15" ns2:_="" ns3:_="">
    <xsd:import namespace="43ca61fc-6f71-4b2b-b7d6-562fa65e785a"/>
    <xsd:import namespace="493c68e1-00c4-4c3a-930f-0902c3b14fe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a61fc-6f71-4b2b-b7d6-562fa65e7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7e7fae1-08e0-4b88-af69-def7465cd354}" ma:internalName="TaxCatchAll" ma:showField="CatchAllData" ma:web="43ca61fc-6f71-4b2b-b7d6-562fa65e78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3c68e1-00c4-4c3a-930f-0902c3b14f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d430623-f2ef-48fe-9b76-6f4b063184e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3c68e1-00c4-4c3a-930f-0902c3b14fe9">
      <Terms xmlns="http://schemas.microsoft.com/office/infopath/2007/PartnerControls"/>
    </lcf76f155ced4ddcb4097134ff3c332f>
    <TaxCatchAll xmlns="43ca61fc-6f71-4b2b-b7d6-562fa65e785a" xsi:nil="true"/>
  </documentManagement>
</p:properties>
</file>

<file path=customXml/itemProps1.xml><?xml version="1.0" encoding="utf-8"?>
<ds:datastoreItem xmlns:ds="http://schemas.openxmlformats.org/officeDocument/2006/customXml" ds:itemID="{C6035141-D0AA-4F03-97E5-A1DE42E79F64}"/>
</file>

<file path=customXml/itemProps2.xml><?xml version="1.0" encoding="utf-8"?>
<ds:datastoreItem xmlns:ds="http://schemas.openxmlformats.org/officeDocument/2006/customXml" ds:itemID="{D4E91FE6-33FF-425C-AD69-0C13503C3666}"/>
</file>

<file path=customXml/itemProps3.xml><?xml version="1.0" encoding="utf-8"?>
<ds:datastoreItem xmlns:ds="http://schemas.openxmlformats.org/officeDocument/2006/customXml" ds:itemID="{D42BB9F0-7878-428C-AF6D-B40CF88FB501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960</TotalTime>
  <Words>820</Words>
  <Application>Microsoft Office PowerPoint</Application>
  <PresentationFormat>Widescreen</PresentationFormat>
  <Paragraphs>123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Tema1</vt:lpstr>
      <vt:lpstr>Software Developer</vt:lpstr>
      <vt:lpstr>A internet e o Server Side</vt:lpstr>
      <vt:lpstr>A internet e o Server Side: Pedidos HTTP</vt:lpstr>
      <vt:lpstr>Front-End e Back-End</vt:lpstr>
      <vt:lpstr>Front-End e Back-End</vt:lpstr>
      <vt:lpstr>Laravel, o que é</vt:lpstr>
      <vt:lpstr>A arquitectura MVC</vt:lpstr>
      <vt:lpstr>A arquitectura MVC</vt:lpstr>
      <vt:lpstr>Laravel - Instalação</vt:lpstr>
      <vt:lpstr>Laravel – Outras Ferramentas</vt:lpstr>
      <vt:lpstr>Laravel – Extensões Visual Code</vt:lpstr>
      <vt:lpstr>Laravel – Instalação</vt:lpstr>
      <vt:lpstr>Laravel </vt:lpstr>
      <vt:lpstr>Laravel – Comandos Iniciais  e Estrutura</vt:lpstr>
      <vt:lpstr>As Rotas </vt:lpstr>
      <vt:lpstr>Rotas com parâmetros</vt:lpstr>
      <vt:lpstr>Rotas -&gt; dar nomes</vt:lpstr>
      <vt:lpstr>Rotas -&gt; rota Fallback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Sara Monteiro - FORMADOR PRT</cp:lastModifiedBy>
  <cp:revision>26</cp:revision>
  <dcterms:created xsi:type="dcterms:W3CDTF">2020-07-28T11:04:12Z</dcterms:created>
  <dcterms:modified xsi:type="dcterms:W3CDTF">2023-03-22T18:45:35Z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0x01010075D21A12C41342498F960B2934F6AF97</vt:lpwstr>
  </property>
</Properties>
</file>