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1"/>
  </p:notesMasterIdLst>
  <p:sldIdLst>
    <p:sldId id="256" r:id="rId2"/>
    <p:sldId id="444" r:id="rId3"/>
    <p:sldId id="448" r:id="rId4"/>
    <p:sldId id="445" r:id="rId5"/>
    <p:sldId id="446" r:id="rId6"/>
    <p:sldId id="430" r:id="rId7"/>
    <p:sldId id="447" r:id="rId8"/>
    <p:sldId id="459" r:id="rId9"/>
    <p:sldId id="460" r:id="rId10"/>
    <p:sldId id="461" r:id="rId11"/>
    <p:sldId id="449" r:id="rId12"/>
    <p:sldId id="450" r:id="rId13"/>
    <p:sldId id="451" r:id="rId14"/>
    <p:sldId id="452" r:id="rId15"/>
    <p:sldId id="454" r:id="rId16"/>
    <p:sldId id="455" r:id="rId17"/>
    <p:sldId id="456" r:id="rId18"/>
    <p:sldId id="457" r:id="rId19"/>
    <p:sldId id="458" r:id="rId20"/>
    <p:sldId id="462" r:id="rId21"/>
    <p:sldId id="463" r:id="rId22"/>
    <p:sldId id="464" r:id="rId23"/>
    <p:sldId id="465" r:id="rId24"/>
    <p:sldId id="466" r:id="rId25"/>
    <p:sldId id="467" r:id="rId26"/>
    <p:sldId id="468" r:id="rId27"/>
    <p:sldId id="469" r:id="rId28"/>
    <p:sldId id="470" r:id="rId29"/>
    <p:sldId id="471" r:id="rId30"/>
    <p:sldId id="472" r:id="rId31"/>
    <p:sldId id="474" r:id="rId32"/>
    <p:sldId id="475" r:id="rId33"/>
    <p:sldId id="476" r:id="rId34"/>
    <p:sldId id="477" r:id="rId35"/>
    <p:sldId id="478" r:id="rId36"/>
    <p:sldId id="479" r:id="rId37"/>
    <p:sldId id="480" r:id="rId38"/>
    <p:sldId id="485" r:id="rId39"/>
    <p:sldId id="486" r:id="rId40"/>
    <p:sldId id="484" r:id="rId41"/>
    <p:sldId id="487" r:id="rId42"/>
    <p:sldId id="488" r:id="rId43"/>
    <p:sldId id="489" r:id="rId44"/>
    <p:sldId id="453" r:id="rId45"/>
    <p:sldId id="481" r:id="rId46"/>
    <p:sldId id="482" r:id="rId47"/>
    <p:sldId id="483" r:id="rId48"/>
    <p:sldId id="424" r:id="rId49"/>
    <p:sldId id="367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3" autoAdjust="0"/>
    <p:restoredTop sz="90420" autoAdjust="0"/>
  </p:normalViewPr>
  <p:slideViewPr>
    <p:cSldViewPr>
      <p:cViewPr varScale="1">
        <p:scale>
          <a:sx n="75" d="100"/>
          <a:sy n="75" d="100"/>
        </p:scale>
        <p:origin x="121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CEE64-98CB-4226-A253-7BC1859BE751}" type="datetimeFigureOut">
              <a:rPr lang="en-US" smtClean="0"/>
              <a:pPr/>
              <a:t>24/01/2023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F42A7-B42A-4EFE-B8BF-3BC6AAD8E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84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65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39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81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7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75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45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7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1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67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4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Git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คือ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Version Control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แบบ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Distributed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ตัวหนึ่ง เป็นระบบที่ใช้จัดเก็บและควบคุมการเปลี่ยนแปลงที่เกิดขึ้นกับไฟล์ชนิดใดก็ได้ ไม่ว่าจะเป็น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Text File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หรือ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Binary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49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925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730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82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111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968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429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22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279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73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74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936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ssh</a:t>
            </a:r>
            <a:r>
              <a:rPr lang="en-US" dirty="0"/>
              <a:t>-keygen come from OpenSSH https://github.com/PowerShell/Win32-OpenSSH/releases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587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6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063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184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96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384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397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177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13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06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HSarabunNew"/>
              </a:rPr>
              <a:t>Untracked </a:t>
            </a:r>
            <a:r>
              <a:rPr lang="th-TH" b="0" i="0" dirty="0">
                <a:solidFill>
                  <a:srgbClr val="333333"/>
                </a:solidFill>
                <a:effectLst/>
                <a:latin typeface="THSarabunNew"/>
              </a:rPr>
              <a:t>เป็นสถานะที่ </a:t>
            </a:r>
            <a:r>
              <a:rPr lang="en-US" b="0" i="0" dirty="0">
                <a:solidFill>
                  <a:srgbClr val="333333"/>
                </a:solidFill>
                <a:effectLst/>
                <a:latin typeface="THSarabunNew"/>
              </a:rPr>
              <a:t>Source Code </a:t>
            </a:r>
            <a:r>
              <a:rPr lang="th-TH" b="0" i="0" dirty="0">
                <a:solidFill>
                  <a:srgbClr val="333333"/>
                </a:solidFill>
                <a:effectLst/>
                <a:latin typeface="THSarabunNew"/>
              </a:rPr>
              <a:t>ถูกเพิ่มเข้ามาใหม่และยังไม่ได้ถูกเก็บไว้ในระบบของ </a:t>
            </a:r>
            <a:r>
              <a:rPr lang="en-US" b="0" i="0" dirty="0">
                <a:solidFill>
                  <a:srgbClr val="333333"/>
                </a:solidFill>
                <a:effectLst/>
                <a:latin typeface="THSarabunNew"/>
              </a:rPr>
              <a:t>Git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HSarabunNew"/>
              </a:rPr>
              <a:t>Working Directory </a:t>
            </a:r>
            <a:r>
              <a:rPr lang="th-TH" b="0" i="0" dirty="0">
                <a:solidFill>
                  <a:srgbClr val="333333"/>
                </a:solidFill>
                <a:effectLst/>
                <a:latin typeface="THSarabunNew"/>
              </a:rPr>
              <a:t>เป็นสถานะที่กำลังมีการเปลี่ยนแปลงหรือแก้ไข </a:t>
            </a:r>
            <a:r>
              <a:rPr lang="en-US" b="0" i="0" dirty="0">
                <a:solidFill>
                  <a:srgbClr val="333333"/>
                </a:solidFill>
                <a:effectLst/>
                <a:latin typeface="THSarabunNew"/>
              </a:rPr>
              <a:t>Source Code </a:t>
            </a:r>
            <a:r>
              <a:rPr lang="th-TH" b="0" i="0" dirty="0">
                <a:solidFill>
                  <a:srgbClr val="333333"/>
                </a:solidFill>
                <a:effectLst/>
                <a:latin typeface="THSarabunNew"/>
              </a:rPr>
              <a:t>หรืออาจจะเรียกสถานะนี้ว่า </a:t>
            </a:r>
            <a:r>
              <a:rPr lang="en-US" b="0" i="0" dirty="0">
                <a:solidFill>
                  <a:srgbClr val="333333"/>
                </a:solidFill>
                <a:effectLst/>
                <a:latin typeface="THSarabunNew"/>
              </a:rPr>
              <a:t>Modified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HSarabunNew"/>
              </a:rPr>
              <a:t>Staged </a:t>
            </a:r>
            <a:r>
              <a:rPr lang="th-TH" b="0" i="0" dirty="0">
                <a:solidFill>
                  <a:srgbClr val="333333"/>
                </a:solidFill>
                <a:effectLst/>
                <a:latin typeface="THSarabunNew"/>
              </a:rPr>
              <a:t>เป็นสถานะที่ </a:t>
            </a:r>
            <a:r>
              <a:rPr lang="en-US" b="0" i="0" dirty="0">
                <a:solidFill>
                  <a:srgbClr val="333333"/>
                </a:solidFill>
                <a:effectLst/>
                <a:latin typeface="THSarabunNew"/>
              </a:rPr>
              <a:t>Source Code </a:t>
            </a:r>
            <a:r>
              <a:rPr lang="th-TH" b="0" i="0" dirty="0">
                <a:solidFill>
                  <a:srgbClr val="333333"/>
                </a:solidFill>
                <a:effectLst/>
                <a:latin typeface="THSarabunNew"/>
              </a:rPr>
              <a:t>กำลังเตรียมที่จะ </a:t>
            </a:r>
            <a:r>
              <a:rPr lang="en-US" b="0" i="0" dirty="0">
                <a:solidFill>
                  <a:srgbClr val="333333"/>
                </a:solidFill>
                <a:effectLst/>
                <a:latin typeface="THSarabunNew"/>
              </a:rPr>
              <a:t>Commit </a:t>
            </a:r>
            <a:r>
              <a:rPr lang="th-TH" b="0" i="0" dirty="0">
                <a:solidFill>
                  <a:srgbClr val="333333"/>
                </a:solidFill>
                <a:effectLst/>
                <a:latin typeface="THSarabunNew"/>
              </a:rPr>
              <a:t>เพื่อยืนยันการเปลี่ยนแปลงก่อนที่จะเก็บลงในสถานะ </a:t>
            </a:r>
            <a:r>
              <a:rPr lang="en-US" b="0" i="0" dirty="0">
                <a:solidFill>
                  <a:srgbClr val="333333"/>
                </a:solidFill>
                <a:effectLst/>
                <a:latin typeface="THSarabunNew"/>
              </a:rPr>
              <a:t>Local Repository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HSarabunNew"/>
              </a:rPr>
              <a:t>Local Repository </a:t>
            </a:r>
            <a:r>
              <a:rPr lang="th-TH" b="0" i="0" dirty="0">
                <a:solidFill>
                  <a:srgbClr val="333333"/>
                </a:solidFill>
                <a:effectLst/>
                <a:latin typeface="THSarabunNew"/>
              </a:rPr>
              <a:t>เป็นสถานะที่มีการเก็บบันทึกข้อมูลการเปลี่ยนแปลงของ </a:t>
            </a:r>
            <a:r>
              <a:rPr lang="en-US" b="0" i="0" dirty="0">
                <a:solidFill>
                  <a:srgbClr val="333333"/>
                </a:solidFill>
                <a:effectLst/>
                <a:latin typeface="THSarabunNew"/>
              </a:rPr>
              <a:t>Source Code </a:t>
            </a:r>
            <a:r>
              <a:rPr lang="th-TH" b="0" i="0" dirty="0">
                <a:solidFill>
                  <a:srgbClr val="333333"/>
                </a:solidFill>
                <a:effectLst/>
                <a:latin typeface="THSarabunNew"/>
              </a:rPr>
              <a:t>ลงไปที่ </a:t>
            </a:r>
            <a:r>
              <a:rPr lang="en-US" b="0" i="0" dirty="0">
                <a:solidFill>
                  <a:srgbClr val="333333"/>
                </a:solidFill>
                <a:effectLst/>
                <a:latin typeface="THSarabunNew"/>
              </a:rPr>
              <a:t>Git Repository </a:t>
            </a:r>
            <a:r>
              <a:rPr lang="th-TH" b="0" i="0" dirty="0">
                <a:solidFill>
                  <a:srgbClr val="333333"/>
                </a:solidFill>
                <a:effectLst/>
                <a:latin typeface="THSarabunNew"/>
              </a:rPr>
              <a:t>ที่เป็น </a:t>
            </a:r>
            <a:r>
              <a:rPr lang="en-US" b="0" i="0" dirty="0">
                <a:solidFill>
                  <a:srgbClr val="333333"/>
                </a:solidFill>
                <a:effectLst/>
                <a:latin typeface="THSarabunNew"/>
              </a:rPr>
              <a:t>Local (</a:t>
            </a:r>
            <a:r>
              <a:rPr lang="th-TH" b="0" i="0" dirty="0">
                <a:solidFill>
                  <a:srgbClr val="333333"/>
                </a:solidFill>
                <a:effectLst/>
                <a:latin typeface="THSarabunNew"/>
              </a:rPr>
              <a:t>ที่เครื่องตัวเอง)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HSarabunNew"/>
              </a:rPr>
              <a:t>Remote Repository </a:t>
            </a:r>
            <a:r>
              <a:rPr lang="th-TH" b="0" i="0" dirty="0">
                <a:solidFill>
                  <a:srgbClr val="333333"/>
                </a:solidFill>
                <a:effectLst/>
                <a:latin typeface="THSarabunNew"/>
              </a:rPr>
              <a:t>เป็นสถานะที่มีการเก็บบันทึกข้อมูลการเปลี่ยนแปลงของ </a:t>
            </a:r>
            <a:r>
              <a:rPr lang="en-US" b="0" i="0" dirty="0">
                <a:solidFill>
                  <a:srgbClr val="333333"/>
                </a:solidFill>
                <a:effectLst/>
                <a:latin typeface="THSarabunNew"/>
              </a:rPr>
              <a:t>Source Code </a:t>
            </a:r>
            <a:r>
              <a:rPr lang="th-TH" b="0" i="0" dirty="0">
                <a:solidFill>
                  <a:srgbClr val="333333"/>
                </a:solidFill>
                <a:effectLst/>
                <a:latin typeface="THSarabunNew"/>
              </a:rPr>
              <a:t>ลงไปที่ </a:t>
            </a:r>
            <a:r>
              <a:rPr lang="en-US" b="0" i="0" dirty="0">
                <a:solidFill>
                  <a:srgbClr val="333333"/>
                </a:solidFill>
                <a:effectLst/>
                <a:latin typeface="THSarabunNew"/>
              </a:rPr>
              <a:t>Git Repository </a:t>
            </a:r>
            <a:r>
              <a:rPr lang="th-TH" b="0" i="0" dirty="0">
                <a:solidFill>
                  <a:srgbClr val="333333"/>
                </a:solidFill>
                <a:effectLst/>
                <a:latin typeface="THSarabunNew"/>
              </a:rPr>
              <a:t>ที่เป็น </a:t>
            </a:r>
            <a:r>
              <a:rPr lang="en-US" b="0" i="0" dirty="0">
                <a:solidFill>
                  <a:srgbClr val="333333"/>
                </a:solidFill>
                <a:effectLst/>
                <a:latin typeface="THSarabunNew"/>
              </a:rPr>
              <a:t>Hosting (</a:t>
            </a:r>
            <a:r>
              <a:rPr lang="th-TH" b="0" i="0" dirty="0">
                <a:solidFill>
                  <a:srgbClr val="333333"/>
                </a:solidFill>
                <a:effectLst/>
                <a:latin typeface="THSarabunNew"/>
              </a:rPr>
              <a:t>ที่เครื่อง</a:t>
            </a:r>
            <a:r>
              <a:rPr lang="th-TH" b="0" i="0" dirty="0" err="1">
                <a:solidFill>
                  <a:srgbClr val="333333"/>
                </a:solidFill>
                <a:effectLst/>
                <a:latin typeface="THSarabunNew"/>
              </a:rPr>
              <a:t>เซิร์ฟเวอร์</a:t>
            </a:r>
            <a:r>
              <a:rPr lang="th-TH" b="0" i="0" dirty="0">
                <a:solidFill>
                  <a:srgbClr val="333333"/>
                </a:solidFill>
                <a:effectLst/>
                <a:latin typeface="THSarabun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607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690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342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569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920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382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097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421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98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36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42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6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7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78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24/01/2023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24/01/2023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24/01/2023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24/01/2023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24/01/2023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24/01/2023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24/01/2023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24/01/2023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24/01/2023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24/01/2023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24/01/2023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1E92B8E-6087-4A13-9F20-23C7A62C6D17}" type="datetimeFigureOut">
              <a:rPr lang="en-US" smtClean="0"/>
              <a:pPr/>
              <a:t>24/01/2023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ahoy.com/blog/2015/08/introduction-to-git-and-github" TargetMode="External"/><Relationship Id="rId7" Type="http://schemas.openxmlformats.org/officeDocument/2006/relationships/hyperlink" Target="https://docs.github.com/en/authentication/connecting-to-github-with-ssh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ahoy.com/blog/2017/12/how-to-show-verify-sign-with-gpg" TargetMode="External"/><Relationship Id="rId5" Type="http://schemas.openxmlformats.org/officeDocument/2006/relationships/hyperlink" Target="https://saixiii.com/what-is-github/" TargetMode="External"/><Relationship Id="rId4" Type="http://schemas.openxmlformats.org/officeDocument/2006/relationships/hyperlink" Target="https://km.cc.swu.ac.th/archives/3606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5640BE-74C1-98AE-1796-A6543DFCC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985" y="2564904"/>
            <a:ext cx="2816007" cy="2816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EEA4DF-D331-5456-594A-318A9CE08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757090"/>
            <a:ext cx="2688134" cy="26881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GitHub?</a:t>
            </a:r>
          </a:p>
          <a:p>
            <a:pPr lvl="1"/>
            <a:r>
              <a:rPr lang="en-US" dirty="0"/>
              <a:t>Create repository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E6D27-5562-41A0-E79C-BA4636DEA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605241"/>
            <a:ext cx="5328592" cy="416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3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Git?</a:t>
            </a:r>
          </a:p>
          <a:p>
            <a:pPr lvl="1"/>
            <a:r>
              <a:rPr lang="en-US" dirty="0"/>
              <a:t>Go to https://git-scm.com/</a:t>
            </a:r>
          </a:p>
          <a:p>
            <a:pPr lvl="1"/>
            <a:r>
              <a:rPr lang="en-US" dirty="0"/>
              <a:t>Download &amp; Install</a:t>
            </a:r>
          </a:p>
          <a:p>
            <a:pPr lvl="2"/>
            <a:r>
              <a:rPr lang="en-US" dirty="0"/>
              <a:t>https://git-scm.com/downloads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B8CB96-8468-17CD-6D96-0594A15CA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645024"/>
            <a:ext cx="6131355" cy="283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1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Installation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99EAD-A37E-CC20-2727-FBF188925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696299"/>
            <a:ext cx="4536504" cy="375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48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Installation</a:t>
            </a:r>
          </a:p>
          <a:p>
            <a:pPr lvl="1"/>
            <a:r>
              <a:rPr lang="en-US" dirty="0"/>
              <a:t>windows portable</a:t>
            </a:r>
          </a:p>
          <a:p>
            <a:pPr lvl="2"/>
            <a:r>
              <a:rPr lang="en-US" dirty="0"/>
              <a:t>Settings -&gt; Advanced system settings</a:t>
            </a:r>
          </a:p>
          <a:p>
            <a:pPr lvl="3"/>
            <a:r>
              <a:rPr lang="en-US" dirty="0"/>
              <a:t>System Properties -&gt; Advanced -&gt; Environment Variables</a:t>
            </a:r>
          </a:p>
          <a:p>
            <a:pPr lvl="4"/>
            <a:r>
              <a:rPr lang="en-US" dirty="0"/>
              <a:t>set PATH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E6C775-B9E2-6400-04B8-0496F81A5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259" y="3429000"/>
            <a:ext cx="2973102" cy="327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29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Command</a:t>
            </a:r>
          </a:p>
          <a:p>
            <a:pPr lvl="1"/>
            <a:r>
              <a:rPr lang="en-US" dirty="0"/>
              <a:t>git --version or git -v</a:t>
            </a:r>
          </a:p>
          <a:p>
            <a:pPr lvl="1"/>
            <a:r>
              <a:rPr lang="en-US" dirty="0"/>
              <a:t>git help ,  git help &lt;command&gt;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D6D87-7AD0-C2FB-4FCE-28764CD04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563" y="3423245"/>
            <a:ext cx="67151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04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Command</a:t>
            </a:r>
          </a:p>
          <a:p>
            <a:pPr lvl="1"/>
            <a:r>
              <a:rPr lang="en-US" dirty="0"/>
              <a:t>git config</a:t>
            </a:r>
          </a:p>
          <a:p>
            <a:pPr lvl="2"/>
            <a:r>
              <a:rPr lang="en-US" dirty="0"/>
              <a:t>git config --global user.name your-name</a:t>
            </a:r>
          </a:p>
          <a:p>
            <a:pPr lvl="2"/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your-email</a:t>
            </a:r>
          </a:p>
          <a:p>
            <a:pPr lvl="2"/>
            <a:r>
              <a:rPr lang="en-US" dirty="0"/>
              <a:t>git config --global --list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8489F4-0172-A60E-AB70-86CBE9A7E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410" y="3933056"/>
            <a:ext cx="6070078" cy="279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25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Command</a:t>
            </a:r>
          </a:p>
          <a:p>
            <a:pPr lvl="1"/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lvl="2"/>
            <a:r>
              <a:rPr lang="en-US" dirty="0"/>
              <a:t>create .git folder store local changed</a:t>
            </a:r>
          </a:p>
          <a:p>
            <a:pPr lvl="1"/>
            <a:r>
              <a:rPr lang="en-US" dirty="0"/>
              <a:t>git status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9AE975-8627-0CD1-7C3F-C762E508B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971" y="3717032"/>
            <a:ext cx="6440925" cy="253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59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Command</a:t>
            </a:r>
          </a:p>
          <a:p>
            <a:pPr lvl="1"/>
            <a:r>
              <a:rPr lang="en-US" dirty="0"/>
              <a:t>git add</a:t>
            </a:r>
          </a:p>
          <a:p>
            <a:pPr lvl="2"/>
            <a:r>
              <a:rPr lang="en-US" dirty="0"/>
              <a:t>git add file-name</a:t>
            </a:r>
          </a:p>
          <a:p>
            <a:pPr lvl="2"/>
            <a:r>
              <a:rPr lang="en-US" dirty="0"/>
              <a:t>git add .  or git add *.txt</a:t>
            </a:r>
          </a:p>
          <a:p>
            <a:pPr lvl="1"/>
            <a:r>
              <a:rPr lang="en-US" dirty="0"/>
              <a:t>git status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FBB8A-398A-F728-CC0C-A1A652A72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4077072"/>
            <a:ext cx="6377116" cy="250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28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Command</a:t>
            </a:r>
          </a:p>
          <a:p>
            <a:pPr lvl="1"/>
            <a:r>
              <a:rPr lang="en-US" dirty="0"/>
              <a:t>git commit</a:t>
            </a:r>
          </a:p>
          <a:p>
            <a:pPr lvl="2"/>
            <a:r>
              <a:rPr lang="en-US" dirty="0"/>
              <a:t>git commit –m your-messages</a:t>
            </a:r>
          </a:p>
          <a:p>
            <a:pPr lvl="1"/>
            <a:r>
              <a:rPr lang="en-US" dirty="0"/>
              <a:t>git log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A382F5-D25E-B646-3218-A21111E6E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578716"/>
            <a:ext cx="6477463" cy="280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46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Command</a:t>
            </a:r>
          </a:p>
          <a:p>
            <a:pPr lvl="1"/>
            <a:r>
              <a:rPr lang="en-US" dirty="0"/>
              <a:t>git branch</a:t>
            </a:r>
          </a:p>
          <a:p>
            <a:pPr lvl="2"/>
            <a:r>
              <a:rPr lang="en-US" dirty="0"/>
              <a:t>create</a:t>
            </a:r>
          </a:p>
          <a:p>
            <a:pPr lvl="3"/>
            <a:r>
              <a:rPr lang="en-US" dirty="0"/>
              <a:t>git branch branch-name</a:t>
            </a:r>
          </a:p>
          <a:p>
            <a:pPr lvl="2"/>
            <a:r>
              <a:rPr lang="en-US" dirty="0"/>
              <a:t>move/rename </a:t>
            </a:r>
          </a:p>
          <a:p>
            <a:pPr lvl="3"/>
            <a:r>
              <a:rPr lang="en-US" dirty="0"/>
              <a:t>git branch –M new-branch-name</a:t>
            </a:r>
          </a:p>
          <a:p>
            <a:pPr lvl="2"/>
            <a:r>
              <a:rPr lang="en-US" dirty="0"/>
              <a:t>delete</a:t>
            </a:r>
          </a:p>
          <a:p>
            <a:pPr lvl="3"/>
            <a:r>
              <a:rPr lang="en-US" dirty="0"/>
              <a:t>git branch –D branch-name</a:t>
            </a:r>
          </a:p>
          <a:p>
            <a:pPr lvl="2"/>
            <a:r>
              <a:rPr lang="en-US" dirty="0"/>
              <a:t>switch/change</a:t>
            </a:r>
          </a:p>
          <a:p>
            <a:pPr lvl="3"/>
            <a:r>
              <a:rPr lang="en-US" dirty="0"/>
              <a:t>git checkout branch-name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9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Git CLI</a:t>
            </a:r>
          </a:p>
          <a:p>
            <a:r>
              <a:rPr lang="en-US" dirty="0"/>
              <a:t>Git GUI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93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Command</a:t>
            </a:r>
          </a:p>
          <a:p>
            <a:pPr lvl="1"/>
            <a:r>
              <a:rPr lang="en-US" dirty="0"/>
              <a:t>git branch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34A77F-295E-F166-264F-7610BA1BF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636912"/>
            <a:ext cx="5565172" cy="399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9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Command</a:t>
            </a:r>
          </a:p>
          <a:p>
            <a:pPr lvl="1"/>
            <a:r>
              <a:rPr lang="en-US" dirty="0"/>
              <a:t>git branch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717D7-37BF-3091-A3AC-55C129829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371" y="2636912"/>
            <a:ext cx="552301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34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Command</a:t>
            </a:r>
          </a:p>
          <a:p>
            <a:pPr lvl="1"/>
            <a:r>
              <a:rPr lang="en-US" dirty="0"/>
              <a:t>git push</a:t>
            </a:r>
          </a:p>
          <a:p>
            <a:pPr lvl="2"/>
            <a:r>
              <a:rPr lang="en-US" dirty="0"/>
              <a:t>git remote add origin https://github.com/user-name/repo-name.git</a:t>
            </a:r>
          </a:p>
          <a:p>
            <a:pPr lvl="2"/>
            <a:r>
              <a:rPr lang="en-US" dirty="0"/>
              <a:t>git push -u origin master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412DD6-45D6-DFC1-95F7-A52BA0855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839" y="4005064"/>
            <a:ext cx="6194659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74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Command</a:t>
            </a:r>
          </a:p>
          <a:p>
            <a:pPr lvl="1"/>
            <a:r>
              <a:rPr lang="en-US" dirty="0"/>
              <a:t>git push</a:t>
            </a:r>
          </a:p>
          <a:p>
            <a:pPr lvl="2"/>
            <a:r>
              <a:rPr lang="fr-FR" dirty="0"/>
              <a:t>git config --global </a:t>
            </a:r>
            <a:r>
              <a:rPr lang="fr-FR" dirty="0" err="1"/>
              <a:t>http.sslVerify</a:t>
            </a:r>
            <a:r>
              <a:rPr lang="fr-FR" dirty="0"/>
              <a:t> false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97320-B059-5D22-F4DC-F6095F19C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986217"/>
            <a:ext cx="5472608" cy="37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65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Command</a:t>
            </a:r>
          </a:p>
          <a:p>
            <a:pPr lvl="1"/>
            <a:r>
              <a:rPr lang="en-US" dirty="0"/>
              <a:t>git push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2291A8-0B14-DDC6-585B-AD7037D39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2632400"/>
            <a:ext cx="5833321" cy="401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04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600888" cy="4800600"/>
          </a:xfrm>
        </p:spPr>
        <p:txBody>
          <a:bodyPr/>
          <a:lstStyle/>
          <a:p>
            <a:r>
              <a:rPr lang="en-US" dirty="0"/>
              <a:t>Git Command</a:t>
            </a:r>
          </a:p>
          <a:p>
            <a:pPr lvl="1"/>
            <a:r>
              <a:rPr lang="en-US" dirty="0"/>
              <a:t>git clone</a:t>
            </a:r>
          </a:p>
          <a:p>
            <a:pPr lvl="2"/>
            <a:r>
              <a:rPr lang="en-US" dirty="0"/>
              <a:t>git clone https://github.com/user-name/repo-name.git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AAB66-C283-5079-5687-75A8BD902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356992"/>
            <a:ext cx="646954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29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Setting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91EC06-1579-2B6A-E345-DF51F4F16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340" y="2060848"/>
            <a:ext cx="6356148" cy="46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08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Setting</a:t>
            </a:r>
          </a:p>
          <a:p>
            <a:pPr lvl="1"/>
            <a:r>
              <a:rPr lang="en-US" dirty="0"/>
              <a:t>try to change repository private/public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5A6E7D-0143-B7B8-5BB1-3177CC2F7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81434"/>
            <a:ext cx="5441808" cy="400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5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Personal Access Token on GitHub</a:t>
            </a:r>
          </a:p>
          <a:p>
            <a:pPr lvl="1"/>
            <a:r>
              <a:rPr lang="en-US" dirty="0"/>
              <a:t>Settings -&gt; Developer Settings</a:t>
            </a:r>
          </a:p>
          <a:p>
            <a:pPr lvl="2"/>
            <a:r>
              <a:rPr lang="en-US" dirty="0"/>
              <a:t>Person access tokens -&gt; Tokens (classic)</a:t>
            </a:r>
          </a:p>
          <a:p>
            <a:pPr lvl="3"/>
            <a:r>
              <a:rPr lang="en-US" dirty="0"/>
              <a:t>Generate new token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00690-071A-A740-8F42-73DAD71CB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175" y="3491568"/>
            <a:ext cx="4594305" cy="32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7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600888" cy="4800600"/>
          </a:xfrm>
        </p:spPr>
        <p:txBody>
          <a:bodyPr/>
          <a:lstStyle/>
          <a:p>
            <a:r>
              <a:rPr lang="en-US" dirty="0"/>
              <a:t>Git Command</a:t>
            </a:r>
          </a:p>
          <a:p>
            <a:pPr lvl="1"/>
            <a:r>
              <a:rPr lang="en-US" dirty="0"/>
              <a:t>git hub token</a:t>
            </a:r>
          </a:p>
          <a:p>
            <a:pPr lvl="2"/>
            <a:r>
              <a:rPr lang="en-US" dirty="0"/>
              <a:t>git clone https://user-name:github-token@github.com/user-name/repo-name.git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CCFE9-6FEF-C354-1A34-86D2AF454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987" y="3573016"/>
            <a:ext cx="653446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8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  <a:p>
            <a:pPr lvl="1"/>
            <a:r>
              <a:rPr lang="en-US" dirty="0"/>
              <a:t>Version Control System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79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600888" cy="4800600"/>
          </a:xfrm>
        </p:spPr>
        <p:txBody>
          <a:bodyPr/>
          <a:lstStyle/>
          <a:p>
            <a:r>
              <a:rPr lang="en-US" dirty="0"/>
              <a:t>Git Command</a:t>
            </a:r>
          </a:p>
          <a:p>
            <a:pPr lvl="1"/>
            <a:r>
              <a:rPr lang="en-US" dirty="0"/>
              <a:t>git hub token</a:t>
            </a:r>
          </a:p>
          <a:p>
            <a:pPr lvl="2"/>
            <a:r>
              <a:rPr lang="en-US" dirty="0"/>
              <a:t>try to edit readme.md then commit &amp; push changed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65669-3DBD-DD91-6FB3-0F4D31C17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885" y="3171726"/>
            <a:ext cx="6709611" cy="342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2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600888" cy="4800600"/>
          </a:xfrm>
        </p:spPr>
        <p:txBody>
          <a:bodyPr/>
          <a:lstStyle/>
          <a:p>
            <a:r>
              <a:rPr lang="en-US" dirty="0"/>
              <a:t>Git Command</a:t>
            </a:r>
          </a:p>
          <a:p>
            <a:pPr lvl="1"/>
            <a:r>
              <a:rPr lang="en-US" dirty="0"/>
              <a:t>git </a:t>
            </a:r>
            <a:r>
              <a:rPr lang="en-US" dirty="0" err="1"/>
              <a:t>ssh</a:t>
            </a:r>
            <a:r>
              <a:rPr lang="en-US" dirty="0"/>
              <a:t> key</a:t>
            </a:r>
          </a:p>
          <a:p>
            <a:pPr lvl="2"/>
            <a:r>
              <a:rPr lang="de-DE" dirty="0"/>
              <a:t>ssh-keygen -t rsa -b 4096 -C "email@example.com"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5ABF4-9CD9-5E8B-6E45-2E70E596A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662" y="3068960"/>
            <a:ext cx="639381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85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600888" cy="4800600"/>
          </a:xfrm>
        </p:spPr>
        <p:txBody>
          <a:bodyPr/>
          <a:lstStyle/>
          <a:p>
            <a:r>
              <a:rPr lang="en-US" dirty="0"/>
              <a:t>Git Command</a:t>
            </a:r>
          </a:p>
          <a:p>
            <a:pPr lvl="1"/>
            <a:r>
              <a:rPr lang="en-US" dirty="0"/>
              <a:t>git </a:t>
            </a:r>
            <a:r>
              <a:rPr lang="en-US" dirty="0" err="1"/>
              <a:t>ssh</a:t>
            </a:r>
            <a:r>
              <a:rPr lang="en-US" dirty="0"/>
              <a:t> key</a:t>
            </a:r>
          </a:p>
          <a:p>
            <a:pPr lvl="2"/>
            <a:r>
              <a:rPr lang="de-DE" dirty="0"/>
              <a:t>putty key generator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59583F-A623-6854-FE27-184636730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996952"/>
            <a:ext cx="4176464" cy="379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31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SSH keys on GitHub</a:t>
            </a:r>
          </a:p>
          <a:p>
            <a:pPr lvl="1"/>
            <a:r>
              <a:rPr lang="en-US" dirty="0"/>
              <a:t>Settings -&gt; SSH and GPG keys</a:t>
            </a:r>
          </a:p>
          <a:p>
            <a:pPr lvl="2"/>
            <a:r>
              <a:rPr lang="en-US" dirty="0"/>
              <a:t>SSH keys -&gt; New SSH key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9675F8-438C-69E1-5EB0-D2BEEB19C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2996951"/>
            <a:ext cx="5616624" cy="377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68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600888" cy="4800600"/>
          </a:xfrm>
        </p:spPr>
        <p:txBody>
          <a:bodyPr/>
          <a:lstStyle/>
          <a:p>
            <a:r>
              <a:rPr lang="en-US" dirty="0"/>
              <a:t>Git Command</a:t>
            </a:r>
          </a:p>
          <a:p>
            <a:pPr lvl="1"/>
            <a:r>
              <a:rPr lang="en-US" dirty="0"/>
              <a:t>git </a:t>
            </a:r>
            <a:r>
              <a:rPr lang="en-US" dirty="0" err="1"/>
              <a:t>ssh</a:t>
            </a:r>
            <a:r>
              <a:rPr lang="en-US" dirty="0"/>
              <a:t> key testing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EF8EBE-8738-A273-8D05-1CC96F449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796" y="2916560"/>
            <a:ext cx="6752490" cy="173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06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600888" cy="4800600"/>
          </a:xfrm>
        </p:spPr>
        <p:txBody>
          <a:bodyPr/>
          <a:lstStyle/>
          <a:p>
            <a:r>
              <a:rPr lang="en-US" dirty="0"/>
              <a:t>Git Command</a:t>
            </a:r>
          </a:p>
          <a:p>
            <a:pPr lvl="1"/>
            <a:r>
              <a:rPr lang="en-US" dirty="0"/>
              <a:t>git </a:t>
            </a:r>
            <a:r>
              <a:rPr lang="en-US" dirty="0" err="1"/>
              <a:t>ssh</a:t>
            </a:r>
            <a:r>
              <a:rPr lang="en-US" dirty="0"/>
              <a:t> key</a:t>
            </a:r>
          </a:p>
          <a:p>
            <a:pPr lvl="2"/>
            <a:r>
              <a:rPr lang="en-US" dirty="0"/>
              <a:t>try to clone with </a:t>
            </a:r>
            <a:r>
              <a:rPr lang="en-US" dirty="0" err="1"/>
              <a:t>ssh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BB9BE-7E11-0E5E-FFE5-30263E01E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284984"/>
            <a:ext cx="6354745" cy="212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99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600888" cy="4800600"/>
          </a:xfrm>
        </p:spPr>
        <p:txBody>
          <a:bodyPr/>
          <a:lstStyle/>
          <a:p>
            <a:r>
              <a:rPr lang="en-US" dirty="0"/>
              <a:t>Git Command</a:t>
            </a:r>
          </a:p>
          <a:p>
            <a:pPr lvl="1"/>
            <a:r>
              <a:rPr lang="en-US" dirty="0"/>
              <a:t>git </a:t>
            </a:r>
            <a:r>
              <a:rPr lang="en-US" dirty="0" err="1"/>
              <a:t>ssh</a:t>
            </a:r>
            <a:r>
              <a:rPr lang="en-US" dirty="0"/>
              <a:t> key</a:t>
            </a:r>
          </a:p>
          <a:p>
            <a:pPr lvl="2"/>
            <a:r>
              <a:rPr lang="en-US" dirty="0"/>
              <a:t>try to edit readme.md then commit &amp; push changed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3B6284-6496-EB27-AEA2-E2A53D4F6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539" y="3212975"/>
            <a:ext cx="6606049" cy="332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04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600888" cy="4800600"/>
          </a:xfrm>
        </p:spPr>
        <p:txBody>
          <a:bodyPr/>
          <a:lstStyle/>
          <a:p>
            <a:r>
              <a:rPr lang="en-US" dirty="0"/>
              <a:t>Git Command</a:t>
            </a:r>
          </a:p>
          <a:p>
            <a:pPr lvl="1"/>
            <a:r>
              <a:rPr lang="en-US" dirty="0"/>
              <a:t>git fetch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392D9-17C7-903F-9E5E-6F331E4D3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885" y="2984004"/>
            <a:ext cx="6781630" cy="260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56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600888" cy="4800600"/>
          </a:xfrm>
        </p:spPr>
        <p:txBody>
          <a:bodyPr/>
          <a:lstStyle/>
          <a:p>
            <a:r>
              <a:rPr lang="en-US" dirty="0"/>
              <a:t>Git Command</a:t>
            </a:r>
          </a:p>
          <a:p>
            <a:pPr lvl="1"/>
            <a:r>
              <a:rPr lang="en-US" dirty="0"/>
              <a:t>git merge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72F00C-FAC2-857C-8E0A-78D2121D0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2717865"/>
            <a:ext cx="5545403" cy="386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61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600888" cy="4800600"/>
          </a:xfrm>
        </p:spPr>
        <p:txBody>
          <a:bodyPr/>
          <a:lstStyle/>
          <a:p>
            <a:r>
              <a:rPr lang="en-US" dirty="0"/>
              <a:t>Git Command</a:t>
            </a:r>
          </a:p>
          <a:p>
            <a:pPr lvl="1"/>
            <a:r>
              <a:rPr lang="en-US" dirty="0"/>
              <a:t>git merge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FEECC-879F-9079-B92D-503C08A85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9" y="2564904"/>
            <a:ext cx="4968552" cy="15204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EF84EE-0B58-2800-2C79-7F3860414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269" y="4195067"/>
            <a:ext cx="4956052" cy="254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6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use Git?</a:t>
            </a:r>
          </a:p>
          <a:p>
            <a:pPr lvl="1"/>
            <a:r>
              <a:rPr lang="en-US" dirty="0"/>
              <a:t>Source Code Tracking </a:t>
            </a:r>
          </a:p>
          <a:p>
            <a:pPr lvl="1"/>
            <a:r>
              <a:rPr lang="en-US" dirty="0"/>
              <a:t>Team Work Development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24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600888" cy="4800600"/>
          </a:xfrm>
        </p:spPr>
        <p:txBody>
          <a:bodyPr/>
          <a:lstStyle/>
          <a:p>
            <a:r>
              <a:rPr lang="en-US" dirty="0"/>
              <a:t>Git Command</a:t>
            </a:r>
          </a:p>
          <a:p>
            <a:pPr lvl="1"/>
            <a:r>
              <a:rPr lang="en-US" dirty="0"/>
              <a:t>git pull (fetch + merge)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E5A38-BEE2-D9FA-8E94-877EA39BE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447" y="2697832"/>
            <a:ext cx="6877049" cy="397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05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CLI</a:t>
            </a:r>
          </a:p>
          <a:p>
            <a:pPr lvl="1"/>
            <a:r>
              <a:rPr lang="en-US" dirty="0"/>
              <a:t>Go to https://cli.github.com/</a:t>
            </a:r>
          </a:p>
          <a:p>
            <a:pPr lvl="1"/>
            <a:r>
              <a:rPr lang="en-US" dirty="0"/>
              <a:t>Download &amp; Install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BB1FF8-6AB3-ED47-C15B-59314D54A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3134336"/>
            <a:ext cx="5832648" cy="360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61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CLI</a:t>
            </a:r>
          </a:p>
          <a:p>
            <a:pPr lvl="1"/>
            <a:r>
              <a:rPr lang="en-US" dirty="0"/>
              <a:t>try to login and clone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92A342-17D2-F84A-E122-EA2EA5AE8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851" y="2542965"/>
            <a:ext cx="6710645" cy="427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748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CLI</a:t>
            </a:r>
          </a:p>
          <a:p>
            <a:pPr lvl="1"/>
            <a:r>
              <a:rPr lang="en-US" dirty="0"/>
              <a:t>list repository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A8DC9-05F4-7745-3369-167A2BDD2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636912"/>
            <a:ext cx="6840760" cy="397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349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Desktop</a:t>
            </a:r>
          </a:p>
          <a:p>
            <a:pPr lvl="1"/>
            <a:r>
              <a:rPr lang="en-US" dirty="0"/>
              <a:t>Go to https://desktop.github.com/</a:t>
            </a:r>
          </a:p>
          <a:p>
            <a:pPr lvl="1"/>
            <a:r>
              <a:rPr lang="en-US" dirty="0"/>
              <a:t>Download &amp; Install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7FFB7-075A-C60E-C749-B16C1C725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288" y="3223811"/>
            <a:ext cx="3350104" cy="335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63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Desktop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676A09-E597-BC79-A0C0-87350A923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348880"/>
            <a:ext cx="52959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12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Desktop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DE0B7-42F1-E981-7FE5-CE71136CC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649" y="2204864"/>
            <a:ext cx="6562039" cy="451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715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Desktop</a:t>
            </a:r>
          </a:p>
          <a:p>
            <a:pPr lvl="1"/>
            <a:r>
              <a:rPr lang="en-US" dirty="0"/>
              <a:t>try to edit readme.md then commit &amp; push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C6CC2A-A7CC-E6F1-1F67-E9328E1D5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758425"/>
            <a:ext cx="4680520" cy="3217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A3A684-F162-87AD-CC71-87D33FF39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845296"/>
            <a:ext cx="4212468" cy="289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453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https://devahoy.com/blog/2015/08/introduction-to-git-and-github</a:t>
            </a:r>
            <a:endParaRPr lang="en-US" dirty="0"/>
          </a:p>
          <a:p>
            <a:r>
              <a:rPr lang="en-US" dirty="0">
                <a:hlinkClick r:id="rId4"/>
              </a:rPr>
              <a:t>https://km.cc.swu.ac.th/archives/3606</a:t>
            </a:r>
            <a:endParaRPr lang="en-US" dirty="0"/>
          </a:p>
          <a:p>
            <a:r>
              <a:rPr lang="en-US" dirty="0">
                <a:hlinkClick r:id="rId5"/>
              </a:rPr>
              <a:t>https://saixiii.com/what-is-github/</a:t>
            </a:r>
            <a:endParaRPr lang="en-US" dirty="0"/>
          </a:p>
          <a:p>
            <a:r>
              <a:rPr lang="en-US" dirty="0">
                <a:hlinkClick r:id="rId6"/>
              </a:rPr>
              <a:t>https://devahoy.com/blog/2017/12/how-to-show-verify-sign-with-gpg</a:t>
            </a:r>
            <a:endParaRPr lang="en-US" dirty="0"/>
          </a:p>
          <a:p>
            <a:r>
              <a:rPr lang="en-US" dirty="0">
                <a:hlinkClick r:id="rId7"/>
              </a:rPr>
              <a:t>https://docs.github.com/en/authentication/connecting-to-github-with-ssh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473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2290" y="2967335"/>
            <a:ext cx="2165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 &amp; 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State</a:t>
            </a:r>
          </a:p>
          <a:p>
            <a:pPr lvl="1"/>
            <a:r>
              <a:rPr lang="en-US" dirty="0"/>
              <a:t>Untracked </a:t>
            </a:r>
          </a:p>
          <a:p>
            <a:pPr lvl="1"/>
            <a:r>
              <a:rPr lang="en-US" dirty="0"/>
              <a:t>Working Directory</a:t>
            </a:r>
          </a:p>
          <a:p>
            <a:pPr lvl="1"/>
            <a:r>
              <a:rPr lang="en-US" dirty="0"/>
              <a:t>Staged</a:t>
            </a:r>
          </a:p>
          <a:p>
            <a:pPr lvl="1"/>
            <a:r>
              <a:rPr lang="en-US" dirty="0"/>
              <a:t>Local Repository</a:t>
            </a:r>
          </a:p>
          <a:p>
            <a:pPr lvl="1"/>
            <a:r>
              <a:rPr lang="en-US" dirty="0"/>
              <a:t>Remote Repository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B8E1D-1013-6065-4EDA-3C5B38620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507" y="4725144"/>
            <a:ext cx="6869957" cy="203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4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  <a:p>
            <a:pPr lvl="1"/>
            <a:r>
              <a:rPr lang="en-US" dirty="0"/>
              <a:t>Web site for Git </a:t>
            </a:r>
          </a:p>
          <a:p>
            <a:pPr lvl="1"/>
            <a:r>
              <a:rPr lang="en-US" dirty="0"/>
              <a:t>Control version repository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0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GitHub?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THSarabunNew"/>
              </a:rPr>
              <a:t>Go to https://github.com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 account (Sign up)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B56575-D08B-4CA4-9A82-436EFBE05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374" y="3390047"/>
            <a:ext cx="6376074" cy="308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5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GitHub?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7358A-4721-7FF3-93B1-DAC35BD59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607" y="2204863"/>
            <a:ext cx="5789785" cy="4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7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GitHub?</a:t>
            </a:r>
          </a:p>
          <a:p>
            <a:pPr lvl="1"/>
            <a:r>
              <a:rPr lang="en-US" dirty="0"/>
              <a:t>Create repository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8E8158-1CB6-38C3-14BA-B408CD644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636912"/>
            <a:ext cx="4962169" cy="415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97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3438</TotalTime>
  <Words>894</Words>
  <Application>Microsoft Office PowerPoint</Application>
  <PresentationFormat>On-screen Show (4:3)</PresentationFormat>
  <Paragraphs>431</Paragraphs>
  <Slides>49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Gill Sans MT</vt:lpstr>
      <vt:lpstr>source-serif-pro</vt:lpstr>
      <vt:lpstr>THSarabunNew</vt:lpstr>
      <vt:lpstr>Verdana</vt:lpstr>
      <vt:lpstr>Wingdings 2</vt:lpstr>
      <vt:lpstr>Solstice</vt:lpstr>
      <vt:lpstr>Introduction to Git</vt:lpstr>
      <vt:lpstr>Agenda</vt:lpstr>
      <vt:lpstr>Git</vt:lpstr>
      <vt:lpstr>Git</vt:lpstr>
      <vt:lpstr>Git</vt:lpstr>
      <vt:lpstr>GitHub</vt:lpstr>
      <vt:lpstr>GitHub</vt:lpstr>
      <vt:lpstr>GitHub</vt:lpstr>
      <vt:lpstr>GitHub</vt:lpstr>
      <vt:lpstr>GitHub</vt:lpstr>
      <vt:lpstr>Git CLI</vt:lpstr>
      <vt:lpstr>Git CLI</vt:lpstr>
      <vt:lpstr>Git CLI</vt:lpstr>
      <vt:lpstr>Git CLI</vt:lpstr>
      <vt:lpstr>Git CLI</vt:lpstr>
      <vt:lpstr>Git CLI</vt:lpstr>
      <vt:lpstr>Git CLI</vt:lpstr>
      <vt:lpstr>Git CLI</vt:lpstr>
      <vt:lpstr>Git CLI</vt:lpstr>
      <vt:lpstr>Git CLI</vt:lpstr>
      <vt:lpstr>Git CLI</vt:lpstr>
      <vt:lpstr>Git CLI</vt:lpstr>
      <vt:lpstr>Git CLI</vt:lpstr>
      <vt:lpstr>Git CLI</vt:lpstr>
      <vt:lpstr>Git CLI</vt:lpstr>
      <vt:lpstr>Git CLI</vt:lpstr>
      <vt:lpstr>Git CLI</vt:lpstr>
      <vt:lpstr>Git CLI</vt:lpstr>
      <vt:lpstr>Git CLI</vt:lpstr>
      <vt:lpstr>Git CLI</vt:lpstr>
      <vt:lpstr>Git CLI</vt:lpstr>
      <vt:lpstr>Git CLI</vt:lpstr>
      <vt:lpstr>Git CLI</vt:lpstr>
      <vt:lpstr>Git CLI</vt:lpstr>
      <vt:lpstr>Git CLI</vt:lpstr>
      <vt:lpstr>Git CLI</vt:lpstr>
      <vt:lpstr>Git CLI</vt:lpstr>
      <vt:lpstr>Git CLI</vt:lpstr>
      <vt:lpstr>Git CLI</vt:lpstr>
      <vt:lpstr>Git CLI</vt:lpstr>
      <vt:lpstr>Git CLI</vt:lpstr>
      <vt:lpstr>Git CLI</vt:lpstr>
      <vt:lpstr>Git CLI</vt:lpstr>
      <vt:lpstr>Git GUI</vt:lpstr>
      <vt:lpstr>Git GUI</vt:lpstr>
      <vt:lpstr>Git GUI</vt:lpstr>
      <vt:lpstr>Git GUI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</dc:title>
  <dc:creator>tassun_o</dc:creator>
  <cp:lastModifiedBy>Tassun Oros</cp:lastModifiedBy>
  <cp:revision>463</cp:revision>
  <dcterms:created xsi:type="dcterms:W3CDTF">2014-11-15T08:14:00Z</dcterms:created>
  <dcterms:modified xsi:type="dcterms:W3CDTF">2023-01-24T02:05:54Z</dcterms:modified>
</cp:coreProperties>
</file>