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2"/>
  </p:notesMasterIdLst>
  <p:sldIdLst>
    <p:sldId id="256" r:id="rId2"/>
    <p:sldId id="444" r:id="rId3"/>
    <p:sldId id="448" r:id="rId4"/>
    <p:sldId id="460" r:id="rId5"/>
    <p:sldId id="461" r:id="rId6"/>
    <p:sldId id="462" r:id="rId7"/>
    <p:sldId id="463" r:id="rId8"/>
    <p:sldId id="464" r:id="rId9"/>
    <p:sldId id="465" r:id="rId10"/>
    <p:sldId id="466" r:id="rId11"/>
    <p:sldId id="467" r:id="rId12"/>
    <p:sldId id="468" r:id="rId13"/>
    <p:sldId id="470" r:id="rId14"/>
    <p:sldId id="472" r:id="rId15"/>
    <p:sldId id="471" r:id="rId16"/>
    <p:sldId id="473" r:id="rId17"/>
    <p:sldId id="474" r:id="rId18"/>
    <p:sldId id="475" r:id="rId19"/>
    <p:sldId id="476" r:id="rId20"/>
    <p:sldId id="477" r:id="rId21"/>
    <p:sldId id="478" r:id="rId22"/>
    <p:sldId id="479" r:id="rId23"/>
    <p:sldId id="480" r:id="rId24"/>
    <p:sldId id="481" r:id="rId25"/>
    <p:sldId id="482" r:id="rId26"/>
    <p:sldId id="483" r:id="rId27"/>
    <p:sldId id="484" r:id="rId28"/>
    <p:sldId id="485" r:id="rId29"/>
    <p:sldId id="486" r:id="rId30"/>
    <p:sldId id="487" r:id="rId31"/>
    <p:sldId id="488" r:id="rId32"/>
    <p:sldId id="489" r:id="rId33"/>
    <p:sldId id="490" r:id="rId34"/>
    <p:sldId id="491" r:id="rId35"/>
    <p:sldId id="492" r:id="rId36"/>
    <p:sldId id="493" r:id="rId37"/>
    <p:sldId id="494" r:id="rId38"/>
    <p:sldId id="495" r:id="rId39"/>
    <p:sldId id="496" r:id="rId40"/>
    <p:sldId id="497" r:id="rId41"/>
    <p:sldId id="498" r:id="rId42"/>
    <p:sldId id="499" r:id="rId43"/>
    <p:sldId id="500" r:id="rId44"/>
    <p:sldId id="501" r:id="rId45"/>
    <p:sldId id="502" r:id="rId46"/>
    <p:sldId id="503" r:id="rId47"/>
    <p:sldId id="504" r:id="rId48"/>
    <p:sldId id="505" r:id="rId49"/>
    <p:sldId id="506" r:id="rId50"/>
    <p:sldId id="507" r:id="rId51"/>
    <p:sldId id="508" r:id="rId52"/>
    <p:sldId id="509" r:id="rId53"/>
    <p:sldId id="510" r:id="rId54"/>
    <p:sldId id="511" r:id="rId55"/>
    <p:sldId id="512" r:id="rId56"/>
    <p:sldId id="513" r:id="rId57"/>
    <p:sldId id="514" r:id="rId58"/>
    <p:sldId id="515" r:id="rId59"/>
    <p:sldId id="516" r:id="rId60"/>
    <p:sldId id="517" r:id="rId61"/>
    <p:sldId id="518" r:id="rId62"/>
    <p:sldId id="519" r:id="rId63"/>
    <p:sldId id="520" r:id="rId64"/>
    <p:sldId id="521" r:id="rId65"/>
    <p:sldId id="522" r:id="rId66"/>
    <p:sldId id="523" r:id="rId67"/>
    <p:sldId id="524" r:id="rId68"/>
    <p:sldId id="525" r:id="rId69"/>
    <p:sldId id="526" r:id="rId70"/>
    <p:sldId id="527" r:id="rId71"/>
    <p:sldId id="528" r:id="rId72"/>
    <p:sldId id="529" r:id="rId73"/>
    <p:sldId id="530" r:id="rId74"/>
    <p:sldId id="531" r:id="rId75"/>
    <p:sldId id="532" r:id="rId76"/>
    <p:sldId id="533" r:id="rId77"/>
    <p:sldId id="534" r:id="rId78"/>
    <p:sldId id="535" r:id="rId79"/>
    <p:sldId id="536" r:id="rId80"/>
    <p:sldId id="537" r:id="rId81"/>
    <p:sldId id="538" r:id="rId82"/>
    <p:sldId id="539" r:id="rId83"/>
    <p:sldId id="540" r:id="rId84"/>
    <p:sldId id="541" r:id="rId85"/>
    <p:sldId id="542" r:id="rId86"/>
    <p:sldId id="543" r:id="rId87"/>
    <p:sldId id="544" r:id="rId88"/>
    <p:sldId id="545" r:id="rId89"/>
    <p:sldId id="546" r:id="rId90"/>
    <p:sldId id="547" r:id="rId91"/>
    <p:sldId id="548" r:id="rId92"/>
    <p:sldId id="549" r:id="rId93"/>
    <p:sldId id="550" r:id="rId94"/>
    <p:sldId id="551" r:id="rId95"/>
    <p:sldId id="552" r:id="rId96"/>
    <p:sldId id="553" r:id="rId97"/>
    <p:sldId id="554" r:id="rId98"/>
    <p:sldId id="555" r:id="rId99"/>
    <p:sldId id="556" r:id="rId100"/>
    <p:sldId id="557" r:id="rId101"/>
    <p:sldId id="558" r:id="rId102"/>
    <p:sldId id="559" r:id="rId103"/>
    <p:sldId id="560" r:id="rId104"/>
    <p:sldId id="561" r:id="rId105"/>
    <p:sldId id="562" r:id="rId106"/>
    <p:sldId id="563" r:id="rId107"/>
    <p:sldId id="564" r:id="rId108"/>
    <p:sldId id="565" r:id="rId109"/>
    <p:sldId id="566" r:id="rId110"/>
    <p:sldId id="567" r:id="rId111"/>
    <p:sldId id="568" r:id="rId112"/>
    <p:sldId id="569" r:id="rId113"/>
    <p:sldId id="570" r:id="rId114"/>
    <p:sldId id="571" r:id="rId115"/>
    <p:sldId id="572" r:id="rId116"/>
    <p:sldId id="573" r:id="rId117"/>
    <p:sldId id="574" r:id="rId118"/>
    <p:sldId id="575" r:id="rId119"/>
    <p:sldId id="576" r:id="rId120"/>
    <p:sldId id="577" r:id="rId121"/>
    <p:sldId id="578" r:id="rId122"/>
    <p:sldId id="579" r:id="rId123"/>
    <p:sldId id="580" r:id="rId124"/>
    <p:sldId id="581" r:id="rId125"/>
    <p:sldId id="582" r:id="rId126"/>
    <p:sldId id="583" r:id="rId127"/>
    <p:sldId id="584" r:id="rId128"/>
    <p:sldId id="585" r:id="rId129"/>
    <p:sldId id="586" r:id="rId130"/>
    <p:sldId id="587" r:id="rId131"/>
    <p:sldId id="588" r:id="rId132"/>
    <p:sldId id="589" r:id="rId133"/>
    <p:sldId id="590" r:id="rId134"/>
    <p:sldId id="591" r:id="rId135"/>
    <p:sldId id="592" r:id="rId136"/>
    <p:sldId id="593" r:id="rId137"/>
    <p:sldId id="594" r:id="rId138"/>
    <p:sldId id="595" r:id="rId139"/>
    <p:sldId id="596" r:id="rId140"/>
    <p:sldId id="597" r:id="rId141"/>
    <p:sldId id="598" r:id="rId142"/>
    <p:sldId id="600" r:id="rId143"/>
    <p:sldId id="601" r:id="rId144"/>
    <p:sldId id="602" r:id="rId145"/>
    <p:sldId id="603" r:id="rId146"/>
    <p:sldId id="604" r:id="rId147"/>
    <p:sldId id="605" r:id="rId148"/>
    <p:sldId id="606" r:id="rId149"/>
    <p:sldId id="424" r:id="rId150"/>
    <p:sldId id="367" r:id="rId1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3" autoAdjust="0"/>
    <p:restoredTop sz="94414" autoAdjust="0"/>
  </p:normalViewPr>
  <p:slideViewPr>
    <p:cSldViewPr>
      <p:cViewPr varScale="1">
        <p:scale>
          <a:sx n="75" d="100"/>
          <a:sy n="75" d="100"/>
        </p:scale>
        <p:origin x="883"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0CEE64-98CB-4226-A253-7BC1859BE751}" type="datetimeFigureOut">
              <a:rPr lang="en-US" smtClean="0"/>
              <a:pPr/>
              <a:t>02/02/2023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6F42A7-B42A-4EFE-B8BF-3BC6AAD8E0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6F42A7-B42A-4EFE-B8BF-3BC6AAD8E03A}" type="slidenum">
              <a:rPr lang="en-US" smtClean="0"/>
              <a:pPr/>
              <a:t>1</a:t>
            </a:fld>
            <a:endParaRPr lang="en-US"/>
          </a:p>
        </p:txBody>
      </p:sp>
    </p:spTree>
    <p:extLst>
      <p:ext uri="{BB962C8B-B14F-4D97-AF65-F5344CB8AC3E}">
        <p14:creationId xmlns:p14="http://schemas.microsoft.com/office/powerpoint/2010/main" val="1099188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10</a:t>
            </a:fld>
            <a:endParaRPr lang="en-US"/>
          </a:p>
        </p:txBody>
      </p:sp>
    </p:spTree>
    <p:extLst>
      <p:ext uri="{BB962C8B-B14F-4D97-AF65-F5344CB8AC3E}">
        <p14:creationId xmlns:p14="http://schemas.microsoft.com/office/powerpoint/2010/main" val="230293039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100</a:t>
            </a:fld>
            <a:endParaRPr lang="en-US"/>
          </a:p>
        </p:txBody>
      </p:sp>
    </p:spTree>
    <p:extLst>
      <p:ext uri="{BB962C8B-B14F-4D97-AF65-F5344CB8AC3E}">
        <p14:creationId xmlns:p14="http://schemas.microsoft.com/office/powerpoint/2010/main" val="146953319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101</a:t>
            </a:fld>
            <a:endParaRPr lang="en-US"/>
          </a:p>
        </p:txBody>
      </p:sp>
    </p:spTree>
    <p:extLst>
      <p:ext uri="{BB962C8B-B14F-4D97-AF65-F5344CB8AC3E}">
        <p14:creationId xmlns:p14="http://schemas.microsoft.com/office/powerpoint/2010/main" val="11055168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102</a:t>
            </a:fld>
            <a:endParaRPr lang="en-US"/>
          </a:p>
        </p:txBody>
      </p:sp>
    </p:spTree>
    <p:extLst>
      <p:ext uri="{BB962C8B-B14F-4D97-AF65-F5344CB8AC3E}">
        <p14:creationId xmlns:p14="http://schemas.microsoft.com/office/powerpoint/2010/main" val="205748146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103</a:t>
            </a:fld>
            <a:endParaRPr lang="en-US"/>
          </a:p>
        </p:txBody>
      </p:sp>
    </p:spTree>
    <p:extLst>
      <p:ext uri="{BB962C8B-B14F-4D97-AF65-F5344CB8AC3E}">
        <p14:creationId xmlns:p14="http://schemas.microsoft.com/office/powerpoint/2010/main" val="194733908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104</a:t>
            </a:fld>
            <a:endParaRPr lang="en-US"/>
          </a:p>
        </p:txBody>
      </p:sp>
    </p:spTree>
    <p:extLst>
      <p:ext uri="{BB962C8B-B14F-4D97-AF65-F5344CB8AC3E}">
        <p14:creationId xmlns:p14="http://schemas.microsoft.com/office/powerpoint/2010/main" val="45780778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105</a:t>
            </a:fld>
            <a:endParaRPr lang="en-US"/>
          </a:p>
        </p:txBody>
      </p:sp>
    </p:spTree>
    <p:extLst>
      <p:ext uri="{BB962C8B-B14F-4D97-AF65-F5344CB8AC3E}">
        <p14:creationId xmlns:p14="http://schemas.microsoft.com/office/powerpoint/2010/main" val="146459153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106</a:t>
            </a:fld>
            <a:endParaRPr lang="en-US"/>
          </a:p>
        </p:txBody>
      </p:sp>
    </p:spTree>
    <p:extLst>
      <p:ext uri="{BB962C8B-B14F-4D97-AF65-F5344CB8AC3E}">
        <p14:creationId xmlns:p14="http://schemas.microsoft.com/office/powerpoint/2010/main" val="2079574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107</a:t>
            </a:fld>
            <a:endParaRPr lang="en-US"/>
          </a:p>
        </p:txBody>
      </p:sp>
    </p:spTree>
    <p:extLst>
      <p:ext uri="{BB962C8B-B14F-4D97-AF65-F5344CB8AC3E}">
        <p14:creationId xmlns:p14="http://schemas.microsoft.com/office/powerpoint/2010/main" val="100160865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108</a:t>
            </a:fld>
            <a:endParaRPr lang="en-US"/>
          </a:p>
        </p:txBody>
      </p:sp>
    </p:spTree>
    <p:extLst>
      <p:ext uri="{BB962C8B-B14F-4D97-AF65-F5344CB8AC3E}">
        <p14:creationId xmlns:p14="http://schemas.microsoft.com/office/powerpoint/2010/main" val="230436654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109</a:t>
            </a:fld>
            <a:endParaRPr lang="en-US"/>
          </a:p>
        </p:txBody>
      </p:sp>
    </p:spTree>
    <p:extLst>
      <p:ext uri="{BB962C8B-B14F-4D97-AF65-F5344CB8AC3E}">
        <p14:creationId xmlns:p14="http://schemas.microsoft.com/office/powerpoint/2010/main" val="2104343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11</a:t>
            </a:fld>
            <a:endParaRPr lang="en-US"/>
          </a:p>
        </p:txBody>
      </p:sp>
    </p:spTree>
    <p:extLst>
      <p:ext uri="{BB962C8B-B14F-4D97-AF65-F5344CB8AC3E}">
        <p14:creationId xmlns:p14="http://schemas.microsoft.com/office/powerpoint/2010/main" val="264180710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110</a:t>
            </a:fld>
            <a:endParaRPr lang="en-US"/>
          </a:p>
        </p:txBody>
      </p:sp>
    </p:spTree>
    <p:extLst>
      <p:ext uri="{BB962C8B-B14F-4D97-AF65-F5344CB8AC3E}">
        <p14:creationId xmlns:p14="http://schemas.microsoft.com/office/powerpoint/2010/main" val="18707396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111</a:t>
            </a:fld>
            <a:endParaRPr lang="en-US"/>
          </a:p>
        </p:txBody>
      </p:sp>
    </p:spTree>
    <p:extLst>
      <p:ext uri="{BB962C8B-B14F-4D97-AF65-F5344CB8AC3E}">
        <p14:creationId xmlns:p14="http://schemas.microsoft.com/office/powerpoint/2010/main" val="179841683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112</a:t>
            </a:fld>
            <a:endParaRPr lang="en-US"/>
          </a:p>
        </p:txBody>
      </p:sp>
    </p:spTree>
    <p:extLst>
      <p:ext uri="{BB962C8B-B14F-4D97-AF65-F5344CB8AC3E}">
        <p14:creationId xmlns:p14="http://schemas.microsoft.com/office/powerpoint/2010/main" val="56434276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113</a:t>
            </a:fld>
            <a:endParaRPr lang="en-US"/>
          </a:p>
        </p:txBody>
      </p:sp>
    </p:spTree>
    <p:extLst>
      <p:ext uri="{BB962C8B-B14F-4D97-AF65-F5344CB8AC3E}">
        <p14:creationId xmlns:p14="http://schemas.microsoft.com/office/powerpoint/2010/main" val="98899606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114</a:t>
            </a:fld>
            <a:endParaRPr lang="en-US"/>
          </a:p>
        </p:txBody>
      </p:sp>
    </p:spTree>
    <p:extLst>
      <p:ext uri="{BB962C8B-B14F-4D97-AF65-F5344CB8AC3E}">
        <p14:creationId xmlns:p14="http://schemas.microsoft.com/office/powerpoint/2010/main" val="146997601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115</a:t>
            </a:fld>
            <a:endParaRPr lang="en-US"/>
          </a:p>
        </p:txBody>
      </p:sp>
    </p:spTree>
    <p:extLst>
      <p:ext uri="{BB962C8B-B14F-4D97-AF65-F5344CB8AC3E}">
        <p14:creationId xmlns:p14="http://schemas.microsoft.com/office/powerpoint/2010/main" val="299086786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116</a:t>
            </a:fld>
            <a:endParaRPr lang="en-US"/>
          </a:p>
        </p:txBody>
      </p:sp>
    </p:spTree>
    <p:extLst>
      <p:ext uri="{BB962C8B-B14F-4D97-AF65-F5344CB8AC3E}">
        <p14:creationId xmlns:p14="http://schemas.microsoft.com/office/powerpoint/2010/main" val="273848098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117</a:t>
            </a:fld>
            <a:endParaRPr lang="en-US"/>
          </a:p>
        </p:txBody>
      </p:sp>
    </p:spTree>
    <p:extLst>
      <p:ext uri="{BB962C8B-B14F-4D97-AF65-F5344CB8AC3E}">
        <p14:creationId xmlns:p14="http://schemas.microsoft.com/office/powerpoint/2010/main" val="2885284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118</a:t>
            </a:fld>
            <a:endParaRPr lang="en-US"/>
          </a:p>
        </p:txBody>
      </p:sp>
    </p:spTree>
    <p:extLst>
      <p:ext uri="{BB962C8B-B14F-4D97-AF65-F5344CB8AC3E}">
        <p14:creationId xmlns:p14="http://schemas.microsoft.com/office/powerpoint/2010/main" val="90130968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119</a:t>
            </a:fld>
            <a:endParaRPr lang="en-US"/>
          </a:p>
        </p:txBody>
      </p:sp>
    </p:spTree>
    <p:extLst>
      <p:ext uri="{BB962C8B-B14F-4D97-AF65-F5344CB8AC3E}">
        <p14:creationId xmlns:p14="http://schemas.microsoft.com/office/powerpoint/2010/main" val="39641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12</a:t>
            </a:fld>
            <a:endParaRPr lang="en-US"/>
          </a:p>
        </p:txBody>
      </p:sp>
    </p:spTree>
    <p:extLst>
      <p:ext uri="{BB962C8B-B14F-4D97-AF65-F5344CB8AC3E}">
        <p14:creationId xmlns:p14="http://schemas.microsoft.com/office/powerpoint/2010/main" val="253708750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120</a:t>
            </a:fld>
            <a:endParaRPr lang="en-US"/>
          </a:p>
        </p:txBody>
      </p:sp>
    </p:spTree>
    <p:extLst>
      <p:ext uri="{BB962C8B-B14F-4D97-AF65-F5344CB8AC3E}">
        <p14:creationId xmlns:p14="http://schemas.microsoft.com/office/powerpoint/2010/main" val="341216600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121</a:t>
            </a:fld>
            <a:endParaRPr lang="en-US"/>
          </a:p>
        </p:txBody>
      </p:sp>
    </p:spTree>
    <p:extLst>
      <p:ext uri="{BB962C8B-B14F-4D97-AF65-F5344CB8AC3E}">
        <p14:creationId xmlns:p14="http://schemas.microsoft.com/office/powerpoint/2010/main" val="264754325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122</a:t>
            </a:fld>
            <a:endParaRPr lang="en-US"/>
          </a:p>
        </p:txBody>
      </p:sp>
    </p:spTree>
    <p:extLst>
      <p:ext uri="{BB962C8B-B14F-4D97-AF65-F5344CB8AC3E}">
        <p14:creationId xmlns:p14="http://schemas.microsoft.com/office/powerpoint/2010/main" val="217089577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123</a:t>
            </a:fld>
            <a:endParaRPr lang="en-US"/>
          </a:p>
        </p:txBody>
      </p:sp>
    </p:spTree>
    <p:extLst>
      <p:ext uri="{BB962C8B-B14F-4D97-AF65-F5344CB8AC3E}">
        <p14:creationId xmlns:p14="http://schemas.microsoft.com/office/powerpoint/2010/main" val="212960634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124</a:t>
            </a:fld>
            <a:endParaRPr lang="en-US"/>
          </a:p>
        </p:txBody>
      </p:sp>
    </p:spTree>
    <p:extLst>
      <p:ext uri="{BB962C8B-B14F-4D97-AF65-F5344CB8AC3E}">
        <p14:creationId xmlns:p14="http://schemas.microsoft.com/office/powerpoint/2010/main" val="198219273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125</a:t>
            </a:fld>
            <a:endParaRPr lang="en-US"/>
          </a:p>
        </p:txBody>
      </p:sp>
    </p:spTree>
    <p:extLst>
      <p:ext uri="{BB962C8B-B14F-4D97-AF65-F5344CB8AC3E}">
        <p14:creationId xmlns:p14="http://schemas.microsoft.com/office/powerpoint/2010/main" val="159289447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126</a:t>
            </a:fld>
            <a:endParaRPr lang="en-US"/>
          </a:p>
        </p:txBody>
      </p:sp>
    </p:spTree>
    <p:extLst>
      <p:ext uri="{BB962C8B-B14F-4D97-AF65-F5344CB8AC3E}">
        <p14:creationId xmlns:p14="http://schemas.microsoft.com/office/powerpoint/2010/main" val="98180015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127</a:t>
            </a:fld>
            <a:endParaRPr lang="en-US"/>
          </a:p>
        </p:txBody>
      </p:sp>
    </p:spTree>
    <p:extLst>
      <p:ext uri="{BB962C8B-B14F-4D97-AF65-F5344CB8AC3E}">
        <p14:creationId xmlns:p14="http://schemas.microsoft.com/office/powerpoint/2010/main" val="109946191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128</a:t>
            </a:fld>
            <a:endParaRPr lang="en-US"/>
          </a:p>
        </p:txBody>
      </p:sp>
    </p:spTree>
    <p:extLst>
      <p:ext uri="{BB962C8B-B14F-4D97-AF65-F5344CB8AC3E}">
        <p14:creationId xmlns:p14="http://schemas.microsoft.com/office/powerpoint/2010/main" val="359911132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129</a:t>
            </a:fld>
            <a:endParaRPr lang="en-US"/>
          </a:p>
        </p:txBody>
      </p:sp>
    </p:spTree>
    <p:extLst>
      <p:ext uri="{BB962C8B-B14F-4D97-AF65-F5344CB8AC3E}">
        <p14:creationId xmlns:p14="http://schemas.microsoft.com/office/powerpoint/2010/main" val="3562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13</a:t>
            </a:fld>
            <a:endParaRPr lang="en-US"/>
          </a:p>
        </p:txBody>
      </p:sp>
    </p:spTree>
    <p:extLst>
      <p:ext uri="{BB962C8B-B14F-4D97-AF65-F5344CB8AC3E}">
        <p14:creationId xmlns:p14="http://schemas.microsoft.com/office/powerpoint/2010/main" val="183141508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130</a:t>
            </a:fld>
            <a:endParaRPr lang="en-US"/>
          </a:p>
        </p:txBody>
      </p:sp>
    </p:spTree>
    <p:extLst>
      <p:ext uri="{BB962C8B-B14F-4D97-AF65-F5344CB8AC3E}">
        <p14:creationId xmlns:p14="http://schemas.microsoft.com/office/powerpoint/2010/main" val="111567551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131</a:t>
            </a:fld>
            <a:endParaRPr lang="en-US"/>
          </a:p>
        </p:txBody>
      </p:sp>
    </p:spTree>
    <p:extLst>
      <p:ext uri="{BB962C8B-B14F-4D97-AF65-F5344CB8AC3E}">
        <p14:creationId xmlns:p14="http://schemas.microsoft.com/office/powerpoint/2010/main" val="372552092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132</a:t>
            </a:fld>
            <a:endParaRPr lang="en-US"/>
          </a:p>
        </p:txBody>
      </p:sp>
    </p:spTree>
    <p:extLst>
      <p:ext uri="{BB962C8B-B14F-4D97-AF65-F5344CB8AC3E}">
        <p14:creationId xmlns:p14="http://schemas.microsoft.com/office/powerpoint/2010/main" val="28699833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133</a:t>
            </a:fld>
            <a:endParaRPr lang="en-US"/>
          </a:p>
        </p:txBody>
      </p:sp>
    </p:spTree>
    <p:extLst>
      <p:ext uri="{BB962C8B-B14F-4D97-AF65-F5344CB8AC3E}">
        <p14:creationId xmlns:p14="http://schemas.microsoft.com/office/powerpoint/2010/main" val="131187377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134</a:t>
            </a:fld>
            <a:endParaRPr lang="en-US"/>
          </a:p>
        </p:txBody>
      </p:sp>
    </p:spTree>
    <p:extLst>
      <p:ext uri="{BB962C8B-B14F-4D97-AF65-F5344CB8AC3E}">
        <p14:creationId xmlns:p14="http://schemas.microsoft.com/office/powerpoint/2010/main" val="57391390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135</a:t>
            </a:fld>
            <a:endParaRPr lang="en-US"/>
          </a:p>
        </p:txBody>
      </p:sp>
    </p:spTree>
    <p:extLst>
      <p:ext uri="{BB962C8B-B14F-4D97-AF65-F5344CB8AC3E}">
        <p14:creationId xmlns:p14="http://schemas.microsoft.com/office/powerpoint/2010/main" val="68721546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136</a:t>
            </a:fld>
            <a:endParaRPr lang="en-US"/>
          </a:p>
        </p:txBody>
      </p:sp>
    </p:spTree>
    <p:extLst>
      <p:ext uri="{BB962C8B-B14F-4D97-AF65-F5344CB8AC3E}">
        <p14:creationId xmlns:p14="http://schemas.microsoft.com/office/powerpoint/2010/main" val="278471501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137</a:t>
            </a:fld>
            <a:endParaRPr lang="en-US"/>
          </a:p>
        </p:txBody>
      </p:sp>
    </p:spTree>
    <p:extLst>
      <p:ext uri="{BB962C8B-B14F-4D97-AF65-F5344CB8AC3E}">
        <p14:creationId xmlns:p14="http://schemas.microsoft.com/office/powerpoint/2010/main" val="116112566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138</a:t>
            </a:fld>
            <a:endParaRPr lang="en-US"/>
          </a:p>
        </p:txBody>
      </p:sp>
    </p:spTree>
    <p:extLst>
      <p:ext uri="{BB962C8B-B14F-4D97-AF65-F5344CB8AC3E}">
        <p14:creationId xmlns:p14="http://schemas.microsoft.com/office/powerpoint/2010/main" val="99629353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139</a:t>
            </a:fld>
            <a:endParaRPr lang="en-US"/>
          </a:p>
        </p:txBody>
      </p:sp>
    </p:spTree>
    <p:extLst>
      <p:ext uri="{BB962C8B-B14F-4D97-AF65-F5344CB8AC3E}">
        <p14:creationId xmlns:p14="http://schemas.microsoft.com/office/powerpoint/2010/main" val="4036486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14</a:t>
            </a:fld>
            <a:endParaRPr lang="en-US"/>
          </a:p>
        </p:txBody>
      </p:sp>
    </p:spTree>
    <p:extLst>
      <p:ext uri="{BB962C8B-B14F-4D97-AF65-F5344CB8AC3E}">
        <p14:creationId xmlns:p14="http://schemas.microsoft.com/office/powerpoint/2010/main" val="362655996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140</a:t>
            </a:fld>
            <a:endParaRPr lang="en-US"/>
          </a:p>
        </p:txBody>
      </p:sp>
    </p:spTree>
    <p:extLst>
      <p:ext uri="{BB962C8B-B14F-4D97-AF65-F5344CB8AC3E}">
        <p14:creationId xmlns:p14="http://schemas.microsoft.com/office/powerpoint/2010/main" val="346870689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141</a:t>
            </a:fld>
            <a:endParaRPr lang="en-US"/>
          </a:p>
        </p:txBody>
      </p:sp>
    </p:spTree>
    <p:extLst>
      <p:ext uri="{BB962C8B-B14F-4D97-AF65-F5344CB8AC3E}">
        <p14:creationId xmlns:p14="http://schemas.microsoft.com/office/powerpoint/2010/main" val="20345981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142</a:t>
            </a:fld>
            <a:endParaRPr lang="en-US"/>
          </a:p>
        </p:txBody>
      </p:sp>
    </p:spTree>
    <p:extLst>
      <p:ext uri="{BB962C8B-B14F-4D97-AF65-F5344CB8AC3E}">
        <p14:creationId xmlns:p14="http://schemas.microsoft.com/office/powerpoint/2010/main" val="325192814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143</a:t>
            </a:fld>
            <a:endParaRPr lang="en-US"/>
          </a:p>
        </p:txBody>
      </p:sp>
    </p:spTree>
    <p:extLst>
      <p:ext uri="{BB962C8B-B14F-4D97-AF65-F5344CB8AC3E}">
        <p14:creationId xmlns:p14="http://schemas.microsoft.com/office/powerpoint/2010/main" val="422021163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144</a:t>
            </a:fld>
            <a:endParaRPr lang="en-US"/>
          </a:p>
        </p:txBody>
      </p:sp>
    </p:spTree>
    <p:extLst>
      <p:ext uri="{BB962C8B-B14F-4D97-AF65-F5344CB8AC3E}">
        <p14:creationId xmlns:p14="http://schemas.microsoft.com/office/powerpoint/2010/main" val="362672288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145</a:t>
            </a:fld>
            <a:endParaRPr lang="en-US"/>
          </a:p>
        </p:txBody>
      </p:sp>
    </p:spTree>
    <p:extLst>
      <p:ext uri="{BB962C8B-B14F-4D97-AF65-F5344CB8AC3E}">
        <p14:creationId xmlns:p14="http://schemas.microsoft.com/office/powerpoint/2010/main" val="129177604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146</a:t>
            </a:fld>
            <a:endParaRPr lang="en-US"/>
          </a:p>
        </p:txBody>
      </p:sp>
    </p:spTree>
    <p:extLst>
      <p:ext uri="{BB962C8B-B14F-4D97-AF65-F5344CB8AC3E}">
        <p14:creationId xmlns:p14="http://schemas.microsoft.com/office/powerpoint/2010/main" val="270908742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147</a:t>
            </a:fld>
            <a:endParaRPr lang="en-US"/>
          </a:p>
        </p:txBody>
      </p:sp>
    </p:spTree>
    <p:extLst>
      <p:ext uri="{BB962C8B-B14F-4D97-AF65-F5344CB8AC3E}">
        <p14:creationId xmlns:p14="http://schemas.microsoft.com/office/powerpoint/2010/main" val="113775210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148</a:t>
            </a:fld>
            <a:endParaRPr lang="en-US"/>
          </a:p>
        </p:txBody>
      </p:sp>
    </p:spTree>
    <p:extLst>
      <p:ext uri="{BB962C8B-B14F-4D97-AF65-F5344CB8AC3E}">
        <p14:creationId xmlns:p14="http://schemas.microsoft.com/office/powerpoint/2010/main" val="66894257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6F42A7-B42A-4EFE-B8BF-3BC6AAD8E03A}" type="slidenum">
              <a:rPr lang="en-US" smtClean="0"/>
              <a:pPr/>
              <a:t>149</a:t>
            </a:fld>
            <a:endParaRPr lang="en-US"/>
          </a:p>
        </p:txBody>
      </p:sp>
    </p:spTree>
    <p:extLst>
      <p:ext uri="{BB962C8B-B14F-4D97-AF65-F5344CB8AC3E}">
        <p14:creationId xmlns:p14="http://schemas.microsoft.com/office/powerpoint/2010/main" val="629698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In JavaScript, a variable can be declared after it has been used.</a:t>
            </a:r>
          </a:p>
          <a:p>
            <a:r>
              <a:rPr lang="en-US" altLang="en-US" dirty="0"/>
              <a:t>In other words; a variable can be used before it has been declared.</a:t>
            </a:r>
          </a:p>
          <a:p>
            <a:r>
              <a:rPr lang="en-US" altLang="en-US" dirty="0"/>
              <a:t>x = 5; // Assign 5 to x</a:t>
            </a:r>
            <a:br>
              <a:rPr lang="en-US" altLang="en-US" dirty="0"/>
            </a:br>
            <a:r>
              <a:rPr lang="en-US" altLang="en-US" dirty="0"/>
              <a:t>…</a:t>
            </a:r>
            <a:br>
              <a:rPr lang="en-US" altLang="en-US" dirty="0"/>
            </a:br>
            <a:r>
              <a:rPr lang="en-US" altLang="en-US" dirty="0"/>
              <a:t>var x; // Declare x</a:t>
            </a:r>
          </a:p>
          <a:p>
            <a:endParaRPr lang="en-US" altLang="en-US" dirty="0"/>
          </a:p>
          <a:p>
            <a:r>
              <a:rPr lang="en-US" altLang="en-US" dirty="0"/>
              <a:t>To avoid bugs, always declare all variables at the beginning of every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15</a:t>
            </a:fld>
            <a:endParaRPr lang="en-US"/>
          </a:p>
        </p:txBody>
      </p:sp>
    </p:spTree>
    <p:extLst>
      <p:ext uri="{BB962C8B-B14F-4D97-AF65-F5344CB8AC3E}">
        <p14:creationId xmlns:p14="http://schemas.microsoft.com/office/powerpoint/2010/main" val="78409870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6F42A7-B42A-4EFE-B8BF-3BC6AAD8E03A}" type="slidenum">
              <a:rPr lang="en-US" smtClean="0"/>
              <a:pPr/>
              <a:t>150</a:t>
            </a:fld>
            <a:endParaRPr lang="en-US"/>
          </a:p>
        </p:txBody>
      </p:sp>
    </p:spTree>
    <p:extLst>
      <p:ext uri="{BB962C8B-B14F-4D97-AF65-F5344CB8AC3E}">
        <p14:creationId xmlns:p14="http://schemas.microsoft.com/office/powerpoint/2010/main" val="2698903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16</a:t>
            </a:fld>
            <a:endParaRPr lang="en-US"/>
          </a:p>
        </p:txBody>
      </p:sp>
    </p:spTree>
    <p:extLst>
      <p:ext uri="{BB962C8B-B14F-4D97-AF65-F5344CB8AC3E}">
        <p14:creationId xmlns:p14="http://schemas.microsoft.com/office/powerpoint/2010/main" val="4122057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17</a:t>
            </a:fld>
            <a:endParaRPr lang="en-US"/>
          </a:p>
        </p:txBody>
      </p:sp>
    </p:spTree>
    <p:extLst>
      <p:ext uri="{BB962C8B-B14F-4D97-AF65-F5344CB8AC3E}">
        <p14:creationId xmlns:p14="http://schemas.microsoft.com/office/powerpoint/2010/main" val="4032220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18</a:t>
            </a:fld>
            <a:endParaRPr lang="en-US"/>
          </a:p>
        </p:txBody>
      </p:sp>
    </p:spTree>
    <p:extLst>
      <p:ext uri="{BB962C8B-B14F-4D97-AF65-F5344CB8AC3E}">
        <p14:creationId xmlns:p14="http://schemas.microsoft.com/office/powerpoint/2010/main" val="3645899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19</a:t>
            </a:fld>
            <a:endParaRPr lang="en-US"/>
          </a:p>
        </p:txBody>
      </p:sp>
    </p:spTree>
    <p:extLst>
      <p:ext uri="{BB962C8B-B14F-4D97-AF65-F5344CB8AC3E}">
        <p14:creationId xmlns:p14="http://schemas.microsoft.com/office/powerpoint/2010/main" val="232550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a:t>
            </a:fld>
            <a:endParaRPr lang="en-US"/>
          </a:p>
        </p:txBody>
      </p:sp>
    </p:spTree>
    <p:extLst>
      <p:ext uri="{BB962C8B-B14F-4D97-AF65-F5344CB8AC3E}">
        <p14:creationId xmlns:p14="http://schemas.microsoft.com/office/powerpoint/2010/main" val="3274084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20</a:t>
            </a:fld>
            <a:endParaRPr lang="en-US"/>
          </a:p>
        </p:txBody>
      </p:sp>
    </p:spTree>
    <p:extLst>
      <p:ext uri="{BB962C8B-B14F-4D97-AF65-F5344CB8AC3E}">
        <p14:creationId xmlns:p14="http://schemas.microsoft.com/office/powerpoint/2010/main" val="493830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21</a:t>
            </a:fld>
            <a:endParaRPr lang="en-US"/>
          </a:p>
        </p:txBody>
      </p:sp>
    </p:spTree>
    <p:extLst>
      <p:ext uri="{BB962C8B-B14F-4D97-AF65-F5344CB8AC3E}">
        <p14:creationId xmlns:p14="http://schemas.microsoft.com/office/powerpoint/2010/main" val="1847327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22</a:t>
            </a:fld>
            <a:endParaRPr lang="en-US"/>
          </a:p>
        </p:txBody>
      </p:sp>
    </p:spTree>
    <p:extLst>
      <p:ext uri="{BB962C8B-B14F-4D97-AF65-F5344CB8AC3E}">
        <p14:creationId xmlns:p14="http://schemas.microsoft.com/office/powerpoint/2010/main" val="1932404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23</a:t>
            </a:fld>
            <a:endParaRPr lang="en-US"/>
          </a:p>
        </p:txBody>
      </p:sp>
    </p:spTree>
    <p:extLst>
      <p:ext uri="{BB962C8B-B14F-4D97-AF65-F5344CB8AC3E}">
        <p14:creationId xmlns:p14="http://schemas.microsoft.com/office/powerpoint/2010/main" val="126809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24</a:t>
            </a:fld>
            <a:endParaRPr lang="en-US"/>
          </a:p>
        </p:txBody>
      </p:sp>
    </p:spTree>
    <p:extLst>
      <p:ext uri="{BB962C8B-B14F-4D97-AF65-F5344CB8AC3E}">
        <p14:creationId xmlns:p14="http://schemas.microsoft.com/office/powerpoint/2010/main" val="3404694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25</a:t>
            </a:fld>
            <a:endParaRPr lang="en-US"/>
          </a:p>
        </p:txBody>
      </p:sp>
    </p:spTree>
    <p:extLst>
      <p:ext uri="{BB962C8B-B14F-4D97-AF65-F5344CB8AC3E}">
        <p14:creationId xmlns:p14="http://schemas.microsoft.com/office/powerpoint/2010/main" val="72815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26</a:t>
            </a:fld>
            <a:endParaRPr lang="en-US"/>
          </a:p>
        </p:txBody>
      </p:sp>
    </p:spTree>
    <p:extLst>
      <p:ext uri="{BB962C8B-B14F-4D97-AF65-F5344CB8AC3E}">
        <p14:creationId xmlns:p14="http://schemas.microsoft.com/office/powerpoint/2010/main" val="4289203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27</a:t>
            </a:fld>
            <a:endParaRPr lang="en-US"/>
          </a:p>
        </p:txBody>
      </p:sp>
    </p:spTree>
    <p:extLst>
      <p:ext uri="{BB962C8B-B14F-4D97-AF65-F5344CB8AC3E}">
        <p14:creationId xmlns:p14="http://schemas.microsoft.com/office/powerpoint/2010/main" val="2249118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28</a:t>
            </a:fld>
            <a:endParaRPr lang="en-US"/>
          </a:p>
        </p:txBody>
      </p:sp>
    </p:spTree>
    <p:extLst>
      <p:ext uri="{BB962C8B-B14F-4D97-AF65-F5344CB8AC3E}">
        <p14:creationId xmlns:p14="http://schemas.microsoft.com/office/powerpoint/2010/main" val="1562091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29</a:t>
            </a:fld>
            <a:endParaRPr lang="en-US"/>
          </a:p>
        </p:txBody>
      </p:sp>
    </p:spTree>
    <p:extLst>
      <p:ext uri="{BB962C8B-B14F-4D97-AF65-F5344CB8AC3E}">
        <p14:creationId xmlns:p14="http://schemas.microsoft.com/office/powerpoint/2010/main" val="358650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eaLnBrk="1" hangingPunct="1"/>
            <a:r>
              <a:rPr lang="th-TH" altLang="en-US" sz="1200" b="1" dirty="0"/>
              <a:t>ภาษาจาวาสคริปต์</a:t>
            </a:r>
            <a:r>
              <a:rPr lang="th-TH" altLang="en-US" sz="1200" dirty="0"/>
              <a:t> คือ ภาษาโปรแกรมคล้ายภาษาซี ถูกใช้ร่วมกับภาษาเอชทีเอ็มแอลในการพัฒนาเว็บเพจ ประมวลผลในเครื่องของผู้ใช้ ช่วยให้การนำเสนอเป็นแบบโต้ตอบกับผู้ใช้ได้ในระดับหนึ่ง </a:t>
            </a:r>
            <a:endParaRPr lang="en-US" altLang="en-US" sz="1200" dirty="0"/>
          </a:p>
          <a:p>
            <a:pPr lvl="1" eaLnBrk="1" hangingPunct="1"/>
            <a:r>
              <a:rPr lang="th-TH" altLang="en-US" sz="1200" b="1" dirty="0"/>
              <a:t>ภาษาจาวาสคริปต์</a:t>
            </a:r>
            <a:r>
              <a:rPr lang="th-TH" altLang="en-US" sz="1200" dirty="0"/>
              <a:t> (</a:t>
            </a:r>
            <a:r>
              <a:rPr lang="en-US" altLang="en-US" sz="1200" dirty="0"/>
              <a:t>JavaScript Language</a:t>
            </a:r>
            <a:r>
              <a:rPr lang="th-TH" altLang="en-US" sz="1200" dirty="0"/>
              <a:t>) คือ ภาษาโปรแกรมที่มีโครงสร้างคล้ายภาษาซี ทำหน้าที่แปลความหมาย และดำเนินการทีละคำสั่ง ภาษานี้มีชื่อเดิมว่า </a:t>
            </a:r>
            <a:r>
              <a:rPr lang="en-US" altLang="en-US" sz="1200" dirty="0" err="1"/>
              <a:t>LiveScript</a:t>
            </a:r>
            <a:r>
              <a:rPr lang="en-US" altLang="en-US" sz="1200" dirty="0"/>
              <a:t> </a:t>
            </a:r>
            <a:r>
              <a:rPr lang="th-TH" altLang="en-US" sz="1200" dirty="0"/>
              <a:t>ถูกพัฒนาโดย </a:t>
            </a:r>
            <a:r>
              <a:rPr lang="en-US" altLang="en-US" sz="1200" dirty="0"/>
              <a:t>Netscape Navigator </a:t>
            </a:r>
            <a:r>
              <a:rPr lang="th-TH" altLang="en-US" sz="1200" dirty="0"/>
              <a:t>เพื่อช่วยให้เว็บเพจสามารถแสดงเนื้อหา ที่มีการเปลี่ยนแปลงได้ ตามเงื่อนไข หรือสภาพแวดล้อมที่แตกต่างกัน หรือโต้ตอบกับผู้ใช้ได้มากขึ้น เพราะภาษา </a:t>
            </a:r>
            <a:r>
              <a:rPr lang="en-US" altLang="en-US" sz="1200" dirty="0"/>
              <a:t>HTML </a:t>
            </a:r>
            <a:r>
              <a:rPr lang="th-TH" altLang="en-US" sz="1200" dirty="0"/>
              <a:t>ที่เป็นภาษาพื้นฐานของเว็บเพจ ทำได้เพียงแสดงข้อมูลแบบคงที่ (</a:t>
            </a:r>
            <a:r>
              <a:rPr lang="en-US" altLang="en-US" sz="1200" dirty="0"/>
              <a:t>Static Display</a:t>
            </a:r>
            <a:r>
              <a:rPr lang="th-TH" altLang="en-US" sz="1200" dirty="0"/>
              <a:t>) </a:t>
            </a:r>
            <a:endParaRPr lang="en-US"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3</a:t>
            </a:fld>
            <a:endParaRPr lang="en-US"/>
          </a:p>
        </p:txBody>
      </p:sp>
    </p:spTree>
    <p:extLst>
      <p:ext uri="{BB962C8B-B14F-4D97-AF65-F5344CB8AC3E}">
        <p14:creationId xmlns:p14="http://schemas.microsoft.com/office/powerpoint/2010/main" val="2701730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30</a:t>
            </a:fld>
            <a:endParaRPr lang="en-US"/>
          </a:p>
        </p:txBody>
      </p:sp>
    </p:spTree>
    <p:extLst>
      <p:ext uri="{BB962C8B-B14F-4D97-AF65-F5344CB8AC3E}">
        <p14:creationId xmlns:p14="http://schemas.microsoft.com/office/powerpoint/2010/main" val="670205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31</a:t>
            </a:fld>
            <a:endParaRPr lang="en-US"/>
          </a:p>
        </p:txBody>
      </p:sp>
    </p:spTree>
    <p:extLst>
      <p:ext uri="{BB962C8B-B14F-4D97-AF65-F5344CB8AC3E}">
        <p14:creationId xmlns:p14="http://schemas.microsoft.com/office/powerpoint/2010/main" val="493026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32</a:t>
            </a:fld>
            <a:endParaRPr lang="en-US"/>
          </a:p>
        </p:txBody>
      </p:sp>
    </p:spTree>
    <p:extLst>
      <p:ext uri="{BB962C8B-B14F-4D97-AF65-F5344CB8AC3E}">
        <p14:creationId xmlns:p14="http://schemas.microsoft.com/office/powerpoint/2010/main" val="6266429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33</a:t>
            </a:fld>
            <a:endParaRPr lang="en-US"/>
          </a:p>
        </p:txBody>
      </p:sp>
    </p:spTree>
    <p:extLst>
      <p:ext uri="{BB962C8B-B14F-4D97-AF65-F5344CB8AC3E}">
        <p14:creationId xmlns:p14="http://schemas.microsoft.com/office/powerpoint/2010/main" val="1079686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34</a:t>
            </a:fld>
            <a:endParaRPr lang="en-US"/>
          </a:p>
        </p:txBody>
      </p:sp>
    </p:spTree>
    <p:extLst>
      <p:ext uri="{BB962C8B-B14F-4D97-AF65-F5344CB8AC3E}">
        <p14:creationId xmlns:p14="http://schemas.microsoft.com/office/powerpoint/2010/main" val="1378793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35</a:t>
            </a:fld>
            <a:endParaRPr lang="en-US"/>
          </a:p>
        </p:txBody>
      </p:sp>
    </p:spTree>
    <p:extLst>
      <p:ext uri="{BB962C8B-B14F-4D97-AF65-F5344CB8AC3E}">
        <p14:creationId xmlns:p14="http://schemas.microsoft.com/office/powerpoint/2010/main" val="3199236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36</a:t>
            </a:fld>
            <a:endParaRPr lang="en-US"/>
          </a:p>
        </p:txBody>
      </p:sp>
    </p:spTree>
    <p:extLst>
      <p:ext uri="{BB962C8B-B14F-4D97-AF65-F5344CB8AC3E}">
        <p14:creationId xmlns:p14="http://schemas.microsoft.com/office/powerpoint/2010/main" val="3456975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37</a:t>
            </a:fld>
            <a:endParaRPr lang="en-US"/>
          </a:p>
        </p:txBody>
      </p:sp>
    </p:spTree>
    <p:extLst>
      <p:ext uri="{BB962C8B-B14F-4D97-AF65-F5344CB8AC3E}">
        <p14:creationId xmlns:p14="http://schemas.microsoft.com/office/powerpoint/2010/main" val="11073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38</a:t>
            </a:fld>
            <a:endParaRPr lang="en-US"/>
          </a:p>
        </p:txBody>
      </p:sp>
    </p:spTree>
    <p:extLst>
      <p:ext uri="{BB962C8B-B14F-4D97-AF65-F5344CB8AC3E}">
        <p14:creationId xmlns:p14="http://schemas.microsoft.com/office/powerpoint/2010/main" val="25650764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39</a:t>
            </a:fld>
            <a:endParaRPr lang="en-US"/>
          </a:p>
        </p:txBody>
      </p:sp>
    </p:spTree>
    <p:extLst>
      <p:ext uri="{BB962C8B-B14F-4D97-AF65-F5344CB8AC3E}">
        <p14:creationId xmlns:p14="http://schemas.microsoft.com/office/powerpoint/2010/main" val="19625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4</a:t>
            </a:fld>
            <a:endParaRPr lang="en-US"/>
          </a:p>
        </p:txBody>
      </p:sp>
    </p:spTree>
    <p:extLst>
      <p:ext uri="{BB962C8B-B14F-4D97-AF65-F5344CB8AC3E}">
        <p14:creationId xmlns:p14="http://schemas.microsoft.com/office/powerpoint/2010/main" val="766562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40</a:t>
            </a:fld>
            <a:endParaRPr lang="en-US"/>
          </a:p>
        </p:txBody>
      </p:sp>
    </p:spTree>
    <p:extLst>
      <p:ext uri="{BB962C8B-B14F-4D97-AF65-F5344CB8AC3E}">
        <p14:creationId xmlns:p14="http://schemas.microsoft.com/office/powerpoint/2010/main" val="26403227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41</a:t>
            </a:fld>
            <a:endParaRPr lang="en-US"/>
          </a:p>
        </p:txBody>
      </p:sp>
    </p:spTree>
    <p:extLst>
      <p:ext uri="{BB962C8B-B14F-4D97-AF65-F5344CB8AC3E}">
        <p14:creationId xmlns:p14="http://schemas.microsoft.com/office/powerpoint/2010/main" val="24790209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42</a:t>
            </a:fld>
            <a:endParaRPr lang="en-US"/>
          </a:p>
        </p:txBody>
      </p:sp>
    </p:spTree>
    <p:extLst>
      <p:ext uri="{BB962C8B-B14F-4D97-AF65-F5344CB8AC3E}">
        <p14:creationId xmlns:p14="http://schemas.microsoft.com/office/powerpoint/2010/main" val="4075067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43</a:t>
            </a:fld>
            <a:endParaRPr lang="en-US"/>
          </a:p>
        </p:txBody>
      </p:sp>
    </p:spTree>
    <p:extLst>
      <p:ext uri="{BB962C8B-B14F-4D97-AF65-F5344CB8AC3E}">
        <p14:creationId xmlns:p14="http://schemas.microsoft.com/office/powerpoint/2010/main" val="41166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44</a:t>
            </a:fld>
            <a:endParaRPr lang="en-US"/>
          </a:p>
        </p:txBody>
      </p:sp>
    </p:spTree>
    <p:extLst>
      <p:ext uri="{BB962C8B-B14F-4D97-AF65-F5344CB8AC3E}">
        <p14:creationId xmlns:p14="http://schemas.microsoft.com/office/powerpoint/2010/main" val="9847032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45</a:t>
            </a:fld>
            <a:endParaRPr lang="en-US"/>
          </a:p>
        </p:txBody>
      </p:sp>
    </p:spTree>
    <p:extLst>
      <p:ext uri="{BB962C8B-B14F-4D97-AF65-F5344CB8AC3E}">
        <p14:creationId xmlns:p14="http://schemas.microsoft.com/office/powerpoint/2010/main" val="1610403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46</a:t>
            </a:fld>
            <a:endParaRPr lang="en-US"/>
          </a:p>
        </p:txBody>
      </p:sp>
    </p:spTree>
    <p:extLst>
      <p:ext uri="{BB962C8B-B14F-4D97-AF65-F5344CB8AC3E}">
        <p14:creationId xmlns:p14="http://schemas.microsoft.com/office/powerpoint/2010/main" val="41954272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47</a:t>
            </a:fld>
            <a:endParaRPr lang="en-US"/>
          </a:p>
        </p:txBody>
      </p:sp>
    </p:spTree>
    <p:extLst>
      <p:ext uri="{BB962C8B-B14F-4D97-AF65-F5344CB8AC3E}">
        <p14:creationId xmlns:p14="http://schemas.microsoft.com/office/powerpoint/2010/main" val="30930150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48</a:t>
            </a:fld>
            <a:endParaRPr lang="en-US"/>
          </a:p>
        </p:txBody>
      </p:sp>
    </p:spTree>
    <p:extLst>
      <p:ext uri="{BB962C8B-B14F-4D97-AF65-F5344CB8AC3E}">
        <p14:creationId xmlns:p14="http://schemas.microsoft.com/office/powerpoint/2010/main" val="37748532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49</a:t>
            </a:fld>
            <a:endParaRPr lang="en-US"/>
          </a:p>
        </p:txBody>
      </p:sp>
    </p:spTree>
    <p:extLst>
      <p:ext uri="{BB962C8B-B14F-4D97-AF65-F5344CB8AC3E}">
        <p14:creationId xmlns:p14="http://schemas.microsoft.com/office/powerpoint/2010/main" val="285266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5</a:t>
            </a:fld>
            <a:endParaRPr lang="en-US"/>
          </a:p>
        </p:txBody>
      </p:sp>
    </p:spTree>
    <p:extLst>
      <p:ext uri="{BB962C8B-B14F-4D97-AF65-F5344CB8AC3E}">
        <p14:creationId xmlns:p14="http://schemas.microsoft.com/office/powerpoint/2010/main" val="9433902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50</a:t>
            </a:fld>
            <a:endParaRPr lang="en-US"/>
          </a:p>
        </p:txBody>
      </p:sp>
    </p:spTree>
    <p:extLst>
      <p:ext uri="{BB962C8B-B14F-4D97-AF65-F5344CB8AC3E}">
        <p14:creationId xmlns:p14="http://schemas.microsoft.com/office/powerpoint/2010/main" val="8524348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51</a:t>
            </a:fld>
            <a:endParaRPr lang="en-US"/>
          </a:p>
        </p:txBody>
      </p:sp>
    </p:spTree>
    <p:extLst>
      <p:ext uri="{BB962C8B-B14F-4D97-AF65-F5344CB8AC3E}">
        <p14:creationId xmlns:p14="http://schemas.microsoft.com/office/powerpoint/2010/main" val="27595208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52</a:t>
            </a:fld>
            <a:endParaRPr lang="en-US"/>
          </a:p>
        </p:txBody>
      </p:sp>
    </p:spTree>
    <p:extLst>
      <p:ext uri="{BB962C8B-B14F-4D97-AF65-F5344CB8AC3E}">
        <p14:creationId xmlns:p14="http://schemas.microsoft.com/office/powerpoint/2010/main" val="3978594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53</a:t>
            </a:fld>
            <a:endParaRPr lang="en-US"/>
          </a:p>
        </p:txBody>
      </p:sp>
    </p:spTree>
    <p:extLst>
      <p:ext uri="{BB962C8B-B14F-4D97-AF65-F5344CB8AC3E}">
        <p14:creationId xmlns:p14="http://schemas.microsoft.com/office/powerpoint/2010/main" val="30577677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54</a:t>
            </a:fld>
            <a:endParaRPr lang="en-US"/>
          </a:p>
        </p:txBody>
      </p:sp>
    </p:spTree>
    <p:extLst>
      <p:ext uri="{BB962C8B-B14F-4D97-AF65-F5344CB8AC3E}">
        <p14:creationId xmlns:p14="http://schemas.microsoft.com/office/powerpoint/2010/main" val="769735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55</a:t>
            </a:fld>
            <a:endParaRPr lang="en-US"/>
          </a:p>
        </p:txBody>
      </p:sp>
    </p:spTree>
    <p:extLst>
      <p:ext uri="{BB962C8B-B14F-4D97-AF65-F5344CB8AC3E}">
        <p14:creationId xmlns:p14="http://schemas.microsoft.com/office/powerpoint/2010/main" val="35330321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56</a:t>
            </a:fld>
            <a:endParaRPr lang="en-US"/>
          </a:p>
        </p:txBody>
      </p:sp>
    </p:spTree>
    <p:extLst>
      <p:ext uri="{BB962C8B-B14F-4D97-AF65-F5344CB8AC3E}">
        <p14:creationId xmlns:p14="http://schemas.microsoft.com/office/powerpoint/2010/main" val="20910439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57</a:t>
            </a:fld>
            <a:endParaRPr lang="en-US"/>
          </a:p>
        </p:txBody>
      </p:sp>
    </p:spTree>
    <p:extLst>
      <p:ext uri="{BB962C8B-B14F-4D97-AF65-F5344CB8AC3E}">
        <p14:creationId xmlns:p14="http://schemas.microsoft.com/office/powerpoint/2010/main" val="40469541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58</a:t>
            </a:fld>
            <a:endParaRPr lang="en-US"/>
          </a:p>
        </p:txBody>
      </p:sp>
    </p:spTree>
    <p:extLst>
      <p:ext uri="{BB962C8B-B14F-4D97-AF65-F5344CB8AC3E}">
        <p14:creationId xmlns:p14="http://schemas.microsoft.com/office/powerpoint/2010/main" val="13338373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59</a:t>
            </a:fld>
            <a:endParaRPr lang="en-US"/>
          </a:p>
        </p:txBody>
      </p:sp>
    </p:spTree>
    <p:extLst>
      <p:ext uri="{BB962C8B-B14F-4D97-AF65-F5344CB8AC3E}">
        <p14:creationId xmlns:p14="http://schemas.microsoft.com/office/powerpoint/2010/main" val="3145261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6</a:t>
            </a:fld>
            <a:endParaRPr lang="en-US"/>
          </a:p>
        </p:txBody>
      </p:sp>
    </p:spTree>
    <p:extLst>
      <p:ext uri="{BB962C8B-B14F-4D97-AF65-F5344CB8AC3E}">
        <p14:creationId xmlns:p14="http://schemas.microsoft.com/office/powerpoint/2010/main" val="39586288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60</a:t>
            </a:fld>
            <a:endParaRPr lang="en-US"/>
          </a:p>
        </p:txBody>
      </p:sp>
    </p:spTree>
    <p:extLst>
      <p:ext uri="{BB962C8B-B14F-4D97-AF65-F5344CB8AC3E}">
        <p14:creationId xmlns:p14="http://schemas.microsoft.com/office/powerpoint/2010/main" val="2838666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61</a:t>
            </a:fld>
            <a:endParaRPr lang="en-US"/>
          </a:p>
        </p:txBody>
      </p:sp>
    </p:spTree>
    <p:extLst>
      <p:ext uri="{BB962C8B-B14F-4D97-AF65-F5344CB8AC3E}">
        <p14:creationId xmlns:p14="http://schemas.microsoft.com/office/powerpoint/2010/main" val="39832246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62</a:t>
            </a:fld>
            <a:endParaRPr lang="en-US"/>
          </a:p>
        </p:txBody>
      </p:sp>
    </p:spTree>
    <p:extLst>
      <p:ext uri="{BB962C8B-B14F-4D97-AF65-F5344CB8AC3E}">
        <p14:creationId xmlns:p14="http://schemas.microsoft.com/office/powerpoint/2010/main" val="34813234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63</a:t>
            </a:fld>
            <a:endParaRPr lang="en-US"/>
          </a:p>
        </p:txBody>
      </p:sp>
    </p:spTree>
    <p:extLst>
      <p:ext uri="{BB962C8B-B14F-4D97-AF65-F5344CB8AC3E}">
        <p14:creationId xmlns:p14="http://schemas.microsoft.com/office/powerpoint/2010/main" val="18258071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64</a:t>
            </a:fld>
            <a:endParaRPr lang="en-US"/>
          </a:p>
        </p:txBody>
      </p:sp>
    </p:spTree>
    <p:extLst>
      <p:ext uri="{BB962C8B-B14F-4D97-AF65-F5344CB8AC3E}">
        <p14:creationId xmlns:p14="http://schemas.microsoft.com/office/powerpoint/2010/main" val="6398216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65</a:t>
            </a:fld>
            <a:endParaRPr lang="en-US"/>
          </a:p>
        </p:txBody>
      </p:sp>
    </p:spTree>
    <p:extLst>
      <p:ext uri="{BB962C8B-B14F-4D97-AF65-F5344CB8AC3E}">
        <p14:creationId xmlns:p14="http://schemas.microsoft.com/office/powerpoint/2010/main" val="40413273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66</a:t>
            </a:fld>
            <a:endParaRPr lang="en-US"/>
          </a:p>
        </p:txBody>
      </p:sp>
    </p:spTree>
    <p:extLst>
      <p:ext uri="{BB962C8B-B14F-4D97-AF65-F5344CB8AC3E}">
        <p14:creationId xmlns:p14="http://schemas.microsoft.com/office/powerpoint/2010/main" val="7530733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67</a:t>
            </a:fld>
            <a:endParaRPr lang="en-US"/>
          </a:p>
        </p:txBody>
      </p:sp>
    </p:spTree>
    <p:extLst>
      <p:ext uri="{BB962C8B-B14F-4D97-AF65-F5344CB8AC3E}">
        <p14:creationId xmlns:p14="http://schemas.microsoft.com/office/powerpoint/2010/main" val="15140022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68</a:t>
            </a:fld>
            <a:endParaRPr lang="en-US"/>
          </a:p>
        </p:txBody>
      </p:sp>
    </p:spTree>
    <p:extLst>
      <p:ext uri="{BB962C8B-B14F-4D97-AF65-F5344CB8AC3E}">
        <p14:creationId xmlns:p14="http://schemas.microsoft.com/office/powerpoint/2010/main" val="42583310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69</a:t>
            </a:fld>
            <a:endParaRPr lang="en-US"/>
          </a:p>
        </p:txBody>
      </p:sp>
    </p:spTree>
    <p:extLst>
      <p:ext uri="{BB962C8B-B14F-4D97-AF65-F5344CB8AC3E}">
        <p14:creationId xmlns:p14="http://schemas.microsoft.com/office/powerpoint/2010/main" val="868959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7</a:t>
            </a:fld>
            <a:endParaRPr lang="en-US"/>
          </a:p>
        </p:txBody>
      </p:sp>
    </p:spTree>
    <p:extLst>
      <p:ext uri="{BB962C8B-B14F-4D97-AF65-F5344CB8AC3E}">
        <p14:creationId xmlns:p14="http://schemas.microsoft.com/office/powerpoint/2010/main" val="34352832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70</a:t>
            </a:fld>
            <a:endParaRPr lang="en-US"/>
          </a:p>
        </p:txBody>
      </p:sp>
    </p:spTree>
    <p:extLst>
      <p:ext uri="{BB962C8B-B14F-4D97-AF65-F5344CB8AC3E}">
        <p14:creationId xmlns:p14="http://schemas.microsoft.com/office/powerpoint/2010/main" val="32321600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71</a:t>
            </a:fld>
            <a:endParaRPr lang="en-US"/>
          </a:p>
        </p:txBody>
      </p:sp>
    </p:spTree>
    <p:extLst>
      <p:ext uri="{BB962C8B-B14F-4D97-AF65-F5344CB8AC3E}">
        <p14:creationId xmlns:p14="http://schemas.microsoft.com/office/powerpoint/2010/main" val="1091714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72</a:t>
            </a:fld>
            <a:endParaRPr lang="en-US"/>
          </a:p>
        </p:txBody>
      </p:sp>
    </p:spTree>
    <p:extLst>
      <p:ext uri="{BB962C8B-B14F-4D97-AF65-F5344CB8AC3E}">
        <p14:creationId xmlns:p14="http://schemas.microsoft.com/office/powerpoint/2010/main" val="8294333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73</a:t>
            </a:fld>
            <a:endParaRPr lang="en-US"/>
          </a:p>
        </p:txBody>
      </p:sp>
    </p:spTree>
    <p:extLst>
      <p:ext uri="{BB962C8B-B14F-4D97-AF65-F5344CB8AC3E}">
        <p14:creationId xmlns:p14="http://schemas.microsoft.com/office/powerpoint/2010/main" val="11572805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74</a:t>
            </a:fld>
            <a:endParaRPr lang="en-US"/>
          </a:p>
        </p:txBody>
      </p:sp>
    </p:spTree>
    <p:extLst>
      <p:ext uri="{BB962C8B-B14F-4D97-AF65-F5344CB8AC3E}">
        <p14:creationId xmlns:p14="http://schemas.microsoft.com/office/powerpoint/2010/main" val="1760353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75</a:t>
            </a:fld>
            <a:endParaRPr lang="en-US"/>
          </a:p>
        </p:txBody>
      </p:sp>
    </p:spTree>
    <p:extLst>
      <p:ext uri="{BB962C8B-B14F-4D97-AF65-F5344CB8AC3E}">
        <p14:creationId xmlns:p14="http://schemas.microsoft.com/office/powerpoint/2010/main" val="36358309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76</a:t>
            </a:fld>
            <a:endParaRPr lang="en-US"/>
          </a:p>
        </p:txBody>
      </p:sp>
    </p:spTree>
    <p:extLst>
      <p:ext uri="{BB962C8B-B14F-4D97-AF65-F5344CB8AC3E}">
        <p14:creationId xmlns:p14="http://schemas.microsoft.com/office/powerpoint/2010/main" val="8726495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77</a:t>
            </a:fld>
            <a:endParaRPr lang="en-US"/>
          </a:p>
        </p:txBody>
      </p:sp>
    </p:spTree>
    <p:extLst>
      <p:ext uri="{BB962C8B-B14F-4D97-AF65-F5344CB8AC3E}">
        <p14:creationId xmlns:p14="http://schemas.microsoft.com/office/powerpoint/2010/main" val="138104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78</a:t>
            </a:fld>
            <a:endParaRPr lang="en-US"/>
          </a:p>
        </p:txBody>
      </p:sp>
    </p:spTree>
    <p:extLst>
      <p:ext uri="{BB962C8B-B14F-4D97-AF65-F5344CB8AC3E}">
        <p14:creationId xmlns:p14="http://schemas.microsoft.com/office/powerpoint/2010/main" val="15692145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79</a:t>
            </a:fld>
            <a:endParaRPr lang="en-US"/>
          </a:p>
        </p:txBody>
      </p:sp>
    </p:spTree>
    <p:extLst>
      <p:ext uri="{BB962C8B-B14F-4D97-AF65-F5344CB8AC3E}">
        <p14:creationId xmlns:p14="http://schemas.microsoft.com/office/powerpoint/2010/main" val="1350414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8</a:t>
            </a:fld>
            <a:endParaRPr lang="en-US"/>
          </a:p>
        </p:txBody>
      </p:sp>
    </p:spTree>
    <p:extLst>
      <p:ext uri="{BB962C8B-B14F-4D97-AF65-F5344CB8AC3E}">
        <p14:creationId xmlns:p14="http://schemas.microsoft.com/office/powerpoint/2010/main" val="29755970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80</a:t>
            </a:fld>
            <a:endParaRPr lang="en-US"/>
          </a:p>
        </p:txBody>
      </p:sp>
    </p:spTree>
    <p:extLst>
      <p:ext uri="{BB962C8B-B14F-4D97-AF65-F5344CB8AC3E}">
        <p14:creationId xmlns:p14="http://schemas.microsoft.com/office/powerpoint/2010/main" val="14668295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81</a:t>
            </a:fld>
            <a:endParaRPr lang="en-US"/>
          </a:p>
        </p:txBody>
      </p:sp>
    </p:spTree>
    <p:extLst>
      <p:ext uri="{BB962C8B-B14F-4D97-AF65-F5344CB8AC3E}">
        <p14:creationId xmlns:p14="http://schemas.microsoft.com/office/powerpoint/2010/main" val="14632659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82</a:t>
            </a:fld>
            <a:endParaRPr lang="en-US"/>
          </a:p>
        </p:txBody>
      </p:sp>
    </p:spTree>
    <p:extLst>
      <p:ext uri="{BB962C8B-B14F-4D97-AF65-F5344CB8AC3E}">
        <p14:creationId xmlns:p14="http://schemas.microsoft.com/office/powerpoint/2010/main" val="28181435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83</a:t>
            </a:fld>
            <a:endParaRPr lang="en-US"/>
          </a:p>
        </p:txBody>
      </p:sp>
    </p:spTree>
    <p:extLst>
      <p:ext uri="{BB962C8B-B14F-4D97-AF65-F5344CB8AC3E}">
        <p14:creationId xmlns:p14="http://schemas.microsoft.com/office/powerpoint/2010/main" val="6087314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84</a:t>
            </a:fld>
            <a:endParaRPr lang="en-US"/>
          </a:p>
        </p:txBody>
      </p:sp>
    </p:spTree>
    <p:extLst>
      <p:ext uri="{BB962C8B-B14F-4D97-AF65-F5344CB8AC3E}">
        <p14:creationId xmlns:p14="http://schemas.microsoft.com/office/powerpoint/2010/main" val="35513405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85</a:t>
            </a:fld>
            <a:endParaRPr lang="en-US"/>
          </a:p>
        </p:txBody>
      </p:sp>
    </p:spTree>
    <p:extLst>
      <p:ext uri="{BB962C8B-B14F-4D97-AF65-F5344CB8AC3E}">
        <p14:creationId xmlns:p14="http://schemas.microsoft.com/office/powerpoint/2010/main" val="29629382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86</a:t>
            </a:fld>
            <a:endParaRPr lang="en-US"/>
          </a:p>
        </p:txBody>
      </p:sp>
    </p:spTree>
    <p:extLst>
      <p:ext uri="{BB962C8B-B14F-4D97-AF65-F5344CB8AC3E}">
        <p14:creationId xmlns:p14="http://schemas.microsoft.com/office/powerpoint/2010/main" val="1482482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87</a:t>
            </a:fld>
            <a:endParaRPr lang="en-US"/>
          </a:p>
        </p:txBody>
      </p:sp>
    </p:spTree>
    <p:extLst>
      <p:ext uri="{BB962C8B-B14F-4D97-AF65-F5344CB8AC3E}">
        <p14:creationId xmlns:p14="http://schemas.microsoft.com/office/powerpoint/2010/main" val="10846831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88</a:t>
            </a:fld>
            <a:endParaRPr lang="en-US"/>
          </a:p>
        </p:txBody>
      </p:sp>
    </p:spTree>
    <p:extLst>
      <p:ext uri="{BB962C8B-B14F-4D97-AF65-F5344CB8AC3E}">
        <p14:creationId xmlns:p14="http://schemas.microsoft.com/office/powerpoint/2010/main" val="305511898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89</a:t>
            </a:fld>
            <a:endParaRPr lang="en-US"/>
          </a:p>
        </p:txBody>
      </p:sp>
    </p:spTree>
    <p:extLst>
      <p:ext uri="{BB962C8B-B14F-4D97-AF65-F5344CB8AC3E}">
        <p14:creationId xmlns:p14="http://schemas.microsoft.com/office/powerpoint/2010/main" val="693506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9</a:t>
            </a:fld>
            <a:endParaRPr lang="en-US"/>
          </a:p>
        </p:txBody>
      </p:sp>
    </p:spTree>
    <p:extLst>
      <p:ext uri="{BB962C8B-B14F-4D97-AF65-F5344CB8AC3E}">
        <p14:creationId xmlns:p14="http://schemas.microsoft.com/office/powerpoint/2010/main" val="10955356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h-TH" altLang="en-US" sz="1200" dirty="0"/>
              <a:t>DOM </a:t>
            </a:r>
            <a:r>
              <a:rPr lang="th-TH" altLang="en-US" sz="1200" dirty="0" err="1"/>
              <a:t>Level</a:t>
            </a:r>
            <a:r>
              <a:rPr lang="th-TH" altLang="en-US" sz="1200" dirty="0"/>
              <a:t> 2 </a:t>
            </a:r>
            <a:r>
              <a:rPr lang="th-TH" altLang="en-US" sz="1200" dirty="0" err="1"/>
              <a:t>Model</a:t>
            </a:r>
            <a:r>
              <a:rPr lang="th-TH" altLang="en-US" sz="1200" dirty="0"/>
              <a:t>, </a:t>
            </a:r>
            <a:r>
              <a:rPr lang="th-TH" altLang="en-US" sz="1200" dirty="0" err="1"/>
              <a:t>when</a:t>
            </a:r>
            <a:r>
              <a:rPr lang="th-TH" altLang="en-US" sz="1200" dirty="0"/>
              <a:t> </a:t>
            </a:r>
            <a:r>
              <a:rPr lang="th-TH" altLang="en-US" sz="1200" dirty="0" err="1"/>
              <a:t>an</a:t>
            </a:r>
            <a:r>
              <a:rPr lang="th-TH" altLang="en-US" sz="1200" dirty="0"/>
              <a:t> </a:t>
            </a:r>
            <a:r>
              <a:rPr lang="th-TH" altLang="en-US" sz="1200" dirty="0" err="1"/>
              <a:t>event</a:t>
            </a:r>
            <a:r>
              <a:rPr lang="th-TH" altLang="en-US" sz="1200" dirty="0"/>
              <a:t> </a:t>
            </a:r>
            <a:r>
              <a:rPr lang="th-TH" altLang="en-US" sz="1200" dirty="0" err="1"/>
              <a:t>is</a:t>
            </a:r>
            <a:r>
              <a:rPr lang="th-TH" altLang="en-US" sz="1200" dirty="0"/>
              <a:t> </a:t>
            </a:r>
            <a:r>
              <a:rPr lang="th-TH" altLang="en-US" sz="1200" dirty="0" err="1"/>
              <a:t>triggered</a:t>
            </a:r>
            <a:r>
              <a:rPr lang="th-TH" altLang="en-US" sz="1200" dirty="0"/>
              <a:t>, </a:t>
            </a:r>
            <a:r>
              <a:rPr lang="th-TH" altLang="en-US" sz="1200" dirty="0" err="1"/>
              <a:t>that</a:t>
            </a:r>
            <a:r>
              <a:rPr lang="th-TH" altLang="en-US" sz="1200" dirty="0"/>
              <a:t> </a:t>
            </a:r>
            <a:r>
              <a:rPr lang="th-TH" altLang="en-US" sz="1200" dirty="0" err="1"/>
              <a:t>event</a:t>
            </a:r>
            <a:r>
              <a:rPr lang="th-TH" altLang="en-US" sz="1200" dirty="0"/>
              <a:t> </a:t>
            </a:r>
            <a:r>
              <a:rPr lang="th-TH" altLang="en-US" sz="1200" dirty="0" err="1"/>
              <a:t>is</a:t>
            </a:r>
            <a:r>
              <a:rPr lang="th-TH" altLang="en-US" sz="1200" dirty="0"/>
              <a:t> </a:t>
            </a:r>
            <a:r>
              <a:rPr lang="th-TH" altLang="en-US" sz="1200" dirty="0" err="1"/>
              <a:t>handled</a:t>
            </a:r>
            <a:r>
              <a:rPr lang="th-TH" altLang="en-US" sz="1200" dirty="0"/>
              <a:t> </a:t>
            </a:r>
            <a:r>
              <a:rPr lang="th-TH" altLang="en-US" sz="1200" dirty="0" err="1"/>
              <a:t>in</a:t>
            </a:r>
            <a:r>
              <a:rPr lang="th-TH" altLang="en-US" sz="1200" dirty="0"/>
              <a:t> </a:t>
            </a:r>
            <a:r>
              <a:rPr lang="th-TH" altLang="en-US" sz="1200" dirty="0" err="1"/>
              <a:t>three</a:t>
            </a:r>
            <a:r>
              <a:rPr lang="th-TH" altLang="en-US" sz="1200" dirty="0"/>
              <a:t> </a:t>
            </a:r>
            <a:r>
              <a:rPr lang="th-TH" altLang="en-US" sz="1200" dirty="0" err="1"/>
              <a:t>phases</a:t>
            </a:r>
            <a:r>
              <a:rPr lang="th-TH" altLang="en-US" sz="1200" dirty="0"/>
              <a:t>. </a:t>
            </a:r>
            <a:r>
              <a:rPr lang="th-TH" altLang="en-US" sz="1200" dirty="0" err="1"/>
              <a:t>These</a:t>
            </a:r>
            <a:r>
              <a:rPr lang="th-TH" altLang="en-US" sz="1200" dirty="0"/>
              <a:t> </a:t>
            </a:r>
            <a:r>
              <a:rPr lang="th-TH" altLang="en-US" sz="1200" dirty="0" err="1"/>
              <a:t>phases</a:t>
            </a:r>
            <a:r>
              <a:rPr lang="th-TH" altLang="en-US" sz="1200" dirty="0"/>
              <a:t>, </a:t>
            </a:r>
            <a:r>
              <a:rPr lang="th-TH" altLang="en-US" sz="1200" dirty="0" err="1"/>
              <a:t>in</a:t>
            </a:r>
            <a:r>
              <a:rPr lang="th-TH" altLang="en-US" sz="1200" dirty="0"/>
              <a:t> </a:t>
            </a:r>
            <a:r>
              <a:rPr lang="th-TH" altLang="en-US" sz="1200" dirty="0" err="1"/>
              <a:t>order</a:t>
            </a:r>
            <a:r>
              <a:rPr lang="th-TH" altLang="en-US" sz="1200" dirty="0"/>
              <a:t>, </a:t>
            </a:r>
            <a:r>
              <a:rPr lang="th-TH" altLang="en-US" sz="1200" dirty="0" err="1"/>
              <a:t>are</a:t>
            </a:r>
            <a:r>
              <a:rPr lang="th-TH" altLang="en-US" sz="1200" dirty="0"/>
              <a:t> </a:t>
            </a:r>
            <a:r>
              <a:rPr lang="th-TH" altLang="en-US" sz="1200" dirty="0" err="1"/>
              <a:t>called</a:t>
            </a:r>
            <a:r>
              <a:rPr lang="th-TH" altLang="en-US" sz="1200" dirty="0"/>
              <a:t> </a:t>
            </a:r>
            <a:r>
              <a:rPr lang="th-TH" altLang="en-US" sz="1200" i="1" dirty="0" err="1"/>
              <a:t>capture</a:t>
            </a:r>
            <a:r>
              <a:rPr lang="th-TH" altLang="en-US" sz="1200" dirty="0"/>
              <a:t>, </a:t>
            </a:r>
            <a:r>
              <a:rPr lang="th-TH" altLang="en-US" sz="1200" i="1" dirty="0" err="1"/>
              <a:t>target</a:t>
            </a:r>
            <a:r>
              <a:rPr lang="th-TH" altLang="en-US" sz="1200" dirty="0"/>
              <a:t>, and </a:t>
            </a:r>
            <a:r>
              <a:rPr lang="th-TH" altLang="en-US" sz="1200" i="1" dirty="0" err="1"/>
              <a:t>bubble</a:t>
            </a:r>
            <a:r>
              <a:rPr lang="th-TH" altLang="en-US" sz="1200" i="1" dirty="0"/>
              <a:t> </a:t>
            </a:r>
            <a:r>
              <a:rPr lang="th-TH" altLang="en-US" sz="1200" dirty="0" err="1"/>
              <a:t>phases</a:t>
            </a:r>
            <a:r>
              <a:rPr lang="th-TH" altLang="en-US" sz="1200" dirty="0"/>
              <a:t>.</a:t>
            </a:r>
          </a:p>
        </p:txBody>
      </p:sp>
      <p:sp>
        <p:nvSpPr>
          <p:cNvPr id="4" name="Slide Number Placeholder 3"/>
          <p:cNvSpPr>
            <a:spLocks noGrp="1"/>
          </p:cNvSpPr>
          <p:nvPr>
            <p:ph type="sldNum" sz="quarter" idx="10"/>
          </p:nvPr>
        </p:nvSpPr>
        <p:spPr/>
        <p:txBody>
          <a:bodyPr/>
          <a:lstStyle/>
          <a:p>
            <a:fld id="{2B6F42A7-B42A-4EFE-B8BF-3BC6AAD8E03A}" type="slidenum">
              <a:rPr lang="en-US" smtClean="0"/>
              <a:pPr/>
              <a:t>90</a:t>
            </a:fld>
            <a:endParaRPr lang="en-US"/>
          </a:p>
        </p:txBody>
      </p:sp>
    </p:spTree>
    <p:extLst>
      <p:ext uri="{BB962C8B-B14F-4D97-AF65-F5344CB8AC3E}">
        <p14:creationId xmlns:p14="http://schemas.microsoft.com/office/powerpoint/2010/main" val="388699883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h-TH" altLang="en-US" sz="1200" dirty="0"/>
              <a:t>DOM </a:t>
            </a:r>
            <a:r>
              <a:rPr lang="th-TH" altLang="en-US" sz="1200" dirty="0" err="1"/>
              <a:t>Level</a:t>
            </a:r>
            <a:r>
              <a:rPr lang="th-TH" altLang="en-US" sz="1200" dirty="0"/>
              <a:t> 2 </a:t>
            </a:r>
            <a:r>
              <a:rPr lang="th-TH" altLang="en-US" sz="1200" dirty="0" err="1"/>
              <a:t>Model</a:t>
            </a:r>
            <a:r>
              <a:rPr lang="th-TH" altLang="en-US" sz="1200" dirty="0"/>
              <a:t>, </a:t>
            </a:r>
            <a:r>
              <a:rPr lang="th-TH" altLang="en-US" sz="1200" dirty="0" err="1"/>
              <a:t>when</a:t>
            </a:r>
            <a:r>
              <a:rPr lang="th-TH" altLang="en-US" sz="1200" dirty="0"/>
              <a:t> </a:t>
            </a:r>
            <a:r>
              <a:rPr lang="th-TH" altLang="en-US" sz="1200" dirty="0" err="1"/>
              <a:t>an</a:t>
            </a:r>
            <a:r>
              <a:rPr lang="th-TH" altLang="en-US" sz="1200" dirty="0"/>
              <a:t> </a:t>
            </a:r>
            <a:r>
              <a:rPr lang="th-TH" altLang="en-US" sz="1200" dirty="0" err="1"/>
              <a:t>event</a:t>
            </a:r>
            <a:r>
              <a:rPr lang="th-TH" altLang="en-US" sz="1200" dirty="0"/>
              <a:t> </a:t>
            </a:r>
            <a:r>
              <a:rPr lang="th-TH" altLang="en-US" sz="1200" dirty="0" err="1"/>
              <a:t>is</a:t>
            </a:r>
            <a:r>
              <a:rPr lang="th-TH" altLang="en-US" sz="1200" dirty="0"/>
              <a:t> </a:t>
            </a:r>
            <a:r>
              <a:rPr lang="th-TH" altLang="en-US" sz="1200" dirty="0" err="1"/>
              <a:t>triggered</a:t>
            </a:r>
            <a:r>
              <a:rPr lang="th-TH" altLang="en-US" sz="1200" dirty="0"/>
              <a:t>, </a:t>
            </a:r>
            <a:r>
              <a:rPr lang="th-TH" altLang="en-US" sz="1200" dirty="0" err="1"/>
              <a:t>that</a:t>
            </a:r>
            <a:r>
              <a:rPr lang="th-TH" altLang="en-US" sz="1200" dirty="0"/>
              <a:t> </a:t>
            </a:r>
            <a:r>
              <a:rPr lang="th-TH" altLang="en-US" sz="1200" dirty="0" err="1"/>
              <a:t>event</a:t>
            </a:r>
            <a:r>
              <a:rPr lang="th-TH" altLang="en-US" sz="1200" dirty="0"/>
              <a:t> </a:t>
            </a:r>
            <a:r>
              <a:rPr lang="th-TH" altLang="en-US" sz="1200" dirty="0" err="1"/>
              <a:t>is</a:t>
            </a:r>
            <a:r>
              <a:rPr lang="th-TH" altLang="en-US" sz="1200" dirty="0"/>
              <a:t> </a:t>
            </a:r>
            <a:r>
              <a:rPr lang="th-TH" altLang="en-US" sz="1200" dirty="0" err="1"/>
              <a:t>handled</a:t>
            </a:r>
            <a:r>
              <a:rPr lang="th-TH" altLang="en-US" sz="1200" dirty="0"/>
              <a:t> </a:t>
            </a:r>
            <a:r>
              <a:rPr lang="th-TH" altLang="en-US" sz="1200" dirty="0" err="1"/>
              <a:t>in</a:t>
            </a:r>
            <a:r>
              <a:rPr lang="th-TH" altLang="en-US" sz="1200" dirty="0"/>
              <a:t> </a:t>
            </a:r>
            <a:r>
              <a:rPr lang="th-TH" altLang="en-US" sz="1200" dirty="0" err="1"/>
              <a:t>three</a:t>
            </a:r>
            <a:r>
              <a:rPr lang="th-TH" altLang="en-US" sz="1200" dirty="0"/>
              <a:t> </a:t>
            </a:r>
            <a:r>
              <a:rPr lang="th-TH" altLang="en-US" sz="1200" dirty="0" err="1"/>
              <a:t>phases</a:t>
            </a:r>
            <a:r>
              <a:rPr lang="th-TH" altLang="en-US" sz="1200" dirty="0"/>
              <a:t>. </a:t>
            </a:r>
            <a:r>
              <a:rPr lang="th-TH" altLang="en-US" sz="1200" dirty="0" err="1"/>
              <a:t>These</a:t>
            </a:r>
            <a:r>
              <a:rPr lang="th-TH" altLang="en-US" sz="1200" dirty="0"/>
              <a:t> </a:t>
            </a:r>
            <a:r>
              <a:rPr lang="th-TH" altLang="en-US" sz="1200" dirty="0" err="1"/>
              <a:t>phases</a:t>
            </a:r>
            <a:r>
              <a:rPr lang="th-TH" altLang="en-US" sz="1200" dirty="0"/>
              <a:t>, </a:t>
            </a:r>
            <a:r>
              <a:rPr lang="th-TH" altLang="en-US" sz="1200" dirty="0" err="1"/>
              <a:t>in</a:t>
            </a:r>
            <a:r>
              <a:rPr lang="th-TH" altLang="en-US" sz="1200" dirty="0"/>
              <a:t> </a:t>
            </a:r>
            <a:r>
              <a:rPr lang="th-TH" altLang="en-US" sz="1200" dirty="0" err="1"/>
              <a:t>order</a:t>
            </a:r>
            <a:r>
              <a:rPr lang="th-TH" altLang="en-US" sz="1200" dirty="0"/>
              <a:t>, </a:t>
            </a:r>
            <a:r>
              <a:rPr lang="th-TH" altLang="en-US" sz="1200" dirty="0" err="1"/>
              <a:t>are</a:t>
            </a:r>
            <a:r>
              <a:rPr lang="th-TH" altLang="en-US" sz="1200" dirty="0"/>
              <a:t> </a:t>
            </a:r>
            <a:r>
              <a:rPr lang="th-TH" altLang="en-US" sz="1200" dirty="0" err="1"/>
              <a:t>called</a:t>
            </a:r>
            <a:r>
              <a:rPr lang="th-TH" altLang="en-US" sz="1200" dirty="0"/>
              <a:t> </a:t>
            </a:r>
            <a:r>
              <a:rPr lang="th-TH" altLang="en-US" sz="1200" i="1" dirty="0" err="1"/>
              <a:t>capture</a:t>
            </a:r>
            <a:r>
              <a:rPr lang="th-TH" altLang="en-US" sz="1200" dirty="0"/>
              <a:t>, </a:t>
            </a:r>
            <a:r>
              <a:rPr lang="th-TH" altLang="en-US" sz="1200" i="1" dirty="0" err="1"/>
              <a:t>target</a:t>
            </a:r>
            <a:r>
              <a:rPr lang="th-TH" altLang="en-US" sz="1200" dirty="0"/>
              <a:t>, and </a:t>
            </a:r>
            <a:r>
              <a:rPr lang="th-TH" altLang="en-US" sz="1200" i="1" dirty="0" err="1"/>
              <a:t>bubble</a:t>
            </a:r>
            <a:r>
              <a:rPr lang="th-TH" altLang="en-US" sz="1200" i="1" dirty="0"/>
              <a:t> </a:t>
            </a:r>
            <a:r>
              <a:rPr lang="th-TH" altLang="en-US" sz="1200" dirty="0" err="1"/>
              <a:t>phases</a:t>
            </a:r>
            <a:r>
              <a:rPr lang="th-TH" altLang="en-US" sz="1200" dirty="0"/>
              <a:t>.</a:t>
            </a:r>
          </a:p>
        </p:txBody>
      </p:sp>
      <p:sp>
        <p:nvSpPr>
          <p:cNvPr id="4" name="Slide Number Placeholder 3"/>
          <p:cNvSpPr>
            <a:spLocks noGrp="1"/>
          </p:cNvSpPr>
          <p:nvPr>
            <p:ph type="sldNum" sz="quarter" idx="10"/>
          </p:nvPr>
        </p:nvSpPr>
        <p:spPr/>
        <p:txBody>
          <a:bodyPr/>
          <a:lstStyle/>
          <a:p>
            <a:fld id="{2B6F42A7-B42A-4EFE-B8BF-3BC6AAD8E03A}" type="slidenum">
              <a:rPr lang="en-US" smtClean="0"/>
              <a:pPr/>
              <a:t>91</a:t>
            </a:fld>
            <a:endParaRPr lang="en-US"/>
          </a:p>
        </p:txBody>
      </p:sp>
    </p:spTree>
    <p:extLst>
      <p:ext uri="{BB962C8B-B14F-4D97-AF65-F5344CB8AC3E}">
        <p14:creationId xmlns:p14="http://schemas.microsoft.com/office/powerpoint/2010/main" val="5759931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h-TH" altLang="en-US" sz="1200" dirty="0"/>
              <a:t>DOM </a:t>
            </a:r>
            <a:r>
              <a:rPr lang="th-TH" altLang="en-US" sz="1200" dirty="0" err="1"/>
              <a:t>Level</a:t>
            </a:r>
            <a:r>
              <a:rPr lang="th-TH" altLang="en-US" sz="1200" dirty="0"/>
              <a:t> 2 </a:t>
            </a:r>
            <a:r>
              <a:rPr lang="th-TH" altLang="en-US" sz="1200" dirty="0" err="1"/>
              <a:t>Model</a:t>
            </a:r>
            <a:r>
              <a:rPr lang="th-TH" altLang="en-US" sz="1200" dirty="0"/>
              <a:t>, </a:t>
            </a:r>
            <a:r>
              <a:rPr lang="th-TH" altLang="en-US" sz="1200" dirty="0" err="1"/>
              <a:t>when</a:t>
            </a:r>
            <a:r>
              <a:rPr lang="th-TH" altLang="en-US" sz="1200" dirty="0"/>
              <a:t> </a:t>
            </a:r>
            <a:r>
              <a:rPr lang="th-TH" altLang="en-US" sz="1200" dirty="0" err="1"/>
              <a:t>an</a:t>
            </a:r>
            <a:r>
              <a:rPr lang="th-TH" altLang="en-US" sz="1200" dirty="0"/>
              <a:t> </a:t>
            </a:r>
            <a:r>
              <a:rPr lang="th-TH" altLang="en-US" sz="1200" dirty="0" err="1"/>
              <a:t>event</a:t>
            </a:r>
            <a:r>
              <a:rPr lang="th-TH" altLang="en-US" sz="1200" dirty="0"/>
              <a:t> </a:t>
            </a:r>
            <a:r>
              <a:rPr lang="th-TH" altLang="en-US" sz="1200" dirty="0" err="1"/>
              <a:t>is</a:t>
            </a:r>
            <a:r>
              <a:rPr lang="th-TH" altLang="en-US" sz="1200" dirty="0"/>
              <a:t> </a:t>
            </a:r>
            <a:r>
              <a:rPr lang="th-TH" altLang="en-US" sz="1200" dirty="0" err="1"/>
              <a:t>triggered</a:t>
            </a:r>
            <a:r>
              <a:rPr lang="th-TH" altLang="en-US" sz="1200" dirty="0"/>
              <a:t>, </a:t>
            </a:r>
            <a:r>
              <a:rPr lang="th-TH" altLang="en-US" sz="1200" dirty="0" err="1"/>
              <a:t>that</a:t>
            </a:r>
            <a:r>
              <a:rPr lang="th-TH" altLang="en-US" sz="1200" dirty="0"/>
              <a:t> </a:t>
            </a:r>
            <a:r>
              <a:rPr lang="th-TH" altLang="en-US" sz="1200" dirty="0" err="1"/>
              <a:t>event</a:t>
            </a:r>
            <a:r>
              <a:rPr lang="th-TH" altLang="en-US" sz="1200" dirty="0"/>
              <a:t> </a:t>
            </a:r>
            <a:r>
              <a:rPr lang="th-TH" altLang="en-US" sz="1200" dirty="0" err="1"/>
              <a:t>is</a:t>
            </a:r>
            <a:r>
              <a:rPr lang="th-TH" altLang="en-US" sz="1200" dirty="0"/>
              <a:t> </a:t>
            </a:r>
            <a:r>
              <a:rPr lang="th-TH" altLang="en-US" sz="1200" dirty="0" err="1"/>
              <a:t>handled</a:t>
            </a:r>
            <a:r>
              <a:rPr lang="th-TH" altLang="en-US" sz="1200" dirty="0"/>
              <a:t> </a:t>
            </a:r>
            <a:r>
              <a:rPr lang="th-TH" altLang="en-US" sz="1200" dirty="0" err="1"/>
              <a:t>in</a:t>
            </a:r>
            <a:r>
              <a:rPr lang="th-TH" altLang="en-US" sz="1200" dirty="0"/>
              <a:t> </a:t>
            </a:r>
            <a:r>
              <a:rPr lang="th-TH" altLang="en-US" sz="1200" dirty="0" err="1"/>
              <a:t>three</a:t>
            </a:r>
            <a:r>
              <a:rPr lang="th-TH" altLang="en-US" sz="1200" dirty="0"/>
              <a:t> </a:t>
            </a:r>
            <a:r>
              <a:rPr lang="th-TH" altLang="en-US" sz="1200" dirty="0" err="1"/>
              <a:t>phases</a:t>
            </a:r>
            <a:r>
              <a:rPr lang="th-TH" altLang="en-US" sz="1200" dirty="0"/>
              <a:t>. </a:t>
            </a:r>
            <a:r>
              <a:rPr lang="th-TH" altLang="en-US" sz="1200" dirty="0" err="1"/>
              <a:t>These</a:t>
            </a:r>
            <a:r>
              <a:rPr lang="th-TH" altLang="en-US" sz="1200" dirty="0"/>
              <a:t> </a:t>
            </a:r>
            <a:r>
              <a:rPr lang="th-TH" altLang="en-US" sz="1200" dirty="0" err="1"/>
              <a:t>phases</a:t>
            </a:r>
            <a:r>
              <a:rPr lang="th-TH" altLang="en-US" sz="1200" dirty="0"/>
              <a:t>, </a:t>
            </a:r>
            <a:r>
              <a:rPr lang="th-TH" altLang="en-US" sz="1200" dirty="0" err="1"/>
              <a:t>in</a:t>
            </a:r>
            <a:r>
              <a:rPr lang="th-TH" altLang="en-US" sz="1200" dirty="0"/>
              <a:t> </a:t>
            </a:r>
            <a:r>
              <a:rPr lang="th-TH" altLang="en-US" sz="1200" dirty="0" err="1"/>
              <a:t>order</a:t>
            </a:r>
            <a:r>
              <a:rPr lang="th-TH" altLang="en-US" sz="1200" dirty="0"/>
              <a:t>, </a:t>
            </a:r>
            <a:r>
              <a:rPr lang="th-TH" altLang="en-US" sz="1200" dirty="0" err="1"/>
              <a:t>are</a:t>
            </a:r>
            <a:r>
              <a:rPr lang="th-TH" altLang="en-US" sz="1200" dirty="0"/>
              <a:t> </a:t>
            </a:r>
            <a:r>
              <a:rPr lang="th-TH" altLang="en-US" sz="1200" dirty="0" err="1"/>
              <a:t>called</a:t>
            </a:r>
            <a:r>
              <a:rPr lang="th-TH" altLang="en-US" sz="1200" dirty="0"/>
              <a:t> </a:t>
            </a:r>
            <a:r>
              <a:rPr lang="th-TH" altLang="en-US" sz="1200" i="1" dirty="0" err="1"/>
              <a:t>capture</a:t>
            </a:r>
            <a:r>
              <a:rPr lang="th-TH" altLang="en-US" sz="1200" dirty="0"/>
              <a:t>, </a:t>
            </a:r>
            <a:r>
              <a:rPr lang="th-TH" altLang="en-US" sz="1200" i="1" dirty="0" err="1"/>
              <a:t>target</a:t>
            </a:r>
            <a:r>
              <a:rPr lang="th-TH" altLang="en-US" sz="1200" dirty="0"/>
              <a:t>, and </a:t>
            </a:r>
            <a:r>
              <a:rPr lang="th-TH" altLang="en-US" sz="1200" i="1" dirty="0" err="1"/>
              <a:t>bubble</a:t>
            </a:r>
            <a:r>
              <a:rPr lang="th-TH" altLang="en-US" sz="1200" i="1" dirty="0"/>
              <a:t> </a:t>
            </a:r>
            <a:r>
              <a:rPr lang="th-TH" altLang="en-US" sz="1200" dirty="0" err="1"/>
              <a:t>phases</a:t>
            </a:r>
            <a:r>
              <a:rPr lang="th-TH" altLang="en-US" sz="1200" dirty="0"/>
              <a:t>.</a:t>
            </a:r>
          </a:p>
        </p:txBody>
      </p:sp>
      <p:sp>
        <p:nvSpPr>
          <p:cNvPr id="4" name="Slide Number Placeholder 3"/>
          <p:cNvSpPr>
            <a:spLocks noGrp="1"/>
          </p:cNvSpPr>
          <p:nvPr>
            <p:ph type="sldNum" sz="quarter" idx="10"/>
          </p:nvPr>
        </p:nvSpPr>
        <p:spPr/>
        <p:txBody>
          <a:bodyPr/>
          <a:lstStyle/>
          <a:p>
            <a:fld id="{2B6F42A7-B42A-4EFE-B8BF-3BC6AAD8E03A}" type="slidenum">
              <a:rPr lang="en-US" smtClean="0"/>
              <a:pPr/>
              <a:t>92</a:t>
            </a:fld>
            <a:endParaRPr lang="en-US"/>
          </a:p>
        </p:txBody>
      </p:sp>
    </p:spTree>
    <p:extLst>
      <p:ext uri="{BB962C8B-B14F-4D97-AF65-F5344CB8AC3E}">
        <p14:creationId xmlns:p14="http://schemas.microsoft.com/office/powerpoint/2010/main" val="89759570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93</a:t>
            </a:fld>
            <a:endParaRPr lang="en-US"/>
          </a:p>
        </p:txBody>
      </p:sp>
    </p:spTree>
    <p:extLst>
      <p:ext uri="{BB962C8B-B14F-4D97-AF65-F5344CB8AC3E}">
        <p14:creationId xmlns:p14="http://schemas.microsoft.com/office/powerpoint/2010/main" val="429411800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94</a:t>
            </a:fld>
            <a:endParaRPr lang="en-US"/>
          </a:p>
        </p:txBody>
      </p:sp>
    </p:spTree>
    <p:extLst>
      <p:ext uri="{BB962C8B-B14F-4D97-AF65-F5344CB8AC3E}">
        <p14:creationId xmlns:p14="http://schemas.microsoft.com/office/powerpoint/2010/main" val="247151680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95</a:t>
            </a:fld>
            <a:endParaRPr lang="en-US"/>
          </a:p>
        </p:txBody>
      </p:sp>
    </p:spTree>
    <p:extLst>
      <p:ext uri="{BB962C8B-B14F-4D97-AF65-F5344CB8AC3E}">
        <p14:creationId xmlns:p14="http://schemas.microsoft.com/office/powerpoint/2010/main" val="178910868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96</a:t>
            </a:fld>
            <a:endParaRPr lang="en-US"/>
          </a:p>
        </p:txBody>
      </p:sp>
    </p:spTree>
    <p:extLst>
      <p:ext uri="{BB962C8B-B14F-4D97-AF65-F5344CB8AC3E}">
        <p14:creationId xmlns:p14="http://schemas.microsoft.com/office/powerpoint/2010/main" val="22513835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97</a:t>
            </a:fld>
            <a:endParaRPr lang="en-US"/>
          </a:p>
        </p:txBody>
      </p:sp>
    </p:spTree>
    <p:extLst>
      <p:ext uri="{BB962C8B-B14F-4D97-AF65-F5344CB8AC3E}">
        <p14:creationId xmlns:p14="http://schemas.microsoft.com/office/powerpoint/2010/main" val="364633877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98</a:t>
            </a:fld>
            <a:endParaRPr lang="en-US"/>
          </a:p>
        </p:txBody>
      </p:sp>
    </p:spTree>
    <p:extLst>
      <p:ext uri="{BB962C8B-B14F-4D97-AF65-F5344CB8AC3E}">
        <p14:creationId xmlns:p14="http://schemas.microsoft.com/office/powerpoint/2010/main" val="393357200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99</a:t>
            </a:fld>
            <a:endParaRPr lang="en-US"/>
          </a:p>
        </p:txBody>
      </p:sp>
    </p:spTree>
    <p:extLst>
      <p:ext uri="{BB962C8B-B14F-4D97-AF65-F5344CB8AC3E}">
        <p14:creationId xmlns:p14="http://schemas.microsoft.com/office/powerpoint/2010/main" val="942365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31E92B8E-6087-4A13-9F20-23C7A62C6D17}" type="datetimeFigureOut">
              <a:rPr lang="en-US" smtClean="0"/>
              <a:pPr/>
              <a:t>02/02/2023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AF43D01-A19B-4C1C-B9BB-1E2BE2A43C1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E92B8E-6087-4A13-9F20-23C7A62C6D17}" type="datetimeFigureOut">
              <a:rPr lang="en-US" smtClean="0"/>
              <a:pPr/>
              <a:t>02/02/2023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E92B8E-6087-4A13-9F20-23C7A62C6D17}" type="datetimeFigureOut">
              <a:rPr lang="en-US" smtClean="0"/>
              <a:pPr/>
              <a:t>02/02/2023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E92B8E-6087-4A13-9F20-23C7A62C6D17}" type="datetimeFigureOut">
              <a:rPr lang="en-US" smtClean="0"/>
              <a:pPr/>
              <a:t>02/02/2023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1E92B8E-6087-4A13-9F20-23C7A62C6D17}" type="datetimeFigureOut">
              <a:rPr lang="en-US" smtClean="0"/>
              <a:pPr/>
              <a:t>02/02/2023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D01-A19B-4C1C-B9BB-1E2BE2A43C1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1E92B8E-6087-4A13-9F20-23C7A62C6D17}" type="datetimeFigureOut">
              <a:rPr lang="en-US" smtClean="0"/>
              <a:pPr/>
              <a:t>02/02/2023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1E92B8E-6087-4A13-9F20-23C7A62C6D17}" type="datetimeFigureOut">
              <a:rPr lang="en-US" smtClean="0"/>
              <a:pPr/>
              <a:t>02/02/2023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1E92B8E-6087-4A13-9F20-23C7A62C6D17}" type="datetimeFigureOut">
              <a:rPr lang="en-US" smtClean="0"/>
              <a:pPr/>
              <a:t>02/02/2023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1E92B8E-6087-4A13-9F20-23C7A62C6D17}" type="datetimeFigureOut">
              <a:rPr lang="en-US" smtClean="0"/>
              <a:pPr/>
              <a:t>02/02/2023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43D01-A19B-4C1C-B9BB-1E2BE2A43C1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1E92B8E-6087-4A13-9F20-23C7A62C6D17}" type="datetimeFigureOut">
              <a:rPr lang="en-US" smtClean="0"/>
              <a:pPr/>
              <a:t>02/02/2023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1E92B8E-6087-4A13-9F20-23C7A62C6D17}" type="datetimeFigureOut">
              <a:rPr lang="en-US" smtClean="0"/>
              <a:pPr/>
              <a:t>02/02/2023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43D01-A19B-4C1C-B9BB-1E2BE2A43C1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1E92B8E-6087-4A13-9F20-23C7A62C6D17}" type="datetimeFigureOut">
              <a:rPr lang="en-US" smtClean="0"/>
              <a:pPr/>
              <a:t>02/02/2023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F43D01-A19B-4C1C-B9BB-1E2BE2A43C1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8" Type="http://schemas.openxmlformats.org/officeDocument/2006/relationships/hyperlink" Target="https://cs.brown.edu/courses/bridge/1998/res/javascript/javascript-tutorial.html" TargetMode="External"/><Relationship Id="rId13" Type="http://schemas.openxmlformats.org/officeDocument/2006/relationships/hyperlink" Target="https://www.w3schools.com/jsref/api_fetch.asp" TargetMode="External"/><Relationship Id="rId3" Type="http://schemas.openxmlformats.org/officeDocument/2006/relationships/hyperlink" Target="http://en.wikipedia.org/wiki/JavaScript" TargetMode="External"/><Relationship Id="rId7" Type="http://schemas.openxmlformats.org/officeDocument/2006/relationships/hyperlink" Target="http://www.w3schools.com/jsref/default.asp" TargetMode="External"/><Relationship Id="rId12" Type="http://schemas.openxmlformats.org/officeDocument/2006/relationships/hyperlink" Target="http://www.c-point.com/javascript_tutorial/Editor/ajax_tutorial.htm" TargetMode="External"/><Relationship Id="rId2" Type="http://schemas.openxmlformats.org/officeDocument/2006/relationships/notesSlide" Target="../notesSlides/notesSlide149.xml"/><Relationship Id="rId1" Type="http://schemas.openxmlformats.org/officeDocument/2006/relationships/slideLayout" Target="../slideLayouts/slideLayout2.xml"/><Relationship Id="rId6" Type="http://schemas.openxmlformats.org/officeDocument/2006/relationships/hyperlink" Target="http://www.w3schools.com/JS/default.asp" TargetMode="External"/><Relationship Id="rId11" Type="http://schemas.openxmlformats.org/officeDocument/2006/relationships/hyperlink" Target="https://www.w3schools.com/js/js_ajax_intro.asp" TargetMode="External"/><Relationship Id="rId5" Type="http://schemas.openxmlformats.org/officeDocument/2006/relationships/hyperlink" Target="https://aws.amazon.com/what-is/javascript/" TargetMode="External"/><Relationship Id="rId10" Type="http://schemas.openxmlformats.org/officeDocument/2006/relationships/hyperlink" Target="http://json-lib.sourceforge.net/index.html" TargetMode="External"/><Relationship Id="rId4" Type="http://schemas.openxmlformats.org/officeDocument/2006/relationships/hyperlink" Target="http://en.wikipedia.org/wiki/DOM_Events" TargetMode="External"/><Relationship Id="rId9" Type="http://schemas.openxmlformats.org/officeDocument/2006/relationships/hyperlink" Target="http://www.json.org/" TargetMode="External"/><Relationship Id="rId14" Type="http://schemas.openxmlformats.org/officeDocument/2006/relationships/hyperlink" Target="https://developer.mozilla.org/en-US/docs/Web/API/Fetch_API/Using_Fetch"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JavaScript</a:t>
            </a:r>
          </a:p>
        </p:txBody>
      </p:sp>
      <p:pic>
        <p:nvPicPr>
          <p:cNvPr id="3" name="Picture 2">
            <a:extLst>
              <a:ext uri="{FF2B5EF4-FFF2-40B4-BE49-F238E27FC236}">
                <a16:creationId xmlns:a16="http://schemas.microsoft.com/office/drawing/2014/main" id="{14779CA3-611A-4F99-00EC-A985AF022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875" y="3051382"/>
            <a:ext cx="2000250" cy="2286000"/>
          </a:xfrm>
          <a:prstGeom prst="rect">
            <a:avLst/>
          </a:prstGeom>
        </p:spPr>
      </p:pic>
      <p:sp>
        <p:nvSpPr>
          <p:cNvPr id="4" name="Rectangle 6">
            <a:extLst>
              <a:ext uri="{FF2B5EF4-FFF2-40B4-BE49-F238E27FC236}">
                <a16:creationId xmlns:a16="http://schemas.microsoft.com/office/drawing/2014/main" id="{B2C9CD9B-BD30-9B9F-25C5-C354EE918562}"/>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1</a:t>
            </a:fld>
            <a:endParaRPr lang="th-TH"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Features</a:t>
            </a:r>
            <a:r>
              <a:rPr lang="th-TH" altLang="en-US" dirty="0"/>
              <a:t> of </a:t>
            </a:r>
            <a:r>
              <a:rPr lang="en-US" altLang="en-US" dirty="0"/>
              <a:t>JavaScript</a:t>
            </a:r>
            <a:endParaRPr lang="en-US" dirty="0"/>
          </a:p>
        </p:txBody>
      </p:sp>
      <p:sp>
        <p:nvSpPr>
          <p:cNvPr id="3" name="Content Placeholder 2"/>
          <p:cNvSpPr>
            <a:spLocks noGrp="1"/>
          </p:cNvSpPr>
          <p:nvPr>
            <p:ph idx="1"/>
          </p:nvPr>
        </p:nvSpPr>
        <p:spPr/>
        <p:txBody>
          <a:bodyPr>
            <a:normAutofit fontScale="77500" lnSpcReduction="20000"/>
          </a:bodyPr>
          <a:lstStyle/>
          <a:p>
            <a:r>
              <a:rPr lang="en-US" altLang="en-US" sz="3200" dirty="0"/>
              <a:t>Miscellaneous</a:t>
            </a:r>
          </a:p>
          <a:p>
            <a:pPr lvl="1"/>
            <a:r>
              <a:rPr lang="en-US" altLang="en-US" sz="2800" dirty="0"/>
              <a:t>Run-time environment</a:t>
            </a:r>
          </a:p>
          <a:p>
            <a:pPr lvl="2"/>
            <a:r>
              <a:rPr lang="en-US" altLang="en-US" sz="2400" dirty="0"/>
              <a:t>JavaScript typically relies on a run-time environment (in a web browser) to provide objects and methods by which scripts can interact with "the outside world"</a:t>
            </a:r>
            <a:endParaRPr lang="en-US" dirty="0"/>
          </a:p>
          <a:p>
            <a:pPr lvl="1"/>
            <a:r>
              <a:rPr lang="en-US" altLang="en-US" sz="2800" dirty="0"/>
              <a:t>Variadic functions</a:t>
            </a:r>
          </a:p>
          <a:p>
            <a:pPr lvl="2"/>
            <a:r>
              <a:rPr lang="en-US" altLang="en-US" sz="2400" dirty="0"/>
              <a:t>An indefinite number of parameters can be passed to a function. The function can both access them through formal parameters and the local </a:t>
            </a:r>
            <a:r>
              <a:rPr lang="en-US" altLang="en-US" sz="2400" i="1" dirty="0"/>
              <a:t>arguments</a:t>
            </a:r>
            <a:r>
              <a:rPr lang="en-US" altLang="en-US" sz="2400" dirty="0"/>
              <a:t> object</a:t>
            </a:r>
            <a:endParaRPr lang="en-US" altLang="en-US" dirty="0"/>
          </a:p>
          <a:p>
            <a:pPr lvl="1"/>
            <a:r>
              <a:rPr lang="en-US" altLang="en-US" sz="2800" dirty="0"/>
              <a:t>Array and object literals</a:t>
            </a:r>
          </a:p>
          <a:p>
            <a:pPr lvl="2"/>
            <a:r>
              <a:rPr lang="en-US" altLang="en-US" sz="2400" dirty="0"/>
              <a:t>Arrays and objects can each be created with a succinct shortcut syntax, literals form the basis of the JSON data format</a:t>
            </a:r>
          </a:p>
          <a:p>
            <a:pPr lvl="1"/>
            <a:r>
              <a:rPr lang="en-US" altLang="en-US" sz="2800" dirty="0"/>
              <a:t>Regular expressions</a:t>
            </a:r>
          </a:p>
          <a:p>
            <a:pPr lvl="2"/>
            <a:r>
              <a:rPr lang="en-US" altLang="en-US" sz="2400" dirty="0"/>
              <a:t>JavaScript also supports regular expressions in a manner similar to Perl, which provide a concise and powerful syntax for text manipulation that is more sophisticated than the built-in string functions</a:t>
            </a:r>
            <a:endParaRPr lang="en-US" dirty="0"/>
          </a:p>
        </p:txBody>
      </p:sp>
      <p:sp>
        <p:nvSpPr>
          <p:cNvPr id="4" name="Rectangle 6">
            <a:extLst>
              <a:ext uri="{FF2B5EF4-FFF2-40B4-BE49-F238E27FC236}">
                <a16:creationId xmlns:a16="http://schemas.microsoft.com/office/drawing/2014/main" id="{927F5414-EA0A-9C08-10BB-F273274A1315}"/>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10</a:t>
            </a:fld>
            <a:endParaRPr lang="th-TH" altLang="en-US" sz="1400"/>
          </a:p>
        </p:txBody>
      </p:sp>
    </p:spTree>
    <p:extLst>
      <p:ext uri="{BB962C8B-B14F-4D97-AF65-F5344CB8AC3E}">
        <p14:creationId xmlns:p14="http://schemas.microsoft.com/office/powerpoint/2010/main" val="6260807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D237019-72F8-AD67-6D9D-ED38A51D5562}"/>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E47D573D-5775-4447-8439-0ADC75C488D9}" type="slidenum">
              <a:rPr lang="en-US" altLang="en-US" sz="1400"/>
              <a:pPr>
                <a:spcBef>
                  <a:spcPct val="0"/>
                </a:spcBef>
                <a:buFontTx/>
                <a:buNone/>
              </a:pPr>
              <a:t>100</a:t>
            </a:fld>
            <a:endParaRPr lang="th-TH" altLang="en-US" sz="1400" dirty="0"/>
          </a:p>
        </p:txBody>
      </p:sp>
      <p:sp>
        <p:nvSpPr>
          <p:cNvPr id="3" name="Rectangle 2">
            <a:extLst>
              <a:ext uri="{FF2B5EF4-FFF2-40B4-BE49-F238E27FC236}">
                <a16:creationId xmlns:a16="http://schemas.microsoft.com/office/drawing/2014/main" id="{96D9E12B-E57C-6C97-D6D2-6D5E095FB01B}"/>
              </a:ext>
            </a:extLst>
          </p:cNvPr>
          <p:cNvSpPr txBox="1">
            <a:spLocks noChangeArrowheads="1"/>
          </p:cNvSpPr>
          <p:nvPr/>
        </p:nvSpPr>
        <p:spPr>
          <a:xfrm>
            <a:off x="1323528"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Example</a:t>
            </a:r>
            <a:endParaRPr lang="th-TH" altLang="en-US" dirty="0"/>
          </a:p>
        </p:txBody>
      </p:sp>
      <p:sp>
        <p:nvSpPr>
          <p:cNvPr id="4" name="Rectangle 3">
            <a:extLst>
              <a:ext uri="{FF2B5EF4-FFF2-40B4-BE49-F238E27FC236}">
                <a16:creationId xmlns:a16="http://schemas.microsoft.com/office/drawing/2014/main" id="{1379CC65-1277-9423-325B-425B7969E242}"/>
              </a:ext>
            </a:extLst>
          </p:cNvPr>
          <p:cNvSpPr txBox="1">
            <a:spLocks noChangeArrowheads="1"/>
          </p:cNvSpPr>
          <p:nvPr/>
        </p:nvSpPr>
        <p:spPr>
          <a:xfrm>
            <a:off x="1399728"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CSS – dyna.html (2)</a:t>
            </a:r>
            <a:endParaRPr lang="en-US" altLang="en-US" dirty="0"/>
          </a:p>
        </p:txBody>
      </p:sp>
      <p:sp>
        <p:nvSpPr>
          <p:cNvPr id="5" name="Text Box 4">
            <a:extLst>
              <a:ext uri="{FF2B5EF4-FFF2-40B4-BE49-F238E27FC236}">
                <a16:creationId xmlns:a16="http://schemas.microsoft.com/office/drawing/2014/main" id="{1159EFE0-3C06-15A1-08CE-95796311D78F}"/>
              </a:ext>
            </a:extLst>
          </p:cNvPr>
          <p:cNvSpPr txBox="1">
            <a:spLocks noChangeArrowheads="1"/>
          </p:cNvSpPr>
          <p:nvPr/>
        </p:nvSpPr>
        <p:spPr bwMode="auto">
          <a:xfrm>
            <a:off x="2009328" y="2286000"/>
            <a:ext cx="6604320" cy="42132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000"/>
              <a:t>function fontBold() {</a:t>
            </a:r>
          </a:p>
          <a:p>
            <a:pPr eaLnBrk="1" hangingPunct="1">
              <a:spcBef>
                <a:spcPct val="0"/>
              </a:spcBef>
              <a:buFontTx/>
              <a:buNone/>
            </a:pPr>
            <a:r>
              <a:rPr lang="en-US" altLang="en-US" sz="1000"/>
              <a:t>	var text = document.getElementById("text");</a:t>
            </a:r>
          </a:p>
          <a:p>
            <a:pPr eaLnBrk="1" hangingPunct="1">
              <a:spcBef>
                <a:spcPct val="0"/>
              </a:spcBef>
              <a:buFontTx/>
              <a:buNone/>
            </a:pPr>
            <a:r>
              <a:rPr lang="en-US" altLang="en-US" sz="1000"/>
              <a:t>	if(text.style.fontWeight=="bold") {</a:t>
            </a:r>
          </a:p>
          <a:p>
            <a:pPr eaLnBrk="1" hangingPunct="1">
              <a:spcBef>
                <a:spcPct val="0"/>
              </a:spcBef>
              <a:buFontTx/>
              <a:buNone/>
            </a:pPr>
            <a:r>
              <a:rPr lang="en-US" altLang="en-US" sz="1000"/>
              <a:t>		text.style.fontWeight = "normal";</a:t>
            </a:r>
          </a:p>
          <a:p>
            <a:pPr eaLnBrk="1" hangingPunct="1">
              <a:spcBef>
                <a:spcPct val="0"/>
              </a:spcBef>
              <a:buFontTx/>
              <a:buNone/>
            </a:pPr>
            <a:r>
              <a:rPr lang="en-US" altLang="en-US" sz="1000"/>
              <a:t>	} else {</a:t>
            </a:r>
          </a:p>
          <a:p>
            <a:pPr eaLnBrk="1" hangingPunct="1">
              <a:spcBef>
                <a:spcPct val="0"/>
              </a:spcBef>
              <a:buFontTx/>
              <a:buNone/>
            </a:pPr>
            <a:r>
              <a:rPr lang="en-US" altLang="en-US" sz="1000"/>
              <a:t>		text.style.fontWeight = "bold";</a:t>
            </a:r>
          </a:p>
          <a:p>
            <a:pPr eaLnBrk="1" hangingPunct="1">
              <a:spcBef>
                <a:spcPct val="0"/>
              </a:spcBef>
              <a:buFontTx/>
              <a:buNone/>
            </a:pPr>
            <a:r>
              <a:rPr lang="en-US" altLang="en-US" sz="1000"/>
              <a:t>	}</a:t>
            </a:r>
          </a:p>
          <a:p>
            <a:pPr eaLnBrk="1" hangingPunct="1">
              <a:spcBef>
                <a:spcPct val="0"/>
              </a:spcBef>
              <a:buFontTx/>
              <a:buNone/>
            </a:pPr>
            <a:r>
              <a:rPr lang="en-US" altLang="en-US" sz="1000"/>
              <a:t>	toggle();</a:t>
            </a:r>
          </a:p>
          <a:p>
            <a:pPr eaLnBrk="1" hangingPunct="1">
              <a:spcBef>
                <a:spcPct val="0"/>
              </a:spcBef>
              <a:buFontTx/>
              <a:buNone/>
            </a:pPr>
            <a:r>
              <a:rPr lang="en-US" altLang="en-US" sz="1000"/>
              <a:t>}</a:t>
            </a:r>
          </a:p>
          <a:p>
            <a:pPr eaLnBrk="1" hangingPunct="1">
              <a:spcBef>
                <a:spcPct val="0"/>
              </a:spcBef>
              <a:buFontTx/>
              <a:buNone/>
            </a:pPr>
            <a:r>
              <a:rPr lang="en-US" altLang="en-US" sz="1000"/>
              <a:t>function fontStyle() {</a:t>
            </a:r>
          </a:p>
          <a:p>
            <a:pPr eaLnBrk="1" hangingPunct="1">
              <a:spcBef>
                <a:spcPct val="0"/>
              </a:spcBef>
              <a:buFontTx/>
              <a:buNone/>
            </a:pPr>
            <a:r>
              <a:rPr lang="en-US" altLang="en-US" sz="1000"/>
              <a:t>	var text = document.getElementById("text");</a:t>
            </a:r>
          </a:p>
          <a:p>
            <a:pPr eaLnBrk="1" hangingPunct="1">
              <a:spcBef>
                <a:spcPct val="0"/>
              </a:spcBef>
              <a:buFontTx/>
              <a:buNone/>
            </a:pPr>
            <a:r>
              <a:rPr lang="en-US" altLang="en-US" sz="1000"/>
              <a:t>	if(text.style.fontStyle=="italic") {</a:t>
            </a:r>
          </a:p>
          <a:p>
            <a:pPr eaLnBrk="1" hangingPunct="1">
              <a:spcBef>
                <a:spcPct val="0"/>
              </a:spcBef>
              <a:buFontTx/>
              <a:buNone/>
            </a:pPr>
            <a:r>
              <a:rPr lang="en-US" altLang="en-US" sz="1000"/>
              <a:t>		text.style.fontStyle = "normal";</a:t>
            </a:r>
          </a:p>
          <a:p>
            <a:pPr eaLnBrk="1" hangingPunct="1">
              <a:spcBef>
                <a:spcPct val="0"/>
              </a:spcBef>
              <a:buFontTx/>
              <a:buNone/>
            </a:pPr>
            <a:r>
              <a:rPr lang="en-US" altLang="en-US" sz="1000"/>
              <a:t>	} else {</a:t>
            </a:r>
          </a:p>
          <a:p>
            <a:pPr eaLnBrk="1" hangingPunct="1">
              <a:spcBef>
                <a:spcPct val="0"/>
              </a:spcBef>
              <a:buFontTx/>
              <a:buNone/>
            </a:pPr>
            <a:r>
              <a:rPr lang="en-US" altLang="en-US" sz="1000"/>
              <a:t>		text.style.fontStyle = "italic";</a:t>
            </a:r>
          </a:p>
          <a:p>
            <a:pPr eaLnBrk="1" hangingPunct="1">
              <a:spcBef>
                <a:spcPct val="0"/>
              </a:spcBef>
              <a:buFontTx/>
              <a:buNone/>
            </a:pPr>
            <a:r>
              <a:rPr lang="en-US" altLang="en-US" sz="1000"/>
              <a:t>	}</a:t>
            </a:r>
          </a:p>
          <a:p>
            <a:pPr eaLnBrk="1" hangingPunct="1">
              <a:spcBef>
                <a:spcPct val="0"/>
              </a:spcBef>
              <a:buFontTx/>
              <a:buNone/>
            </a:pPr>
            <a:r>
              <a:rPr lang="en-US" altLang="en-US" sz="1000"/>
              <a:t>	toggle();</a:t>
            </a:r>
          </a:p>
          <a:p>
            <a:pPr eaLnBrk="1" hangingPunct="1">
              <a:spcBef>
                <a:spcPct val="0"/>
              </a:spcBef>
              <a:buFontTx/>
              <a:buNone/>
            </a:pPr>
            <a:r>
              <a:rPr lang="en-US" altLang="en-US" sz="1000"/>
              <a:t>}</a:t>
            </a:r>
          </a:p>
          <a:p>
            <a:pPr eaLnBrk="1" hangingPunct="1">
              <a:spcBef>
                <a:spcPct val="0"/>
              </a:spcBef>
              <a:buFontTx/>
              <a:buNone/>
            </a:pPr>
            <a:r>
              <a:rPr lang="en-US" altLang="en-US" sz="1000"/>
              <a:t>function textDecoration() {</a:t>
            </a:r>
          </a:p>
          <a:p>
            <a:pPr eaLnBrk="1" hangingPunct="1">
              <a:spcBef>
                <a:spcPct val="0"/>
              </a:spcBef>
              <a:buFontTx/>
              <a:buNone/>
            </a:pPr>
            <a:r>
              <a:rPr lang="en-US" altLang="en-US" sz="1000"/>
              <a:t>	var text = document.getElementById("text");</a:t>
            </a:r>
          </a:p>
          <a:p>
            <a:pPr eaLnBrk="1" hangingPunct="1">
              <a:spcBef>
                <a:spcPct val="0"/>
              </a:spcBef>
              <a:buFontTx/>
              <a:buNone/>
            </a:pPr>
            <a:r>
              <a:rPr lang="en-US" altLang="en-US" sz="1000"/>
              <a:t>	if(text.style.textDecoration=="underline") {</a:t>
            </a:r>
          </a:p>
          <a:p>
            <a:pPr eaLnBrk="1" hangingPunct="1">
              <a:spcBef>
                <a:spcPct val="0"/>
              </a:spcBef>
              <a:buFontTx/>
              <a:buNone/>
            </a:pPr>
            <a:r>
              <a:rPr lang="en-US" altLang="en-US" sz="1000"/>
              <a:t>		text.style.textDecoration = "none";</a:t>
            </a:r>
          </a:p>
          <a:p>
            <a:pPr eaLnBrk="1" hangingPunct="1">
              <a:spcBef>
                <a:spcPct val="0"/>
              </a:spcBef>
              <a:buFontTx/>
              <a:buNone/>
            </a:pPr>
            <a:r>
              <a:rPr lang="en-US" altLang="en-US" sz="1000"/>
              <a:t>	} else {</a:t>
            </a:r>
          </a:p>
          <a:p>
            <a:pPr eaLnBrk="1" hangingPunct="1">
              <a:spcBef>
                <a:spcPct val="0"/>
              </a:spcBef>
              <a:buFontTx/>
              <a:buNone/>
            </a:pPr>
            <a:r>
              <a:rPr lang="en-US" altLang="en-US" sz="1000"/>
              <a:t>		text.style.textDecoration = "underline";</a:t>
            </a:r>
          </a:p>
          <a:p>
            <a:pPr eaLnBrk="1" hangingPunct="1">
              <a:spcBef>
                <a:spcPct val="0"/>
              </a:spcBef>
              <a:buFontTx/>
              <a:buNone/>
            </a:pPr>
            <a:r>
              <a:rPr lang="en-US" altLang="en-US" sz="1000"/>
              <a:t>	}</a:t>
            </a:r>
          </a:p>
          <a:p>
            <a:pPr eaLnBrk="1" hangingPunct="1">
              <a:spcBef>
                <a:spcPct val="0"/>
              </a:spcBef>
              <a:buFontTx/>
              <a:buNone/>
            </a:pPr>
            <a:r>
              <a:rPr lang="en-US" altLang="en-US" sz="1000"/>
              <a:t>	toggle();</a:t>
            </a:r>
          </a:p>
          <a:p>
            <a:pPr eaLnBrk="1" hangingPunct="1">
              <a:spcBef>
                <a:spcPct val="0"/>
              </a:spcBef>
              <a:buFontTx/>
              <a:buNone/>
            </a:pPr>
            <a:r>
              <a:rPr lang="en-US" altLang="en-US" sz="1000"/>
              <a:t>}</a:t>
            </a:r>
          </a:p>
        </p:txBody>
      </p:sp>
    </p:spTree>
    <p:extLst>
      <p:ext uri="{BB962C8B-B14F-4D97-AF65-F5344CB8AC3E}">
        <p14:creationId xmlns:p14="http://schemas.microsoft.com/office/powerpoint/2010/main" val="31904137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AE23463-6070-6142-AAC2-91F28E94AB96}"/>
              </a:ext>
            </a:extLst>
          </p:cNvPr>
          <p:cNvSpPr>
            <a:spLocks noGrp="1" noChangeArrowheads="1"/>
          </p:cNvSpPr>
          <p:nvPr>
            <p:ph type="sldNum" sz="quarter" idx="12"/>
          </p:nvPr>
        </p:nvSpPr>
        <p:spPr>
          <a:xfrm>
            <a:off x="8532440" y="6324600"/>
            <a:ext cx="538408"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AB07EACD-3677-4843-A01A-A30D534FE372}" type="slidenum">
              <a:rPr lang="en-US" altLang="en-US" sz="1400"/>
              <a:pPr>
                <a:spcBef>
                  <a:spcPct val="0"/>
                </a:spcBef>
                <a:buFontTx/>
                <a:buNone/>
              </a:pPr>
              <a:t>101</a:t>
            </a:fld>
            <a:endParaRPr lang="th-TH" altLang="en-US" sz="1400" dirty="0"/>
          </a:p>
        </p:txBody>
      </p:sp>
      <p:sp>
        <p:nvSpPr>
          <p:cNvPr id="3" name="Rectangle 2">
            <a:extLst>
              <a:ext uri="{FF2B5EF4-FFF2-40B4-BE49-F238E27FC236}">
                <a16:creationId xmlns:a16="http://schemas.microsoft.com/office/drawing/2014/main" id="{EDAA923F-F97B-A514-58C5-330A6448F979}"/>
              </a:ext>
            </a:extLst>
          </p:cNvPr>
          <p:cNvSpPr txBox="1">
            <a:spLocks noChangeArrowheads="1"/>
          </p:cNvSpPr>
          <p:nvPr/>
        </p:nvSpPr>
        <p:spPr>
          <a:xfrm>
            <a:off x="1323528"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Example</a:t>
            </a:r>
            <a:endParaRPr lang="th-TH" altLang="en-US" dirty="0"/>
          </a:p>
        </p:txBody>
      </p:sp>
      <p:sp>
        <p:nvSpPr>
          <p:cNvPr id="4" name="Rectangle 3">
            <a:extLst>
              <a:ext uri="{FF2B5EF4-FFF2-40B4-BE49-F238E27FC236}">
                <a16:creationId xmlns:a16="http://schemas.microsoft.com/office/drawing/2014/main" id="{7C3C323B-AE0A-FC86-9255-D4017200CCC9}"/>
              </a:ext>
            </a:extLst>
          </p:cNvPr>
          <p:cNvSpPr txBox="1">
            <a:spLocks noChangeArrowheads="1"/>
          </p:cNvSpPr>
          <p:nvPr/>
        </p:nvSpPr>
        <p:spPr>
          <a:xfrm>
            <a:off x="1399728"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CSS – dyna.html (3)</a:t>
            </a:r>
          </a:p>
        </p:txBody>
      </p:sp>
      <p:sp>
        <p:nvSpPr>
          <p:cNvPr id="5" name="Text Box 4">
            <a:extLst>
              <a:ext uri="{FF2B5EF4-FFF2-40B4-BE49-F238E27FC236}">
                <a16:creationId xmlns:a16="http://schemas.microsoft.com/office/drawing/2014/main" id="{E0C6E51C-D5AC-2CDE-74D7-B3CEEDA30065}"/>
              </a:ext>
            </a:extLst>
          </p:cNvPr>
          <p:cNvSpPr txBox="1">
            <a:spLocks noChangeArrowheads="1"/>
          </p:cNvSpPr>
          <p:nvPr/>
        </p:nvSpPr>
        <p:spPr bwMode="auto">
          <a:xfrm>
            <a:off x="2009328" y="2286000"/>
            <a:ext cx="6604320" cy="45180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000" dirty="0"/>
              <a:t>function toggle() {</a:t>
            </a:r>
          </a:p>
          <a:p>
            <a:pPr eaLnBrk="1" hangingPunct="1">
              <a:spcBef>
                <a:spcPct val="0"/>
              </a:spcBef>
              <a:buFontTx/>
              <a:buNone/>
            </a:pPr>
            <a:r>
              <a:rPr lang="en-US" altLang="en-US" sz="1000" dirty="0"/>
              <a:t>	var </a:t>
            </a:r>
            <a:r>
              <a:rPr lang="en-US" altLang="en-US" sz="1000" dirty="0" err="1"/>
              <a:t>src</a:t>
            </a:r>
            <a:r>
              <a:rPr lang="en-US" altLang="en-US" sz="1000" dirty="0"/>
              <a:t> = </a:t>
            </a:r>
            <a:r>
              <a:rPr lang="en-US" altLang="en-US" sz="1000" dirty="0" err="1"/>
              <a:t>event.srcElement</a:t>
            </a:r>
            <a:r>
              <a:rPr lang="en-US" altLang="en-US" sz="1000" dirty="0"/>
              <a:t>;</a:t>
            </a:r>
          </a:p>
          <a:p>
            <a:pPr eaLnBrk="1" hangingPunct="1">
              <a:spcBef>
                <a:spcPct val="0"/>
              </a:spcBef>
              <a:buFontTx/>
              <a:buNone/>
            </a:pPr>
            <a:r>
              <a:rPr lang="en-US" altLang="en-US" sz="1000" dirty="0"/>
              <a:t>	if(</a:t>
            </a:r>
            <a:r>
              <a:rPr lang="en-US" altLang="en-US" sz="1000" dirty="0" err="1"/>
              <a:t>src.style.color</a:t>
            </a:r>
            <a:r>
              <a:rPr lang="en-US" altLang="en-US" sz="1000" dirty="0"/>
              <a:t>!="red") {</a:t>
            </a:r>
          </a:p>
          <a:p>
            <a:pPr eaLnBrk="1" hangingPunct="1">
              <a:spcBef>
                <a:spcPct val="0"/>
              </a:spcBef>
              <a:buFontTx/>
              <a:buNone/>
            </a:pPr>
            <a:r>
              <a:rPr lang="en-US" altLang="en-US" sz="1000" dirty="0"/>
              <a:t>		</a:t>
            </a:r>
            <a:r>
              <a:rPr lang="en-US" altLang="en-US" sz="1000" dirty="0" err="1"/>
              <a:t>src.style.color</a:t>
            </a:r>
            <a:r>
              <a:rPr lang="en-US" altLang="en-US" sz="1000" dirty="0"/>
              <a:t> = "red";</a:t>
            </a:r>
          </a:p>
          <a:p>
            <a:pPr eaLnBrk="1" hangingPunct="1">
              <a:spcBef>
                <a:spcPct val="0"/>
              </a:spcBef>
              <a:buFontTx/>
              <a:buNone/>
            </a:pPr>
            <a:r>
              <a:rPr lang="en-US" altLang="en-US" sz="1000" dirty="0"/>
              <a:t>	} else {</a:t>
            </a:r>
          </a:p>
          <a:p>
            <a:pPr eaLnBrk="1" hangingPunct="1">
              <a:spcBef>
                <a:spcPct val="0"/>
              </a:spcBef>
              <a:buFontTx/>
              <a:buNone/>
            </a:pPr>
            <a:r>
              <a:rPr lang="en-US" altLang="en-US" sz="1000" dirty="0"/>
              <a:t>		</a:t>
            </a:r>
            <a:r>
              <a:rPr lang="en-US" altLang="en-US" sz="1000" dirty="0" err="1"/>
              <a:t>src.style.color</a:t>
            </a:r>
            <a:r>
              <a:rPr lang="en-US" altLang="en-US" sz="1000" dirty="0"/>
              <a:t> = "blue";</a:t>
            </a:r>
          </a:p>
          <a:p>
            <a:pPr eaLnBrk="1" hangingPunct="1">
              <a:spcBef>
                <a:spcPct val="0"/>
              </a:spcBef>
              <a:buFontTx/>
              <a:buNone/>
            </a:pPr>
            <a:r>
              <a:rPr lang="en-US" altLang="en-US" sz="1000" dirty="0"/>
              <a:t>	}</a:t>
            </a:r>
          </a:p>
          <a:p>
            <a:pPr eaLnBrk="1" hangingPunct="1">
              <a:spcBef>
                <a:spcPct val="0"/>
              </a:spcBef>
              <a:buFontTx/>
              <a:buNone/>
            </a:pPr>
            <a:r>
              <a:rPr lang="en-US" altLang="en-US" sz="1000" dirty="0"/>
              <a:t>}</a:t>
            </a:r>
          </a:p>
          <a:p>
            <a:pPr eaLnBrk="1" hangingPunct="1">
              <a:spcBef>
                <a:spcPct val="0"/>
              </a:spcBef>
              <a:buFontTx/>
              <a:buNone/>
            </a:pPr>
            <a:r>
              <a:rPr lang="en-US" altLang="en-US" sz="1000" dirty="0"/>
              <a:t>&lt;/script&gt;</a:t>
            </a:r>
          </a:p>
          <a:p>
            <a:pPr eaLnBrk="1" hangingPunct="1">
              <a:spcBef>
                <a:spcPct val="0"/>
              </a:spcBef>
              <a:buFontTx/>
              <a:buNone/>
            </a:pPr>
            <a:r>
              <a:rPr lang="en-US" altLang="en-US" sz="1000" dirty="0"/>
              <a:t>&lt;/head&gt;</a:t>
            </a:r>
          </a:p>
          <a:p>
            <a:pPr eaLnBrk="1" hangingPunct="1">
              <a:spcBef>
                <a:spcPct val="0"/>
              </a:spcBef>
              <a:buFontTx/>
              <a:buNone/>
            </a:pPr>
            <a:r>
              <a:rPr lang="en-US" altLang="en-US" sz="1000" dirty="0"/>
              <a:t>&lt;body&gt;</a:t>
            </a:r>
          </a:p>
          <a:p>
            <a:pPr eaLnBrk="1" hangingPunct="1">
              <a:spcBef>
                <a:spcPct val="0"/>
              </a:spcBef>
              <a:buFontTx/>
              <a:buNone/>
            </a:pPr>
            <a:r>
              <a:rPr lang="en-US" altLang="en-US" sz="1000" dirty="0"/>
              <a:t>&lt;span class="span"&gt;</a:t>
            </a:r>
          </a:p>
          <a:p>
            <a:pPr eaLnBrk="1" hangingPunct="1">
              <a:spcBef>
                <a:spcPct val="0"/>
              </a:spcBef>
              <a:buFontTx/>
              <a:buNone/>
            </a:pPr>
            <a:r>
              <a:rPr lang="en-US" altLang="en-US" sz="1000" dirty="0"/>
              <a:t>	Font: &lt;select id="</a:t>
            </a:r>
            <a:r>
              <a:rPr lang="en-US" altLang="en-US" sz="1000" dirty="0" err="1"/>
              <a:t>ffm</a:t>
            </a:r>
            <a:r>
              <a:rPr lang="en-US" altLang="en-US" sz="1000" dirty="0"/>
              <a:t>" </a:t>
            </a:r>
            <a:r>
              <a:rPr lang="en-US" altLang="en-US" sz="1000" dirty="0" err="1"/>
              <a:t>onchange</a:t>
            </a:r>
            <a:r>
              <a:rPr lang="en-US" altLang="en-US" sz="1000" dirty="0"/>
              <a:t>="</a:t>
            </a:r>
            <a:r>
              <a:rPr lang="en-US" altLang="en-US" sz="1000" dirty="0" err="1"/>
              <a:t>changeFontFamily</a:t>
            </a:r>
            <a:r>
              <a:rPr lang="en-US" altLang="en-US" sz="1000" dirty="0"/>
              <a:t>()"&gt;</a:t>
            </a:r>
          </a:p>
          <a:p>
            <a:pPr eaLnBrk="1" hangingPunct="1">
              <a:spcBef>
                <a:spcPct val="0"/>
              </a:spcBef>
              <a:buFontTx/>
              <a:buNone/>
            </a:pPr>
            <a:r>
              <a:rPr lang="en-US" altLang="en-US" sz="1000" dirty="0"/>
              <a:t>		&lt;option value="</a:t>
            </a:r>
            <a:r>
              <a:rPr lang="en-US" altLang="en-US" sz="1000" dirty="0" err="1"/>
              <a:t>tahoma</a:t>
            </a:r>
            <a:r>
              <a:rPr lang="en-US" altLang="en-US" sz="1000" dirty="0"/>
              <a:t>"&gt;Tahoma&lt;/option&gt;</a:t>
            </a:r>
          </a:p>
          <a:p>
            <a:pPr eaLnBrk="1" hangingPunct="1">
              <a:spcBef>
                <a:spcPct val="0"/>
              </a:spcBef>
              <a:buFontTx/>
              <a:buNone/>
            </a:pPr>
            <a:r>
              <a:rPr lang="en-US" altLang="en-US" sz="1000" dirty="0"/>
              <a:t>		&lt;option value="</a:t>
            </a:r>
            <a:r>
              <a:rPr lang="en-US" altLang="en-US" sz="1000" dirty="0" err="1"/>
              <a:t>cordia</a:t>
            </a:r>
            <a:r>
              <a:rPr lang="en-US" altLang="en-US" sz="1000" dirty="0"/>
              <a:t> new"&gt;Cordia New&lt;/option&gt;</a:t>
            </a:r>
          </a:p>
          <a:p>
            <a:pPr eaLnBrk="1" hangingPunct="1">
              <a:spcBef>
                <a:spcPct val="0"/>
              </a:spcBef>
              <a:buFontTx/>
              <a:buNone/>
            </a:pPr>
            <a:r>
              <a:rPr lang="en-US" altLang="en-US" sz="1000" dirty="0"/>
              <a:t>		&lt;option value="</a:t>
            </a:r>
            <a:r>
              <a:rPr lang="en-US" altLang="en-US" sz="1000" dirty="0" err="1"/>
              <a:t>jasminUPC</a:t>
            </a:r>
            <a:r>
              <a:rPr lang="en-US" altLang="en-US" sz="1000" dirty="0"/>
              <a:t>"&gt;Jasmine UPD&lt;/option&gt;</a:t>
            </a:r>
          </a:p>
          <a:p>
            <a:pPr eaLnBrk="1" hangingPunct="1">
              <a:spcBef>
                <a:spcPct val="0"/>
              </a:spcBef>
              <a:buFontTx/>
              <a:buNone/>
            </a:pPr>
            <a:r>
              <a:rPr lang="en-US" altLang="en-US" sz="1000" dirty="0"/>
              <a:t>				&lt;/select&gt;</a:t>
            </a:r>
          </a:p>
          <a:p>
            <a:pPr eaLnBrk="1" hangingPunct="1">
              <a:spcBef>
                <a:spcPct val="0"/>
              </a:spcBef>
              <a:buFontTx/>
              <a:buNone/>
            </a:pPr>
            <a:r>
              <a:rPr lang="en-US" altLang="en-US" sz="1000" dirty="0"/>
              <a:t>	Size : &lt;select id="</a:t>
            </a:r>
            <a:r>
              <a:rPr lang="en-US" altLang="en-US" sz="1000" dirty="0" err="1"/>
              <a:t>fsz</a:t>
            </a:r>
            <a:r>
              <a:rPr lang="en-US" altLang="en-US" sz="1000" dirty="0"/>
              <a:t>" </a:t>
            </a:r>
            <a:r>
              <a:rPr lang="en-US" altLang="en-US" sz="1000" dirty="0" err="1"/>
              <a:t>onchange</a:t>
            </a:r>
            <a:r>
              <a:rPr lang="en-US" altLang="en-US" sz="1000" dirty="0"/>
              <a:t>="</a:t>
            </a:r>
            <a:r>
              <a:rPr lang="en-US" altLang="en-US" sz="1000" dirty="0" err="1"/>
              <a:t>changeFontSize</a:t>
            </a:r>
            <a:r>
              <a:rPr lang="en-US" altLang="en-US" sz="1000" dirty="0"/>
              <a:t>()"&gt;</a:t>
            </a:r>
          </a:p>
          <a:p>
            <a:pPr eaLnBrk="1" hangingPunct="1">
              <a:spcBef>
                <a:spcPct val="0"/>
              </a:spcBef>
              <a:buFontTx/>
              <a:buNone/>
            </a:pPr>
            <a:r>
              <a:rPr lang="en-US" altLang="en-US" sz="1000" dirty="0"/>
              <a:t>		&lt;option value="10"&gt;10&lt;/option&gt;</a:t>
            </a:r>
          </a:p>
          <a:p>
            <a:pPr eaLnBrk="1" hangingPunct="1">
              <a:spcBef>
                <a:spcPct val="0"/>
              </a:spcBef>
              <a:buFontTx/>
              <a:buNone/>
            </a:pPr>
            <a:r>
              <a:rPr lang="en-US" altLang="en-US" sz="1000" dirty="0"/>
              <a:t>		&lt;option value="15"&gt;15&lt;/option&gt;</a:t>
            </a:r>
          </a:p>
          <a:p>
            <a:pPr eaLnBrk="1" hangingPunct="1">
              <a:spcBef>
                <a:spcPct val="0"/>
              </a:spcBef>
              <a:buFontTx/>
              <a:buNone/>
            </a:pPr>
            <a:r>
              <a:rPr lang="en-US" altLang="en-US" sz="1000" dirty="0"/>
              <a:t>		&lt;option value="20"&gt;20&lt;/option&gt;</a:t>
            </a:r>
          </a:p>
          <a:p>
            <a:pPr eaLnBrk="1" hangingPunct="1">
              <a:spcBef>
                <a:spcPct val="0"/>
              </a:spcBef>
              <a:buFontTx/>
              <a:buNone/>
            </a:pPr>
            <a:r>
              <a:rPr lang="en-US" altLang="en-US" sz="1000" dirty="0"/>
              <a:t>	&lt;/select&gt;</a:t>
            </a:r>
          </a:p>
          <a:p>
            <a:pPr eaLnBrk="1" hangingPunct="1">
              <a:spcBef>
                <a:spcPct val="0"/>
              </a:spcBef>
              <a:buFontTx/>
              <a:buNone/>
            </a:pPr>
            <a:r>
              <a:rPr lang="en-US" altLang="en-US" sz="1000" dirty="0"/>
              <a:t>	&amp;</a:t>
            </a:r>
            <a:r>
              <a:rPr lang="en-US" altLang="en-US" sz="1000" dirty="0" err="1"/>
              <a:t>nbsp</a:t>
            </a:r>
            <a:r>
              <a:rPr lang="en-US" altLang="en-US" sz="1000" dirty="0"/>
              <a:t>;&amp;</a:t>
            </a:r>
            <a:r>
              <a:rPr lang="en-US" altLang="en-US" sz="1000" dirty="0" err="1"/>
              <a:t>nbsp</a:t>
            </a:r>
            <a:r>
              <a:rPr lang="en-US" altLang="en-US" sz="1000" dirty="0"/>
              <a:t>;</a:t>
            </a:r>
          </a:p>
          <a:p>
            <a:pPr eaLnBrk="1" hangingPunct="1">
              <a:spcBef>
                <a:spcPct val="0"/>
              </a:spcBef>
              <a:buFontTx/>
              <a:buNone/>
            </a:pPr>
            <a:r>
              <a:rPr lang="en-US" altLang="en-US" sz="1000" dirty="0"/>
              <a:t>	&lt;button onclick="</a:t>
            </a:r>
            <a:r>
              <a:rPr lang="en-US" altLang="en-US" sz="1000" dirty="0" err="1"/>
              <a:t>fontBold</a:t>
            </a:r>
            <a:r>
              <a:rPr lang="en-US" altLang="en-US" sz="1000" dirty="0"/>
              <a:t>()"&gt;bold&lt;/button&gt;&amp;</a:t>
            </a:r>
            <a:r>
              <a:rPr lang="en-US" altLang="en-US" sz="1000" dirty="0" err="1"/>
              <a:t>nbsp</a:t>
            </a:r>
            <a:r>
              <a:rPr lang="en-US" altLang="en-US" sz="1000" dirty="0"/>
              <a:t>;</a:t>
            </a:r>
          </a:p>
          <a:p>
            <a:pPr eaLnBrk="1" hangingPunct="1">
              <a:spcBef>
                <a:spcPct val="0"/>
              </a:spcBef>
              <a:buFontTx/>
              <a:buNone/>
            </a:pPr>
            <a:r>
              <a:rPr lang="en-US" altLang="en-US" sz="1000" dirty="0"/>
              <a:t>	&lt;button onclick="</a:t>
            </a:r>
            <a:r>
              <a:rPr lang="en-US" altLang="en-US" sz="1000" dirty="0" err="1"/>
              <a:t>fontStyle</a:t>
            </a:r>
            <a:r>
              <a:rPr lang="en-US" altLang="en-US" sz="1000" dirty="0"/>
              <a:t>()"&gt;italic&lt;/button&gt;&amp;</a:t>
            </a:r>
            <a:r>
              <a:rPr lang="en-US" altLang="en-US" sz="1000" dirty="0" err="1"/>
              <a:t>nbsp</a:t>
            </a:r>
            <a:r>
              <a:rPr lang="en-US" altLang="en-US" sz="1000" dirty="0"/>
              <a:t>;</a:t>
            </a:r>
          </a:p>
          <a:p>
            <a:pPr eaLnBrk="1" hangingPunct="1">
              <a:spcBef>
                <a:spcPct val="0"/>
              </a:spcBef>
              <a:buFontTx/>
              <a:buNone/>
            </a:pPr>
            <a:r>
              <a:rPr lang="en-US" altLang="en-US" sz="1000" dirty="0"/>
              <a:t>	&lt;button onclick="</a:t>
            </a:r>
            <a:r>
              <a:rPr lang="en-US" altLang="en-US" sz="1000" dirty="0" err="1"/>
              <a:t>textDecoration</a:t>
            </a:r>
            <a:r>
              <a:rPr lang="en-US" altLang="en-US" sz="1000" dirty="0"/>
              <a:t>()"&gt;underline&lt;/button&gt;</a:t>
            </a:r>
          </a:p>
          <a:p>
            <a:pPr eaLnBrk="1" hangingPunct="1">
              <a:spcBef>
                <a:spcPct val="0"/>
              </a:spcBef>
              <a:buFontTx/>
              <a:buNone/>
            </a:pPr>
            <a:r>
              <a:rPr lang="en-US" altLang="en-US" sz="1000" dirty="0"/>
              <a:t>&lt;/span&gt;&lt;p&gt;</a:t>
            </a:r>
          </a:p>
          <a:p>
            <a:pPr eaLnBrk="1" hangingPunct="1">
              <a:spcBef>
                <a:spcPct val="0"/>
              </a:spcBef>
              <a:buFontTx/>
              <a:buNone/>
            </a:pPr>
            <a:r>
              <a:rPr lang="en-US" altLang="en-US" sz="1000" dirty="0"/>
              <a:t>&lt;</a:t>
            </a:r>
            <a:r>
              <a:rPr lang="en-US" altLang="en-US" sz="1000" dirty="0" err="1"/>
              <a:t>textarea</a:t>
            </a:r>
            <a:r>
              <a:rPr lang="en-US" altLang="en-US" sz="1000" dirty="0"/>
              <a:t> id="text"&gt;Ajax in Practice by Dave Crane&lt;/</a:t>
            </a:r>
            <a:r>
              <a:rPr lang="en-US" altLang="en-US" sz="1000" dirty="0" err="1"/>
              <a:t>textarea</a:t>
            </a:r>
            <a:r>
              <a:rPr lang="en-US" altLang="en-US" sz="1000" dirty="0"/>
              <a:t>&gt;</a:t>
            </a:r>
          </a:p>
          <a:p>
            <a:pPr eaLnBrk="1" hangingPunct="1">
              <a:spcBef>
                <a:spcPct val="0"/>
              </a:spcBef>
              <a:buFontTx/>
              <a:buNone/>
            </a:pPr>
            <a:r>
              <a:rPr lang="en-US" altLang="en-US" sz="1000" dirty="0"/>
              <a:t>&lt;/body&gt;&lt;/html&gt;</a:t>
            </a:r>
          </a:p>
        </p:txBody>
      </p:sp>
    </p:spTree>
    <p:extLst>
      <p:ext uri="{BB962C8B-B14F-4D97-AF65-F5344CB8AC3E}">
        <p14:creationId xmlns:p14="http://schemas.microsoft.com/office/powerpoint/2010/main" val="15176566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5D1E876-E944-07FF-810D-5DB21BCB1D32}"/>
              </a:ext>
            </a:extLst>
          </p:cNvPr>
          <p:cNvSpPr>
            <a:spLocks noGrp="1" noChangeArrowheads="1"/>
          </p:cNvSpPr>
          <p:nvPr>
            <p:ph type="sldNum" sz="quarter" idx="12"/>
          </p:nvPr>
        </p:nvSpPr>
        <p:spPr>
          <a:xfrm>
            <a:off x="8460432" y="6305550"/>
            <a:ext cx="682424"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69F193F6-7020-420D-B3FB-B6F5BE0CD62D}" type="slidenum">
              <a:rPr lang="en-US" altLang="en-US" sz="1400"/>
              <a:pPr>
                <a:spcBef>
                  <a:spcPct val="0"/>
                </a:spcBef>
                <a:buFontTx/>
                <a:buNone/>
              </a:pPr>
              <a:t>102</a:t>
            </a:fld>
            <a:endParaRPr lang="th-TH" altLang="en-US" sz="1400" dirty="0"/>
          </a:p>
        </p:txBody>
      </p:sp>
      <p:sp>
        <p:nvSpPr>
          <p:cNvPr id="3" name="Rectangle 2">
            <a:extLst>
              <a:ext uri="{FF2B5EF4-FFF2-40B4-BE49-F238E27FC236}">
                <a16:creationId xmlns:a16="http://schemas.microsoft.com/office/drawing/2014/main" id="{D24CA31B-EBDC-F176-AB50-CB99A2C43A06}"/>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Example</a:t>
            </a:r>
            <a:endParaRPr lang="th-TH" altLang="en-US" dirty="0"/>
          </a:p>
        </p:txBody>
      </p:sp>
      <p:sp>
        <p:nvSpPr>
          <p:cNvPr id="4" name="Rectangle 3">
            <a:extLst>
              <a:ext uri="{FF2B5EF4-FFF2-40B4-BE49-F238E27FC236}">
                <a16:creationId xmlns:a16="http://schemas.microsoft.com/office/drawing/2014/main" id="{AF50D83E-4BC8-5F8D-9DA9-88ACFBC74B68}"/>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CSS – dyna.html </a:t>
            </a:r>
          </a:p>
        </p:txBody>
      </p:sp>
      <p:pic>
        <p:nvPicPr>
          <p:cNvPr id="9" name="Picture 8">
            <a:extLst>
              <a:ext uri="{FF2B5EF4-FFF2-40B4-BE49-F238E27FC236}">
                <a16:creationId xmlns:a16="http://schemas.microsoft.com/office/drawing/2014/main" id="{A602EC43-5E37-EB0D-613B-65ABF72291FB}"/>
              </a:ext>
            </a:extLst>
          </p:cNvPr>
          <p:cNvPicPr>
            <a:picLocks noChangeAspect="1"/>
          </p:cNvPicPr>
          <p:nvPr/>
        </p:nvPicPr>
        <p:blipFill>
          <a:blip r:embed="rId3"/>
          <a:stretch>
            <a:fillRect/>
          </a:stretch>
        </p:blipFill>
        <p:spPr>
          <a:xfrm>
            <a:off x="2045927" y="2492895"/>
            <a:ext cx="6630529" cy="269729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414455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B8022F8-4EE7-05E3-166D-CDE97EA56927}"/>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103</a:t>
            </a:fld>
            <a:endParaRPr lang="th-TH" altLang="en-US" sz="1400"/>
          </a:p>
        </p:txBody>
      </p:sp>
      <p:sp>
        <p:nvSpPr>
          <p:cNvPr id="3" name="Rectangle 2">
            <a:extLst>
              <a:ext uri="{FF2B5EF4-FFF2-40B4-BE49-F238E27FC236}">
                <a16:creationId xmlns:a16="http://schemas.microsoft.com/office/drawing/2014/main" id="{F2468EE6-A810-2765-620A-32BF3FA7475D}"/>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Example</a:t>
            </a:r>
            <a:endParaRPr lang="th-TH" altLang="en-US" dirty="0"/>
          </a:p>
        </p:txBody>
      </p:sp>
      <p:sp>
        <p:nvSpPr>
          <p:cNvPr id="4" name="Rectangle 3">
            <a:extLst>
              <a:ext uri="{FF2B5EF4-FFF2-40B4-BE49-F238E27FC236}">
                <a16:creationId xmlns:a16="http://schemas.microsoft.com/office/drawing/2014/main" id="{6A6D9F59-FBFB-3473-887F-0830EA2220B9}"/>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cross-domain – frame.html</a:t>
            </a:r>
            <a:endParaRPr lang="en-US" altLang="en-US" dirty="0"/>
          </a:p>
        </p:txBody>
      </p:sp>
      <p:sp>
        <p:nvSpPr>
          <p:cNvPr id="5" name="Text Box 66">
            <a:extLst>
              <a:ext uri="{FF2B5EF4-FFF2-40B4-BE49-F238E27FC236}">
                <a16:creationId xmlns:a16="http://schemas.microsoft.com/office/drawing/2014/main" id="{E9BF2044-6AF1-45E1-1785-F9E28A64E3F1}"/>
              </a:ext>
            </a:extLst>
          </p:cNvPr>
          <p:cNvSpPr txBox="1">
            <a:spLocks noChangeArrowheads="1"/>
          </p:cNvSpPr>
          <p:nvPr/>
        </p:nvSpPr>
        <p:spPr bwMode="auto">
          <a:xfrm>
            <a:off x="2005136" y="2286000"/>
            <a:ext cx="6599312" cy="4185761"/>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400" dirty="0"/>
              <a:t>&lt;html&gt;</a:t>
            </a:r>
          </a:p>
          <a:p>
            <a:pPr eaLnBrk="1" hangingPunct="1">
              <a:spcBef>
                <a:spcPct val="0"/>
              </a:spcBef>
              <a:buFontTx/>
              <a:buNone/>
            </a:pPr>
            <a:r>
              <a:rPr lang="en-US" altLang="en-US" sz="1400" dirty="0"/>
              <a:t>	&lt;head&gt;</a:t>
            </a:r>
          </a:p>
          <a:p>
            <a:pPr eaLnBrk="1" hangingPunct="1">
              <a:spcBef>
                <a:spcPct val="0"/>
              </a:spcBef>
              <a:buFontTx/>
              <a:buNone/>
            </a:pPr>
            <a:r>
              <a:rPr lang="en-US" altLang="en-US" sz="1400" dirty="0"/>
              <a:t>		&lt;title&gt;Post Message&lt;/title&gt;</a:t>
            </a:r>
          </a:p>
          <a:p>
            <a:pPr eaLnBrk="1" hangingPunct="1">
              <a:spcBef>
                <a:spcPct val="0"/>
              </a:spcBef>
              <a:buFontTx/>
              <a:buNone/>
            </a:pPr>
            <a:r>
              <a:rPr lang="en-US" altLang="en-US" sz="1400" dirty="0"/>
              <a:t>		&lt;script language="JavaScript"&gt;</a:t>
            </a:r>
          </a:p>
          <a:p>
            <a:pPr eaLnBrk="1" hangingPunct="1">
              <a:spcBef>
                <a:spcPct val="0"/>
              </a:spcBef>
              <a:buFontTx/>
              <a:buNone/>
            </a:pPr>
            <a:r>
              <a:rPr lang="en-US" altLang="en-US" sz="1400" dirty="0"/>
              <a:t>		function </a:t>
            </a:r>
            <a:r>
              <a:rPr lang="en-US" altLang="en-US" sz="1400" dirty="0" err="1"/>
              <a:t>talkToFrameClick</a:t>
            </a:r>
            <a:r>
              <a:rPr lang="en-US" altLang="en-US" sz="1400" dirty="0"/>
              <a:t>() {</a:t>
            </a:r>
          </a:p>
          <a:p>
            <a:pPr eaLnBrk="1" hangingPunct="1">
              <a:spcBef>
                <a:spcPct val="0"/>
              </a:spcBef>
              <a:buFontTx/>
              <a:buNone/>
            </a:pPr>
            <a:r>
              <a:rPr lang="en-US" altLang="en-US" sz="1400" dirty="0"/>
              <a:t>		      </a:t>
            </a:r>
            <a:r>
              <a:rPr lang="en-US" altLang="en-US" sz="1400" dirty="0" err="1"/>
              <a:t>msgframe.window.postMessage</a:t>
            </a:r>
            <a:r>
              <a:rPr lang="en-US" altLang="en-US" sz="1400" dirty="0"/>
              <a:t>("Hello World", "*");	</a:t>
            </a:r>
          </a:p>
          <a:p>
            <a:pPr eaLnBrk="1" hangingPunct="1">
              <a:spcBef>
                <a:spcPct val="0"/>
              </a:spcBef>
              <a:buFontTx/>
              <a:buNone/>
            </a:pPr>
            <a:r>
              <a:rPr lang="en-US" altLang="en-US" sz="1400" dirty="0"/>
              <a:t>		}</a:t>
            </a:r>
          </a:p>
          <a:p>
            <a:pPr eaLnBrk="1" hangingPunct="1">
              <a:spcBef>
                <a:spcPct val="0"/>
              </a:spcBef>
              <a:buFontTx/>
              <a:buNone/>
            </a:pPr>
            <a:r>
              <a:rPr lang="en-US" altLang="en-US" sz="1400" dirty="0"/>
              <a:t>		</a:t>
            </a:r>
            <a:r>
              <a:rPr lang="en-US" altLang="en-US" sz="1400" dirty="0" err="1"/>
              <a:t>window.onmessage</a:t>
            </a:r>
            <a:r>
              <a:rPr lang="en-US" altLang="en-US" sz="1400" dirty="0"/>
              <a:t> = function(e) {</a:t>
            </a:r>
          </a:p>
          <a:p>
            <a:pPr eaLnBrk="1" hangingPunct="1">
              <a:spcBef>
                <a:spcPct val="0"/>
              </a:spcBef>
              <a:buFontTx/>
              <a:buNone/>
            </a:pPr>
            <a:r>
              <a:rPr lang="en-US" altLang="en-US" sz="1400" dirty="0"/>
              <a:t>		      console.log("on message in parent : "+</a:t>
            </a:r>
            <a:r>
              <a:rPr lang="en-US" altLang="en-US" sz="1400" dirty="0" err="1"/>
              <a:t>e.data</a:t>
            </a:r>
            <a:r>
              <a:rPr lang="en-US" altLang="en-US" sz="1400" dirty="0"/>
              <a:t>);</a:t>
            </a:r>
          </a:p>
          <a:p>
            <a:pPr eaLnBrk="1" hangingPunct="1">
              <a:spcBef>
                <a:spcPct val="0"/>
              </a:spcBef>
              <a:buFontTx/>
              <a:buNone/>
            </a:pPr>
            <a:r>
              <a:rPr lang="en-US" altLang="en-US" sz="1400" dirty="0"/>
              <a:t>		}</a:t>
            </a:r>
          </a:p>
          <a:p>
            <a:pPr eaLnBrk="1" hangingPunct="1">
              <a:spcBef>
                <a:spcPct val="0"/>
              </a:spcBef>
              <a:buFontTx/>
              <a:buNone/>
            </a:pPr>
            <a:r>
              <a:rPr lang="en-US" altLang="en-US" sz="1400" dirty="0"/>
              <a:t>		&lt;/script&gt;</a:t>
            </a:r>
          </a:p>
          <a:p>
            <a:pPr eaLnBrk="1" hangingPunct="1">
              <a:spcBef>
                <a:spcPct val="0"/>
              </a:spcBef>
              <a:buFontTx/>
              <a:buNone/>
            </a:pPr>
            <a:r>
              <a:rPr lang="en-US" altLang="en-US" sz="1400" dirty="0"/>
              <a:t>	&lt;/head&gt;</a:t>
            </a:r>
          </a:p>
          <a:p>
            <a:pPr eaLnBrk="1" hangingPunct="1">
              <a:spcBef>
                <a:spcPct val="0"/>
              </a:spcBef>
              <a:buFontTx/>
              <a:buNone/>
            </a:pPr>
            <a:r>
              <a:rPr lang="en-US" altLang="en-US" sz="1400" dirty="0"/>
              <a:t>	&lt;body&gt;</a:t>
            </a:r>
          </a:p>
          <a:p>
            <a:pPr eaLnBrk="1" hangingPunct="1">
              <a:spcBef>
                <a:spcPct val="0"/>
              </a:spcBef>
              <a:buFontTx/>
              <a:buNone/>
            </a:pPr>
            <a:r>
              <a:rPr lang="en-US" altLang="en-US" sz="1400" dirty="0"/>
              <a:t>		&lt;button id="</a:t>
            </a:r>
            <a:r>
              <a:rPr lang="en-US" altLang="en-US" sz="1400" dirty="0" err="1"/>
              <a:t>mybutton</a:t>
            </a:r>
            <a:r>
              <a:rPr lang="en-US" altLang="en-US" sz="1400" dirty="0"/>
              <a:t>" onclick="</a:t>
            </a:r>
            <a:r>
              <a:rPr lang="en-US" altLang="en-US" sz="1400" dirty="0" err="1"/>
              <a:t>talkToFrameClick</a:t>
            </a:r>
            <a:r>
              <a:rPr lang="en-US" altLang="en-US" sz="1400" dirty="0"/>
              <a:t>()"&gt;Talk To Frame&lt;/button&gt;	</a:t>
            </a:r>
          </a:p>
          <a:p>
            <a:pPr eaLnBrk="1" hangingPunct="1">
              <a:spcBef>
                <a:spcPct val="0"/>
              </a:spcBef>
              <a:buFontTx/>
              <a:buNone/>
            </a:pPr>
            <a:r>
              <a:rPr lang="en-US" altLang="en-US" sz="1400" dirty="0"/>
              <a:t>		&lt;</a:t>
            </a:r>
            <a:r>
              <a:rPr lang="en-US" altLang="en-US" sz="1400" dirty="0" err="1"/>
              <a:t>iframe</a:t>
            </a:r>
            <a:r>
              <a:rPr lang="en-US" altLang="en-US" sz="1400" dirty="0"/>
              <a:t> id="</a:t>
            </a:r>
            <a:r>
              <a:rPr lang="en-US" altLang="en-US" sz="1400" dirty="0" err="1"/>
              <a:t>msgframe</a:t>
            </a:r>
            <a:r>
              <a:rPr lang="en-US" altLang="en-US" sz="1400" dirty="0"/>
              <a:t>" name="</a:t>
            </a:r>
            <a:r>
              <a:rPr lang="en-US" altLang="en-US" sz="1400" dirty="0" err="1"/>
              <a:t>msgframe</a:t>
            </a:r>
            <a:r>
              <a:rPr lang="en-US" altLang="en-US" sz="1400" dirty="0"/>
              <a:t>" </a:t>
            </a:r>
            <a:r>
              <a:rPr lang="en-US" altLang="en-US" sz="1400" dirty="0" err="1"/>
              <a:t>src</a:t>
            </a:r>
            <a:r>
              <a:rPr lang="en-US" altLang="en-US" sz="1400" dirty="0"/>
              <a:t>="frame_msg.html" width="100%" height="100px"&gt;&lt;/</a:t>
            </a:r>
            <a:r>
              <a:rPr lang="en-US" altLang="en-US" sz="1400" dirty="0" err="1"/>
              <a:t>iframe</a:t>
            </a:r>
            <a:r>
              <a:rPr lang="en-US" altLang="en-US" sz="1400" dirty="0"/>
              <a:t>&gt;</a:t>
            </a:r>
          </a:p>
          <a:p>
            <a:pPr eaLnBrk="1" hangingPunct="1">
              <a:spcBef>
                <a:spcPct val="0"/>
              </a:spcBef>
              <a:buFontTx/>
              <a:buNone/>
            </a:pPr>
            <a:r>
              <a:rPr lang="en-US" altLang="en-US" sz="1400" dirty="0"/>
              <a:t>	&lt;/body&gt;</a:t>
            </a:r>
          </a:p>
          <a:p>
            <a:pPr eaLnBrk="1" hangingPunct="1">
              <a:spcBef>
                <a:spcPct val="0"/>
              </a:spcBef>
              <a:buFontTx/>
              <a:buNone/>
            </a:pPr>
            <a:r>
              <a:rPr lang="en-US" altLang="en-US" sz="1400" dirty="0"/>
              <a:t>&lt;/html&gt;</a:t>
            </a:r>
          </a:p>
        </p:txBody>
      </p:sp>
    </p:spTree>
    <p:extLst>
      <p:ext uri="{BB962C8B-B14F-4D97-AF65-F5344CB8AC3E}">
        <p14:creationId xmlns:p14="http://schemas.microsoft.com/office/powerpoint/2010/main" val="30666737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104</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Example</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cross-domain – frame_msg.html</a:t>
            </a:r>
            <a:endParaRPr lang="en-US" altLang="en-US" dirty="0"/>
          </a:p>
        </p:txBody>
      </p:sp>
      <p:sp>
        <p:nvSpPr>
          <p:cNvPr id="5" name="Text Box 66">
            <a:extLst>
              <a:ext uri="{FF2B5EF4-FFF2-40B4-BE49-F238E27FC236}">
                <a16:creationId xmlns:a16="http://schemas.microsoft.com/office/drawing/2014/main" id="{2E47AC46-8B04-9652-74CA-EBF3C946B211}"/>
              </a:ext>
            </a:extLst>
          </p:cNvPr>
          <p:cNvSpPr txBox="1">
            <a:spLocks noChangeArrowheads="1"/>
          </p:cNvSpPr>
          <p:nvPr/>
        </p:nvSpPr>
        <p:spPr bwMode="auto">
          <a:xfrm>
            <a:off x="2005136" y="2286000"/>
            <a:ext cx="6608512" cy="440120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400" dirty="0"/>
              <a:t>&lt;html&gt;</a:t>
            </a:r>
          </a:p>
          <a:p>
            <a:pPr eaLnBrk="1" hangingPunct="1">
              <a:spcBef>
                <a:spcPct val="0"/>
              </a:spcBef>
              <a:buFontTx/>
              <a:buNone/>
            </a:pPr>
            <a:r>
              <a:rPr lang="en-US" altLang="en-US" sz="1400" dirty="0"/>
              <a:t>	&lt;head&gt;</a:t>
            </a:r>
          </a:p>
          <a:p>
            <a:pPr eaLnBrk="1" hangingPunct="1">
              <a:spcBef>
                <a:spcPct val="0"/>
              </a:spcBef>
              <a:buFontTx/>
              <a:buNone/>
            </a:pPr>
            <a:r>
              <a:rPr lang="en-US" altLang="en-US" sz="1400" dirty="0"/>
              <a:t>		&lt;title&gt;Post Message&lt;/title&gt;</a:t>
            </a:r>
          </a:p>
          <a:p>
            <a:pPr eaLnBrk="1" hangingPunct="1">
              <a:spcBef>
                <a:spcPct val="0"/>
              </a:spcBef>
              <a:buFontTx/>
              <a:buNone/>
            </a:pPr>
            <a:r>
              <a:rPr lang="en-US" altLang="en-US" sz="1400" dirty="0"/>
              <a:t>		&lt;script&gt;</a:t>
            </a:r>
          </a:p>
          <a:p>
            <a:pPr eaLnBrk="1" hangingPunct="1">
              <a:spcBef>
                <a:spcPct val="0"/>
              </a:spcBef>
              <a:buFontTx/>
              <a:buNone/>
            </a:pPr>
            <a:r>
              <a:rPr lang="en-US" altLang="en-US" sz="1400" dirty="0"/>
              <a:t>		function </a:t>
            </a:r>
            <a:r>
              <a:rPr lang="en-US" altLang="en-US" sz="1400" dirty="0" err="1"/>
              <a:t>sentToParent</a:t>
            </a:r>
            <a:r>
              <a:rPr lang="en-US" altLang="en-US" sz="1400" dirty="0"/>
              <a:t>() {</a:t>
            </a:r>
          </a:p>
          <a:p>
            <a:pPr eaLnBrk="1" hangingPunct="1">
              <a:spcBef>
                <a:spcPct val="0"/>
              </a:spcBef>
              <a:buFontTx/>
              <a:buNone/>
            </a:pPr>
            <a:r>
              <a:rPr lang="en-US" altLang="en-US" sz="1400" dirty="0"/>
              <a:t>		      </a:t>
            </a:r>
            <a:r>
              <a:rPr lang="en-US" altLang="en-US" sz="1400" dirty="0" err="1"/>
              <a:t>window.parent.postMessage</a:t>
            </a:r>
            <a:r>
              <a:rPr lang="en-US" altLang="en-US" sz="1400" dirty="0"/>
              <a:t>("Hello Message", "*");	</a:t>
            </a:r>
          </a:p>
          <a:p>
            <a:pPr eaLnBrk="1" hangingPunct="1">
              <a:spcBef>
                <a:spcPct val="0"/>
              </a:spcBef>
              <a:buFontTx/>
              <a:buNone/>
            </a:pPr>
            <a:r>
              <a:rPr lang="en-US" altLang="en-US" sz="1400" dirty="0"/>
              <a:t>		}</a:t>
            </a:r>
          </a:p>
          <a:p>
            <a:pPr eaLnBrk="1" hangingPunct="1">
              <a:spcBef>
                <a:spcPct val="0"/>
              </a:spcBef>
              <a:buFontTx/>
              <a:buNone/>
            </a:pPr>
            <a:r>
              <a:rPr lang="en-US" altLang="en-US" sz="1400" dirty="0"/>
              <a:t>		</a:t>
            </a:r>
            <a:r>
              <a:rPr lang="en-US" altLang="en-US" sz="1400" dirty="0" err="1"/>
              <a:t>window.onmessage</a:t>
            </a:r>
            <a:r>
              <a:rPr lang="en-US" altLang="en-US" sz="1400" dirty="0"/>
              <a:t> = function(e) {</a:t>
            </a:r>
          </a:p>
          <a:p>
            <a:pPr eaLnBrk="1" hangingPunct="1">
              <a:spcBef>
                <a:spcPct val="0"/>
              </a:spcBef>
              <a:buFontTx/>
              <a:buNone/>
            </a:pPr>
            <a:r>
              <a:rPr lang="en-US" altLang="en-US" sz="1400" dirty="0"/>
              <a:t>		      console.log("on message in frame : "+</a:t>
            </a:r>
            <a:r>
              <a:rPr lang="en-US" altLang="en-US" sz="1400" dirty="0" err="1"/>
              <a:t>e.data</a:t>
            </a:r>
            <a:r>
              <a:rPr lang="en-US" altLang="en-US" sz="1400" dirty="0"/>
              <a:t>);</a:t>
            </a:r>
          </a:p>
          <a:p>
            <a:pPr eaLnBrk="1" hangingPunct="1">
              <a:spcBef>
                <a:spcPct val="0"/>
              </a:spcBef>
              <a:buFontTx/>
              <a:buNone/>
            </a:pPr>
            <a:r>
              <a:rPr lang="en-US" altLang="en-US" sz="1400" dirty="0"/>
              <a:t>		      </a:t>
            </a:r>
            <a:r>
              <a:rPr lang="en-US" altLang="en-US" sz="1400" dirty="0" err="1"/>
              <a:t>mytext.value</a:t>
            </a:r>
            <a:r>
              <a:rPr lang="en-US" altLang="en-US" sz="1400" dirty="0"/>
              <a:t> = </a:t>
            </a:r>
            <a:r>
              <a:rPr lang="en-US" altLang="en-US" sz="1400" dirty="0" err="1"/>
              <a:t>e.data</a:t>
            </a:r>
            <a:r>
              <a:rPr lang="en-US" altLang="en-US" sz="1400" dirty="0"/>
              <a:t>;</a:t>
            </a:r>
          </a:p>
          <a:p>
            <a:pPr eaLnBrk="1" hangingPunct="1">
              <a:spcBef>
                <a:spcPct val="0"/>
              </a:spcBef>
              <a:buFontTx/>
              <a:buNone/>
            </a:pPr>
            <a:r>
              <a:rPr lang="en-US" altLang="en-US" sz="1400" dirty="0"/>
              <a:t>		}</a:t>
            </a:r>
          </a:p>
          <a:p>
            <a:pPr eaLnBrk="1" hangingPunct="1">
              <a:spcBef>
                <a:spcPct val="0"/>
              </a:spcBef>
              <a:buFontTx/>
              <a:buNone/>
            </a:pPr>
            <a:r>
              <a:rPr lang="en-US" altLang="en-US" sz="1400" dirty="0"/>
              <a:t>		&lt;/script&gt;</a:t>
            </a:r>
          </a:p>
          <a:p>
            <a:pPr eaLnBrk="1" hangingPunct="1">
              <a:spcBef>
                <a:spcPct val="0"/>
              </a:spcBef>
              <a:buFontTx/>
              <a:buNone/>
            </a:pPr>
            <a:r>
              <a:rPr lang="en-US" altLang="en-US" sz="1400" dirty="0"/>
              <a:t>	&lt;/head&gt;</a:t>
            </a:r>
          </a:p>
          <a:p>
            <a:pPr eaLnBrk="1" hangingPunct="1">
              <a:spcBef>
                <a:spcPct val="0"/>
              </a:spcBef>
              <a:buFontTx/>
              <a:buNone/>
            </a:pPr>
            <a:r>
              <a:rPr lang="en-US" altLang="en-US" sz="1400" dirty="0"/>
              <a:t>	&lt;body&gt;</a:t>
            </a:r>
          </a:p>
          <a:p>
            <a:pPr eaLnBrk="1" hangingPunct="1">
              <a:spcBef>
                <a:spcPct val="0"/>
              </a:spcBef>
              <a:buFontTx/>
              <a:buNone/>
            </a:pPr>
            <a:r>
              <a:rPr lang="en-US" altLang="en-US" sz="1400" dirty="0"/>
              <a:t>		&lt;input type="text" id="</a:t>
            </a:r>
            <a:r>
              <a:rPr lang="en-US" altLang="en-US" sz="1400" dirty="0" err="1"/>
              <a:t>mytext</a:t>
            </a:r>
            <a:r>
              <a:rPr lang="en-US" altLang="en-US" sz="1400" dirty="0"/>
              <a:t>" value="Hello Message"&gt;&lt;/input&gt;&lt;</a:t>
            </a:r>
            <a:r>
              <a:rPr lang="en-US" altLang="en-US" sz="1400" dirty="0" err="1"/>
              <a:t>br</a:t>
            </a:r>
            <a:r>
              <a:rPr lang="en-US" altLang="en-US" sz="1400" dirty="0"/>
              <a:t>/&gt;</a:t>
            </a:r>
          </a:p>
          <a:p>
            <a:pPr eaLnBrk="1" hangingPunct="1">
              <a:spcBef>
                <a:spcPct val="0"/>
              </a:spcBef>
              <a:buFontTx/>
              <a:buNone/>
            </a:pPr>
            <a:r>
              <a:rPr lang="en-US" altLang="en-US" sz="1400" dirty="0"/>
              <a:t>		&lt;button id="</a:t>
            </a:r>
            <a:r>
              <a:rPr lang="en-US" altLang="en-US" sz="1400" dirty="0" err="1"/>
              <a:t>mybutton</a:t>
            </a:r>
            <a:r>
              <a:rPr lang="en-US" altLang="en-US" sz="1400" dirty="0"/>
              <a:t>" onclick="</a:t>
            </a:r>
            <a:r>
              <a:rPr lang="en-US" altLang="en-US" sz="1400" dirty="0" err="1"/>
              <a:t>sentToParent</a:t>
            </a:r>
            <a:r>
              <a:rPr lang="en-US" altLang="en-US" sz="1400" dirty="0"/>
              <a:t>()"&gt;Send To Parent&lt;/button&gt;</a:t>
            </a:r>
          </a:p>
          <a:p>
            <a:pPr eaLnBrk="1" hangingPunct="1">
              <a:spcBef>
                <a:spcPct val="0"/>
              </a:spcBef>
              <a:buFontTx/>
              <a:buNone/>
            </a:pPr>
            <a:r>
              <a:rPr lang="en-US" altLang="en-US" sz="1400" dirty="0"/>
              <a:t>	&lt;/body&gt;</a:t>
            </a:r>
          </a:p>
          <a:p>
            <a:pPr eaLnBrk="1" hangingPunct="1">
              <a:spcBef>
                <a:spcPct val="0"/>
              </a:spcBef>
              <a:buFontTx/>
              <a:buNone/>
            </a:pPr>
            <a:r>
              <a:rPr lang="en-US" altLang="en-US" sz="1400" dirty="0"/>
              <a:t>&lt;/html&gt;</a:t>
            </a:r>
          </a:p>
        </p:txBody>
      </p:sp>
    </p:spTree>
    <p:extLst>
      <p:ext uri="{BB962C8B-B14F-4D97-AF65-F5344CB8AC3E}">
        <p14:creationId xmlns:p14="http://schemas.microsoft.com/office/powerpoint/2010/main" val="22327798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105</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b="1" dirty="0"/>
              <a:t>JSON</a:t>
            </a:r>
            <a:r>
              <a:rPr lang="th-TH" altLang="en-US" dirty="0"/>
              <a:t> (</a:t>
            </a:r>
            <a:r>
              <a:rPr lang="en-US" altLang="en-US" dirty="0"/>
              <a:t>JavaScript Object Notation</a:t>
            </a:r>
            <a:r>
              <a:rPr lang="th-TH" altLang="en-US" dirty="0"/>
              <a:t>) </a:t>
            </a:r>
            <a:r>
              <a:rPr lang="en-US" altLang="en-US" dirty="0"/>
              <a:t>is a lightweight data-interchange format</a:t>
            </a:r>
          </a:p>
          <a:p>
            <a:pPr marL="731520" lvl="1" indent="-457200"/>
            <a:r>
              <a:rPr lang="en-US" altLang="en-US" dirty="0"/>
              <a:t>It is easy for humans to read and write</a:t>
            </a:r>
          </a:p>
          <a:p>
            <a:pPr marL="731520" lvl="1" indent="-457200"/>
            <a:r>
              <a:rPr lang="en-US" altLang="en-US" dirty="0"/>
              <a:t>It is easy for machines to parse and generate</a:t>
            </a:r>
          </a:p>
          <a:p>
            <a:pPr marL="731520" lvl="1" indent="-457200"/>
            <a:r>
              <a:rPr lang="en-US" altLang="en-US" dirty="0"/>
              <a:t>It is based on subset of the JavaScript Programming Language</a:t>
            </a:r>
          </a:p>
          <a:p>
            <a:pPr marL="731520" lvl="1" indent="-457200"/>
            <a:r>
              <a:rPr lang="th-TH" altLang="en-US" dirty="0"/>
              <a:t>JSON </a:t>
            </a:r>
            <a:r>
              <a:rPr lang="en-US" altLang="en-US" dirty="0"/>
              <a:t>is a text format that is completely language independent</a:t>
            </a:r>
          </a:p>
          <a:p>
            <a:pPr marL="731520" lvl="1" indent="-457200"/>
            <a:r>
              <a:rPr lang="th-TH" altLang="en-US" dirty="0"/>
              <a:t>JSON </a:t>
            </a:r>
            <a:r>
              <a:rPr lang="en-US" altLang="en-US" dirty="0"/>
              <a:t>and ideal data-interchange language</a:t>
            </a:r>
          </a:p>
        </p:txBody>
      </p:sp>
    </p:spTree>
    <p:extLst>
      <p:ext uri="{BB962C8B-B14F-4D97-AF65-F5344CB8AC3E}">
        <p14:creationId xmlns:p14="http://schemas.microsoft.com/office/powerpoint/2010/main" val="32220239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106</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Structure</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JSON is built on two structures</a:t>
            </a:r>
          </a:p>
          <a:p>
            <a:pPr marL="731520" lvl="1" indent="-457200"/>
            <a:r>
              <a:rPr lang="en-US" altLang="en-US" dirty="0"/>
              <a:t>A collection of name</a:t>
            </a:r>
            <a:r>
              <a:rPr lang="th-TH" altLang="en-US" dirty="0"/>
              <a:t>/</a:t>
            </a:r>
            <a:r>
              <a:rPr lang="en-US" altLang="en-US" dirty="0"/>
              <a:t>value pairs</a:t>
            </a:r>
            <a:r>
              <a:rPr lang="th-TH" altLang="en-US" dirty="0"/>
              <a:t>. </a:t>
            </a:r>
            <a:r>
              <a:rPr lang="en-US" altLang="en-US" dirty="0"/>
              <a:t>In various languages, this is realized as an </a:t>
            </a:r>
            <a:r>
              <a:rPr lang="en-US" altLang="en-US" i="1" dirty="0"/>
              <a:t>object</a:t>
            </a:r>
            <a:r>
              <a:rPr lang="en-US" altLang="en-US" dirty="0"/>
              <a:t>, record, struct, dictionary, hash table, keyed list, or associative array</a:t>
            </a:r>
          </a:p>
          <a:p>
            <a:pPr marL="731520" lvl="1" indent="-457200"/>
            <a:r>
              <a:rPr lang="en-US" altLang="en-US" dirty="0"/>
              <a:t>An ordered list of values. In most languages, this is realized as an array, vector, list, or sequence</a:t>
            </a:r>
          </a:p>
        </p:txBody>
      </p:sp>
    </p:spTree>
    <p:extLst>
      <p:ext uri="{BB962C8B-B14F-4D97-AF65-F5344CB8AC3E}">
        <p14:creationId xmlns:p14="http://schemas.microsoft.com/office/powerpoint/2010/main" val="141883316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107</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Forms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JSON take on these forms</a:t>
            </a:r>
          </a:p>
          <a:p>
            <a:pPr marL="731520" lvl="1" indent="-457200"/>
            <a:r>
              <a:rPr lang="en-US" altLang="en-US" dirty="0"/>
              <a:t>An </a:t>
            </a:r>
            <a:r>
              <a:rPr lang="en-US" altLang="en-US" i="1" dirty="0"/>
              <a:t>object</a:t>
            </a:r>
            <a:r>
              <a:rPr lang="en-US" altLang="en-US" dirty="0"/>
              <a:t> is an unordered set of name</a:t>
            </a:r>
            <a:r>
              <a:rPr lang="th-TH" altLang="en-US" dirty="0"/>
              <a:t>/</a:t>
            </a:r>
            <a:r>
              <a:rPr lang="en-US" altLang="en-US" dirty="0"/>
              <a:t>value pairs</a:t>
            </a:r>
          </a:p>
          <a:p>
            <a:pPr marL="731520" lvl="1" indent="-457200"/>
            <a:r>
              <a:rPr lang="en-US" altLang="en-US" dirty="0"/>
              <a:t>An object begins with { (left brace) and ends with } (right brace)</a:t>
            </a:r>
          </a:p>
          <a:p>
            <a:pPr marL="731520" lvl="1" indent="-457200"/>
            <a:r>
              <a:rPr lang="en-US" altLang="en-US" dirty="0"/>
              <a:t>Each name is followed by : (colon) and the name/value pairs are separated by , (comma)</a:t>
            </a:r>
          </a:p>
        </p:txBody>
      </p:sp>
    </p:spTree>
    <p:extLst>
      <p:ext uri="{BB962C8B-B14F-4D97-AF65-F5344CB8AC3E}">
        <p14:creationId xmlns:p14="http://schemas.microsoft.com/office/powerpoint/2010/main" val="16202454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108</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Forms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Object form</a:t>
            </a:r>
          </a:p>
        </p:txBody>
      </p:sp>
      <p:pic>
        <p:nvPicPr>
          <p:cNvPr id="5" name="Picture 4" descr="object">
            <a:extLst>
              <a:ext uri="{FF2B5EF4-FFF2-40B4-BE49-F238E27FC236}">
                <a16:creationId xmlns:a16="http://schemas.microsoft.com/office/drawing/2014/main" id="{A2AD0335-9636-4B63-9A62-10B388323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971800"/>
            <a:ext cx="56959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84023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109</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Forms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An </a:t>
            </a:r>
            <a:r>
              <a:rPr lang="en-US" altLang="en-US" i="1" dirty="0"/>
              <a:t>array</a:t>
            </a:r>
            <a:r>
              <a:rPr lang="en-US" altLang="en-US" dirty="0"/>
              <a:t> is an ordered collection of values</a:t>
            </a:r>
            <a:r>
              <a:rPr lang="th-TH" altLang="en-US" dirty="0"/>
              <a:t>.</a:t>
            </a:r>
            <a:endParaRPr lang="en-US" altLang="en-US" dirty="0"/>
          </a:p>
          <a:p>
            <a:pPr marL="457200" indent="-457200"/>
            <a:r>
              <a:rPr lang="en-US" altLang="en-US" dirty="0"/>
              <a:t>An array begins with [ (left bracket) and ends with ] (right bracket)</a:t>
            </a:r>
          </a:p>
          <a:p>
            <a:pPr marL="457200" indent="-457200"/>
            <a:r>
              <a:rPr lang="en-US" altLang="en-US" dirty="0"/>
              <a:t>Values are separated by , (comma)</a:t>
            </a:r>
          </a:p>
        </p:txBody>
      </p:sp>
    </p:spTree>
    <p:extLst>
      <p:ext uri="{BB962C8B-B14F-4D97-AF65-F5344CB8AC3E}">
        <p14:creationId xmlns:p14="http://schemas.microsoft.com/office/powerpoint/2010/main" val="178026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To JavaScript</a:t>
            </a:r>
            <a:endParaRPr lang="en-US" dirty="0"/>
          </a:p>
        </p:txBody>
      </p:sp>
      <p:sp>
        <p:nvSpPr>
          <p:cNvPr id="3" name="Content Placeholder 2"/>
          <p:cNvSpPr>
            <a:spLocks noGrp="1"/>
          </p:cNvSpPr>
          <p:nvPr>
            <p:ph idx="1"/>
          </p:nvPr>
        </p:nvSpPr>
        <p:spPr/>
        <p:txBody>
          <a:bodyPr/>
          <a:lstStyle/>
          <a:p>
            <a:pPr marL="457200" indent="-457200" eaLnBrk="1" hangingPunct="1">
              <a:lnSpc>
                <a:spcPct val="80000"/>
              </a:lnSpc>
            </a:pPr>
            <a:r>
              <a:rPr lang="en-US" altLang="en-US" dirty="0"/>
              <a:t>Getting Started</a:t>
            </a:r>
          </a:p>
          <a:p>
            <a:pPr lvl="1"/>
            <a:r>
              <a:rPr lang="en-US" altLang="en-US" dirty="0"/>
              <a:t>To embed JavaScript code in an HTML document, it must be preceded with</a:t>
            </a:r>
            <a:endParaRPr lang="en-US" dirty="0"/>
          </a:p>
        </p:txBody>
      </p:sp>
      <p:grpSp>
        <p:nvGrpSpPr>
          <p:cNvPr id="4" name="Group 3">
            <a:extLst>
              <a:ext uri="{FF2B5EF4-FFF2-40B4-BE49-F238E27FC236}">
                <a16:creationId xmlns:a16="http://schemas.microsoft.com/office/drawing/2014/main" id="{3B3DA5FB-2B7F-9D48-83B1-9314808E03C0}"/>
              </a:ext>
            </a:extLst>
          </p:cNvPr>
          <p:cNvGrpSpPr/>
          <p:nvPr/>
        </p:nvGrpSpPr>
        <p:grpSpPr>
          <a:xfrm>
            <a:off x="2407096" y="3248025"/>
            <a:ext cx="5410200" cy="3381375"/>
            <a:chOff x="1752600" y="3248025"/>
            <a:chExt cx="5410200" cy="3381375"/>
          </a:xfrm>
        </p:grpSpPr>
        <p:sp>
          <p:nvSpPr>
            <p:cNvPr id="5" name="Text Box 4">
              <a:extLst>
                <a:ext uri="{FF2B5EF4-FFF2-40B4-BE49-F238E27FC236}">
                  <a16:creationId xmlns:a16="http://schemas.microsoft.com/office/drawing/2014/main" id="{B518549D-8504-D60B-BDB0-BB25BE7B4477}"/>
                </a:ext>
              </a:extLst>
            </p:cNvPr>
            <p:cNvSpPr txBox="1">
              <a:spLocks noChangeArrowheads="1"/>
            </p:cNvSpPr>
            <p:nvPr/>
          </p:nvSpPr>
          <p:spPr bwMode="auto">
            <a:xfrm>
              <a:off x="1895475" y="3429000"/>
              <a:ext cx="1018227" cy="83099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b="1" dirty="0"/>
                <a:t>&lt;script&gt;</a:t>
              </a:r>
              <a:r>
                <a:rPr lang="th-TH" altLang="en-US" sz="1600" dirty="0"/>
                <a:t> </a:t>
              </a:r>
              <a:endParaRPr lang="en-US" altLang="en-US" sz="1600" dirty="0"/>
            </a:p>
            <a:p>
              <a:pPr eaLnBrk="1" hangingPunct="1">
                <a:spcBef>
                  <a:spcPct val="0"/>
                </a:spcBef>
                <a:buFontTx/>
                <a:buNone/>
              </a:pPr>
              <a:r>
                <a:rPr lang="en-US" altLang="en-US" sz="1600" b="1" dirty="0"/>
                <a:t>…</a:t>
              </a:r>
              <a:endParaRPr lang="th-TH" altLang="en-US" sz="1600" b="1" dirty="0"/>
            </a:p>
            <a:p>
              <a:pPr eaLnBrk="1" hangingPunct="1">
                <a:spcBef>
                  <a:spcPct val="0"/>
                </a:spcBef>
                <a:buFontTx/>
                <a:buNone/>
              </a:pPr>
              <a:r>
                <a:rPr lang="th-TH" altLang="en-US" sz="1600" b="1" dirty="0"/>
                <a:t>&lt;/</a:t>
              </a:r>
              <a:r>
                <a:rPr lang="en-US" altLang="en-US" sz="1600" b="1" dirty="0"/>
                <a:t>script</a:t>
              </a:r>
              <a:r>
                <a:rPr lang="th-TH" altLang="en-US" sz="1600" b="1" dirty="0"/>
                <a:t>&gt;</a:t>
              </a:r>
              <a:r>
                <a:rPr lang="th-TH" altLang="en-US" sz="1600" dirty="0"/>
                <a:t> </a:t>
              </a:r>
            </a:p>
          </p:txBody>
        </p:sp>
        <p:sp>
          <p:nvSpPr>
            <p:cNvPr id="6" name="Text Box 5">
              <a:extLst>
                <a:ext uri="{FF2B5EF4-FFF2-40B4-BE49-F238E27FC236}">
                  <a16:creationId xmlns:a16="http://schemas.microsoft.com/office/drawing/2014/main" id="{E8122479-D710-36FE-DC8D-506E0E4BE90E}"/>
                </a:ext>
              </a:extLst>
            </p:cNvPr>
            <p:cNvSpPr txBox="1">
              <a:spLocks noChangeArrowheads="1"/>
            </p:cNvSpPr>
            <p:nvPr/>
          </p:nvSpPr>
          <p:spPr bwMode="auto">
            <a:xfrm>
              <a:off x="1752600" y="4648200"/>
              <a:ext cx="5257800" cy="1320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b="1"/>
                <a:t>&lt;script</a:t>
              </a:r>
              <a:r>
                <a:rPr lang="th-TH" altLang="en-US" sz="1600"/>
                <a:t> </a:t>
              </a:r>
              <a:r>
                <a:rPr lang="en-US" altLang="en-US" sz="1600" b="1"/>
                <a:t>language</a:t>
              </a:r>
              <a:r>
                <a:rPr lang="th-TH" altLang="en-US" sz="1600"/>
                <a:t>="</a:t>
              </a:r>
              <a:r>
                <a:rPr lang="en-US" altLang="en-US" sz="1600"/>
                <a:t>JavaScript</a:t>
              </a:r>
              <a:r>
                <a:rPr lang="th-TH" altLang="en-US" sz="1600"/>
                <a:t>" </a:t>
              </a:r>
              <a:r>
                <a:rPr lang="en-US" altLang="en-US" sz="1600" b="1"/>
                <a:t>type</a:t>
              </a:r>
              <a:r>
                <a:rPr lang="th-TH" altLang="en-US" sz="1600"/>
                <a:t>="</a:t>
              </a:r>
              <a:r>
                <a:rPr lang="en-US" altLang="en-US" sz="1600"/>
                <a:t>text</a:t>
              </a:r>
              <a:r>
                <a:rPr lang="th-TH" altLang="en-US" sz="1600"/>
                <a:t>/</a:t>
              </a:r>
              <a:r>
                <a:rPr lang="en-US" altLang="en-US" sz="1600"/>
                <a:t>javascript</a:t>
              </a:r>
              <a:r>
                <a:rPr lang="th-TH" altLang="en-US" sz="1600"/>
                <a:t>"</a:t>
              </a:r>
              <a:r>
                <a:rPr lang="th-TH" altLang="en-US" sz="1600" b="1"/>
                <a:t>&gt;</a:t>
              </a:r>
              <a:r>
                <a:rPr lang="th-TH" altLang="en-US" sz="1600"/>
                <a:t> </a:t>
              </a:r>
            </a:p>
            <a:p>
              <a:pPr eaLnBrk="1" hangingPunct="1">
                <a:spcBef>
                  <a:spcPct val="0"/>
                </a:spcBef>
                <a:buFontTx/>
                <a:buNone/>
              </a:pPr>
              <a:r>
                <a:rPr lang="th-TH" altLang="en-US" sz="1600" i="1"/>
                <a:t>&lt;!–</a:t>
              </a:r>
            </a:p>
            <a:p>
              <a:pPr eaLnBrk="1" hangingPunct="1">
                <a:spcBef>
                  <a:spcPct val="0"/>
                </a:spcBef>
                <a:buFontTx/>
                <a:buNone/>
              </a:pPr>
              <a:r>
                <a:rPr lang="th-TH" altLang="en-US" sz="1600" b="1" i="1"/>
                <a:t>...</a:t>
              </a:r>
              <a:endParaRPr lang="en-US" altLang="en-US" sz="1600" b="1" i="1"/>
            </a:p>
            <a:p>
              <a:pPr eaLnBrk="1" hangingPunct="1">
                <a:spcBef>
                  <a:spcPct val="0"/>
                </a:spcBef>
                <a:buFontTx/>
                <a:buNone/>
              </a:pPr>
              <a:r>
                <a:rPr lang="th-TH" altLang="en-US" sz="1600"/>
                <a:t>// --&gt; </a:t>
              </a:r>
              <a:endParaRPr lang="en-US" altLang="en-US" sz="1600"/>
            </a:p>
            <a:p>
              <a:pPr eaLnBrk="1" hangingPunct="1">
                <a:spcBef>
                  <a:spcPct val="0"/>
                </a:spcBef>
                <a:buFontTx/>
                <a:buNone/>
              </a:pPr>
              <a:r>
                <a:rPr lang="en-US" altLang="en-US" sz="1600" b="1"/>
                <a:t>&lt;</a:t>
              </a:r>
              <a:r>
                <a:rPr lang="th-TH" altLang="en-US" sz="1600" b="1"/>
                <a:t>/</a:t>
              </a:r>
              <a:r>
                <a:rPr lang="en-US" altLang="en-US" sz="1600" b="1"/>
                <a:t>script&gt;</a:t>
              </a:r>
              <a:r>
                <a:rPr lang="th-TH" altLang="en-US" sz="1600"/>
                <a:t> </a:t>
              </a:r>
            </a:p>
          </p:txBody>
        </p:sp>
        <p:sp>
          <p:nvSpPr>
            <p:cNvPr id="7" name="Text Box 7">
              <a:extLst>
                <a:ext uri="{FF2B5EF4-FFF2-40B4-BE49-F238E27FC236}">
                  <a16:creationId xmlns:a16="http://schemas.microsoft.com/office/drawing/2014/main" id="{30EA6CDC-E488-55AC-5D8B-58FA0F3DD2B2}"/>
                </a:ext>
              </a:extLst>
            </p:cNvPr>
            <p:cNvSpPr txBox="1">
              <a:spLocks noChangeArrowheads="1"/>
            </p:cNvSpPr>
            <p:nvPr/>
          </p:nvSpPr>
          <p:spPr bwMode="auto">
            <a:xfrm>
              <a:off x="3200400" y="3248025"/>
              <a:ext cx="3810000" cy="1320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b="1"/>
                <a:t>&lt;script type</a:t>
              </a:r>
              <a:r>
                <a:rPr lang="th-TH" altLang="en-US" sz="1600" b="1"/>
                <a:t>="</a:t>
              </a:r>
              <a:r>
                <a:rPr lang="en-US" altLang="en-US" sz="1600" b="1"/>
                <a:t>text</a:t>
              </a:r>
              <a:r>
                <a:rPr lang="th-TH" altLang="en-US" sz="1600" b="1"/>
                <a:t>/</a:t>
              </a:r>
              <a:r>
                <a:rPr lang="en-US" altLang="en-US" sz="1600" b="1"/>
                <a:t>javascript</a:t>
              </a:r>
              <a:r>
                <a:rPr lang="th-TH" altLang="en-US" sz="1600" b="1"/>
                <a:t>"</a:t>
              </a:r>
              <a:r>
                <a:rPr lang="en-US" altLang="en-US" sz="1600" b="1"/>
                <a:t>&gt;</a:t>
              </a:r>
              <a:endParaRPr lang="th-TH" altLang="en-US" sz="1600" b="1"/>
            </a:p>
            <a:p>
              <a:pPr eaLnBrk="1" hangingPunct="1">
                <a:spcBef>
                  <a:spcPct val="0"/>
                </a:spcBef>
                <a:buFontTx/>
                <a:buNone/>
              </a:pPr>
              <a:r>
                <a:rPr lang="th-TH" altLang="en-US" sz="1600" b="1"/>
                <a:t>//</a:t>
              </a:r>
              <a:r>
                <a:rPr lang="en-US" altLang="en-US" sz="1600" b="1"/>
                <a:t>&lt;</a:t>
              </a:r>
              <a:r>
                <a:rPr lang="th-TH" altLang="en-US" sz="1600" b="1"/>
                <a:t>![</a:t>
              </a:r>
              <a:r>
                <a:rPr lang="en-US" altLang="en-US" sz="1600" b="1"/>
                <a:t>CDATA</a:t>
              </a:r>
              <a:r>
                <a:rPr lang="th-TH" altLang="en-US" sz="1600" b="1"/>
                <a:t>[</a:t>
              </a:r>
            </a:p>
            <a:p>
              <a:pPr eaLnBrk="1" hangingPunct="1">
                <a:spcBef>
                  <a:spcPct val="0"/>
                </a:spcBef>
                <a:buFontTx/>
                <a:buNone/>
              </a:pPr>
              <a:r>
                <a:rPr lang="th-TH" altLang="en-US" sz="1600" b="1"/>
                <a:t>...</a:t>
              </a:r>
            </a:p>
            <a:p>
              <a:pPr eaLnBrk="1" hangingPunct="1">
                <a:spcBef>
                  <a:spcPct val="0"/>
                </a:spcBef>
                <a:buFontTx/>
                <a:buNone/>
              </a:pPr>
              <a:r>
                <a:rPr lang="th-TH" altLang="en-US" sz="1600" b="1"/>
                <a:t>//]]</a:t>
              </a:r>
              <a:r>
                <a:rPr lang="en-US" altLang="en-US" sz="1600" b="1"/>
                <a:t>&gt;</a:t>
              </a:r>
              <a:endParaRPr lang="th-TH" altLang="en-US" sz="1600" b="1"/>
            </a:p>
            <a:p>
              <a:pPr eaLnBrk="1" hangingPunct="1">
                <a:spcBef>
                  <a:spcPct val="0"/>
                </a:spcBef>
                <a:buFontTx/>
                <a:buNone/>
              </a:pPr>
              <a:r>
                <a:rPr lang="en-US" altLang="en-US" sz="1600" b="1"/>
                <a:t>&lt;</a:t>
              </a:r>
              <a:r>
                <a:rPr lang="th-TH" altLang="en-US" sz="1600" b="1"/>
                <a:t>/</a:t>
              </a:r>
              <a:r>
                <a:rPr lang="en-US" altLang="en-US" sz="1600" b="1"/>
                <a:t>script&gt;</a:t>
              </a:r>
              <a:endParaRPr lang="th-TH" altLang="en-US" sz="1600" b="1"/>
            </a:p>
          </p:txBody>
        </p:sp>
        <p:sp>
          <p:nvSpPr>
            <p:cNvPr id="8" name="TextBox 8">
              <a:extLst>
                <a:ext uri="{FF2B5EF4-FFF2-40B4-BE49-F238E27FC236}">
                  <a16:creationId xmlns:a16="http://schemas.microsoft.com/office/drawing/2014/main" id="{7ED55DFB-2E44-95CF-189D-B5B8081CB6B5}"/>
                </a:ext>
              </a:extLst>
            </p:cNvPr>
            <p:cNvSpPr txBox="1">
              <a:spLocks noChangeArrowheads="1"/>
            </p:cNvSpPr>
            <p:nvPr/>
          </p:nvSpPr>
          <p:spPr bwMode="auto">
            <a:xfrm>
              <a:off x="1752600" y="6172200"/>
              <a:ext cx="5257800"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b="1"/>
                <a:t>&lt;script src="../path-to/source.js"&gt;&lt;/script&gt;</a:t>
              </a:r>
              <a:endParaRPr lang="th-TH" altLang="en-US" sz="1600" b="1"/>
            </a:p>
          </p:txBody>
        </p:sp>
        <p:sp>
          <p:nvSpPr>
            <p:cNvPr id="9" name="Oval 9">
              <a:extLst>
                <a:ext uri="{FF2B5EF4-FFF2-40B4-BE49-F238E27FC236}">
                  <a16:creationId xmlns:a16="http://schemas.microsoft.com/office/drawing/2014/main" id="{160260FC-65CC-94FE-CAB5-891B026A9F6E}"/>
                </a:ext>
              </a:extLst>
            </p:cNvPr>
            <p:cNvSpPr>
              <a:spLocks noChangeArrowheads="1"/>
            </p:cNvSpPr>
            <p:nvPr/>
          </p:nvSpPr>
          <p:spPr bwMode="auto">
            <a:xfrm>
              <a:off x="2819400" y="40386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spcBef>
                  <a:spcPct val="0"/>
                </a:spcBef>
                <a:buFontTx/>
                <a:buNone/>
              </a:pPr>
              <a:r>
                <a:rPr lang="en-US" altLang="en-US" sz="2000"/>
                <a:t>1</a:t>
              </a:r>
              <a:endParaRPr lang="th-TH" altLang="en-US" sz="2000"/>
            </a:p>
          </p:txBody>
        </p:sp>
        <p:sp>
          <p:nvSpPr>
            <p:cNvPr id="10" name="Oval 11">
              <a:extLst>
                <a:ext uri="{FF2B5EF4-FFF2-40B4-BE49-F238E27FC236}">
                  <a16:creationId xmlns:a16="http://schemas.microsoft.com/office/drawing/2014/main" id="{E7441077-222F-9B8E-C82B-78471F2B8715}"/>
                </a:ext>
              </a:extLst>
            </p:cNvPr>
            <p:cNvSpPr>
              <a:spLocks noChangeArrowheads="1"/>
            </p:cNvSpPr>
            <p:nvPr/>
          </p:nvSpPr>
          <p:spPr bwMode="auto">
            <a:xfrm>
              <a:off x="6858000" y="42672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spcBef>
                  <a:spcPct val="0"/>
                </a:spcBef>
                <a:buFontTx/>
                <a:buNone/>
              </a:pPr>
              <a:r>
                <a:rPr lang="en-US" altLang="en-US" sz="2000" dirty="0"/>
                <a:t>2</a:t>
              </a:r>
              <a:endParaRPr lang="th-TH" altLang="en-US" sz="2000" dirty="0"/>
            </a:p>
          </p:txBody>
        </p:sp>
        <p:sp>
          <p:nvSpPr>
            <p:cNvPr id="11" name="Oval 12">
              <a:extLst>
                <a:ext uri="{FF2B5EF4-FFF2-40B4-BE49-F238E27FC236}">
                  <a16:creationId xmlns:a16="http://schemas.microsoft.com/office/drawing/2014/main" id="{809218DE-B245-707A-C20B-D78BD6B7CC72}"/>
                </a:ext>
              </a:extLst>
            </p:cNvPr>
            <p:cNvSpPr>
              <a:spLocks noChangeArrowheads="1"/>
            </p:cNvSpPr>
            <p:nvPr/>
          </p:nvSpPr>
          <p:spPr bwMode="auto">
            <a:xfrm>
              <a:off x="6858000" y="57150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spcBef>
                  <a:spcPct val="0"/>
                </a:spcBef>
                <a:buFontTx/>
                <a:buNone/>
              </a:pPr>
              <a:r>
                <a:rPr lang="en-US" altLang="en-US" sz="2000"/>
                <a:t>3</a:t>
              </a:r>
              <a:endParaRPr lang="th-TH" altLang="en-US" sz="2000"/>
            </a:p>
          </p:txBody>
        </p:sp>
        <p:sp>
          <p:nvSpPr>
            <p:cNvPr id="12" name="Oval 13">
              <a:extLst>
                <a:ext uri="{FF2B5EF4-FFF2-40B4-BE49-F238E27FC236}">
                  <a16:creationId xmlns:a16="http://schemas.microsoft.com/office/drawing/2014/main" id="{0F41C385-AEC9-C3BB-4CF1-1C04D70995DC}"/>
                </a:ext>
              </a:extLst>
            </p:cNvPr>
            <p:cNvSpPr>
              <a:spLocks noChangeArrowheads="1"/>
            </p:cNvSpPr>
            <p:nvPr/>
          </p:nvSpPr>
          <p:spPr bwMode="auto">
            <a:xfrm>
              <a:off x="6858000" y="63246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spcBef>
                  <a:spcPct val="0"/>
                </a:spcBef>
                <a:buFontTx/>
                <a:buNone/>
              </a:pPr>
              <a:r>
                <a:rPr lang="en-US" altLang="en-US" sz="2000"/>
                <a:t>4</a:t>
              </a:r>
              <a:endParaRPr lang="th-TH" altLang="en-US" sz="2000"/>
            </a:p>
          </p:txBody>
        </p:sp>
      </p:grpSp>
      <p:sp>
        <p:nvSpPr>
          <p:cNvPr id="13" name="Rectangle 6">
            <a:extLst>
              <a:ext uri="{FF2B5EF4-FFF2-40B4-BE49-F238E27FC236}">
                <a16:creationId xmlns:a16="http://schemas.microsoft.com/office/drawing/2014/main" id="{C48E0939-1DBE-D872-01E3-E76E078895F8}"/>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11</a:t>
            </a:fld>
            <a:endParaRPr lang="th-TH" altLang="en-US" sz="1400"/>
          </a:p>
        </p:txBody>
      </p:sp>
    </p:spTree>
    <p:extLst>
      <p:ext uri="{BB962C8B-B14F-4D97-AF65-F5344CB8AC3E}">
        <p14:creationId xmlns:p14="http://schemas.microsoft.com/office/powerpoint/2010/main" val="10867064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110</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Forms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Array form</a:t>
            </a:r>
          </a:p>
        </p:txBody>
      </p:sp>
      <p:pic>
        <p:nvPicPr>
          <p:cNvPr id="6" name="Picture 5" descr="array">
            <a:extLst>
              <a:ext uri="{FF2B5EF4-FFF2-40B4-BE49-F238E27FC236}">
                <a16:creationId xmlns:a16="http://schemas.microsoft.com/office/drawing/2014/main" id="{1FD71DAA-E4EE-419E-1065-DD07B1406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394" y="2890838"/>
            <a:ext cx="56959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12852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111</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Forms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A </a:t>
            </a:r>
            <a:r>
              <a:rPr lang="en-US" altLang="en-US" i="1" dirty="0"/>
              <a:t>value</a:t>
            </a:r>
            <a:r>
              <a:rPr lang="en-US" altLang="en-US" dirty="0"/>
              <a:t> can be a </a:t>
            </a:r>
            <a:r>
              <a:rPr lang="en-US" altLang="en-US" i="1" dirty="0"/>
              <a:t>string</a:t>
            </a:r>
            <a:r>
              <a:rPr lang="en-US" altLang="en-US" dirty="0"/>
              <a:t> in double quotes, or a </a:t>
            </a:r>
            <a:r>
              <a:rPr lang="en-US" altLang="en-US" i="1" dirty="0"/>
              <a:t>number</a:t>
            </a:r>
            <a:r>
              <a:rPr lang="en-US" altLang="en-US" dirty="0"/>
              <a:t>, or true or false or null, or an </a:t>
            </a:r>
            <a:r>
              <a:rPr lang="en-US" altLang="en-US" i="1" dirty="0"/>
              <a:t>object</a:t>
            </a:r>
            <a:r>
              <a:rPr lang="en-US" altLang="en-US" dirty="0"/>
              <a:t> or an </a:t>
            </a:r>
            <a:r>
              <a:rPr lang="en-US" altLang="en-US" i="1" dirty="0"/>
              <a:t>array</a:t>
            </a:r>
            <a:endParaRPr lang="en-US" altLang="en-US" dirty="0"/>
          </a:p>
          <a:p>
            <a:pPr marL="457200" indent="-457200"/>
            <a:r>
              <a:rPr lang="en-US" altLang="en-US" dirty="0"/>
              <a:t>These structures can be nested</a:t>
            </a:r>
          </a:p>
        </p:txBody>
      </p:sp>
    </p:spTree>
    <p:extLst>
      <p:ext uri="{BB962C8B-B14F-4D97-AF65-F5344CB8AC3E}">
        <p14:creationId xmlns:p14="http://schemas.microsoft.com/office/powerpoint/2010/main" val="19910439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112</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Forms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Value form</a:t>
            </a:r>
          </a:p>
        </p:txBody>
      </p:sp>
      <p:pic>
        <p:nvPicPr>
          <p:cNvPr id="5" name="Picture 5" descr="value">
            <a:extLst>
              <a:ext uri="{FF2B5EF4-FFF2-40B4-BE49-F238E27FC236}">
                <a16:creationId xmlns:a16="http://schemas.microsoft.com/office/drawing/2014/main" id="{95EC2AD2-38CA-03FE-24A5-81D98885E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402" y="2514600"/>
            <a:ext cx="56959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9113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113</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Forms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th-TH" altLang="en-US" dirty="0"/>
              <a:t>A </a:t>
            </a:r>
            <a:r>
              <a:rPr lang="en-US" altLang="en-US" i="1" dirty="0"/>
              <a:t>string</a:t>
            </a:r>
            <a:r>
              <a:rPr lang="th-TH" altLang="en-US" dirty="0"/>
              <a:t> </a:t>
            </a:r>
            <a:r>
              <a:rPr lang="en-US" altLang="en-US" dirty="0"/>
              <a:t>is </a:t>
            </a:r>
            <a:r>
              <a:rPr lang="th-TH" altLang="en-US" dirty="0"/>
              <a:t>a</a:t>
            </a:r>
            <a:r>
              <a:rPr lang="en-US" altLang="en-US" dirty="0"/>
              <a:t> collection of zero or more Unicode characters, wrapped in double quotes, using backslash escapes</a:t>
            </a:r>
          </a:p>
          <a:p>
            <a:pPr marL="457200" indent="-457200"/>
            <a:r>
              <a:rPr lang="en-US" altLang="en-US" dirty="0"/>
              <a:t>A character is represented as a single character string</a:t>
            </a:r>
          </a:p>
          <a:p>
            <a:pPr marL="457200" indent="-457200"/>
            <a:r>
              <a:rPr lang="en-US" altLang="en-US" dirty="0"/>
              <a:t>A string is very much like a C or Java string</a:t>
            </a:r>
          </a:p>
        </p:txBody>
      </p:sp>
    </p:spTree>
    <p:extLst>
      <p:ext uri="{BB962C8B-B14F-4D97-AF65-F5344CB8AC3E}">
        <p14:creationId xmlns:p14="http://schemas.microsoft.com/office/powerpoint/2010/main" val="248411070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114</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Forms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String form</a:t>
            </a:r>
          </a:p>
        </p:txBody>
      </p:sp>
      <p:pic>
        <p:nvPicPr>
          <p:cNvPr id="6" name="Picture 5" descr="string">
            <a:extLst>
              <a:ext uri="{FF2B5EF4-FFF2-40B4-BE49-F238E27FC236}">
                <a16:creationId xmlns:a16="http://schemas.microsoft.com/office/drawing/2014/main" id="{6683E21B-8590-1D75-BA02-527290277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402" y="2514600"/>
            <a:ext cx="569595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5943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115</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Forms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A </a:t>
            </a:r>
            <a:r>
              <a:rPr lang="en-US" altLang="en-US" i="1" dirty="0"/>
              <a:t>number</a:t>
            </a:r>
            <a:r>
              <a:rPr lang="en-US" altLang="en-US" dirty="0"/>
              <a:t> is very much like a C or Java number, except that the octal and hexadecimal formats are not used</a:t>
            </a:r>
          </a:p>
        </p:txBody>
      </p:sp>
      <p:pic>
        <p:nvPicPr>
          <p:cNvPr id="5" name="Picture 4" descr="number">
            <a:extLst>
              <a:ext uri="{FF2B5EF4-FFF2-40B4-BE49-F238E27FC236}">
                <a16:creationId xmlns:a16="http://schemas.microsoft.com/office/drawing/2014/main" id="{1F4F4E73-B7A1-886A-00EE-67B0647E0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709612"/>
            <a:ext cx="56959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7555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116</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In JavaScript</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fontScale="77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JSON is a subset of the object literal notation of JavaScript</a:t>
            </a:r>
          </a:p>
          <a:p>
            <a:pPr marL="457200" indent="-457200"/>
            <a:endParaRPr lang="en-US" altLang="en-US" dirty="0"/>
          </a:p>
          <a:p>
            <a:pPr marL="457200" indent="-457200"/>
            <a:endParaRPr lang="en-US" altLang="en-US" dirty="0"/>
          </a:p>
          <a:p>
            <a:pPr marL="457200" indent="-457200"/>
            <a:endParaRPr lang="en-US" altLang="en-US" dirty="0"/>
          </a:p>
          <a:p>
            <a:pPr marL="457200" indent="-457200"/>
            <a:endParaRPr lang="en-US" altLang="en-US" dirty="0"/>
          </a:p>
          <a:p>
            <a:pPr marL="731520" lvl="1" indent="-457200"/>
            <a:r>
              <a:rPr lang="en-US" altLang="en-US" sz="2800" dirty="0"/>
              <a:t>This example, an object is created containing a single member </a:t>
            </a:r>
            <a:r>
              <a:rPr lang="th-TH" altLang="en-US" sz="2800" dirty="0"/>
              <a:t>“</a:t>
            </a:r>
            <a:r>
              <a:rPr lang="en-US" altLang="en-US" sz="2800" dirty="0"/>
              <a:t>cars</a:t>
            </a:r>
            <a:r>
              <a:rPr lang="th-TH" altLang="en-US" sz="2800" dirty="0"/>
              <a:t>"</a:t>
            </a:r>
            <a:r>
              <a:rPr lang="en-US" altLang="en-US" sz="2800" dirty="0"/>
              <a:t>, which contains an array containing three objects, each containing </a:t>
            </a:r>
            <a:r>
              <a:rPr lang="th-TH" altLang="en-US" sz="2800" dirty="0"/>
              <a:t>“</a:t>
            </a:r>
            <a:r>
              <a:rPr lang="en-US" altLang="en-US" sz="2800" dirty="0"/>
              <a:t>year</a:t>
            </a:r>
            <a:r>
              <a:rPr lang="th-TH" altLang="en-US" sz="2800" dirty="0"/>
              <a:t>"</a:t>
            </a:r>
            <a:r>
              <a:rPr lang="en-US" altLang="en-US" sz="2800" dirty="0"/>
              <a:t>, </a:t>
            </a:r>
            <a:r>
              <a:rPr lang="th-TH" altLang="en-US" sz="2800" dirty="0"/>
              <a:t>“</a:t>
            </a:r>
            <a:r>
              <a:rPr lang="en-US" altLang="en-US" sz="2800" dirty="0"/>
              <a:t>type</a:t>
            </a:r>
            <a:r>
              <a:rPr lang="th-TH" altLang="en-US" sz="2800" dirty="0"/>
              <a:t>"</a:t>
            </a:r>
            <a:r>
              <a:rPr lang="en-US" altLang="en-US" sz="2800" dirty="0"/>
              <a:t>, and </a:t>
            </a:r>
            <a:r>
              <a:rPr lang="th-TH" altLang="en-US" sz="2800" dirty="0"/>
              <a:t>“</a:t>
            </a:r>
            <a:r>
              <a:rPr lang="en-US" altLang="en-US" sz="2800" dirty="0"/>
              <a:t>model</a:t>
            </a:r>
            <a:r>
              <a:rPr lang="th-TH" altLang="en-US" sz="2800" dirty="0"/>
              <a:t>"</a:t>
            </a:r>
            <a:r>
              <a:rPr lang="en-US" altLang="en-US" sz="2800" dirty="0"/>
              <a:t> members</a:t>
            </a:r>
          </a:p>
          <a:p>
            <a:pPr marL="731520" lvl="1" indent="-457200"/>
            <a:endParaRPr lang="en-US" altLang="en-US" sz="2800" dirty="0"/>
          </a:p>
          <a:p>
            <a:pPr marL="731520" lvl="1" indent="-457200"/>
            <a:endParaRPr lang="en-US" altLang="en-US" sz="2800" dirty="0"/>
          </a:p>
          <a:p>
            <a:pPr marL="731520" lvl="1" indent="-457200"/>
            <a:r>
              <a:rPr lang="en-US" altLang="en-US" sz="2800" dirty="0"/>
              <a:t>Members can be retrieved using dot or subscript operators</a:t>
            </a:r>
          </a:p>
          <a:p>
            <a:pPr marL="731520" lvl="1" indent="-457200"/>
            <a:endParaRPr lang="en-US" altLang="en-US" dirty="0"/>
          </a:p>
          <a:p>
            <a:pPr marL="731520" lvl="1" indent="-457200"/>
            <a:endParaRPr lang="en-US" altLang="en-US" sz="2800" dirty="0"/>
          </a:p>
          <a:p>
            <a:pPr marL="731520" lvl="1" indent="-457200"/>
            <a:endParaRPr lang="en-US" altLang="en-US" dirty="0"/>
          </a:p>
        </p:txBody>
      </p:sp>
      <p:sp>
        <p:nvSpPr>
          <p:cNvPr id="5" name="Text Box 4">
            <a:extLst>
              <a:ext uri="{FF2B5EF4-FFF2-40B4-BE49-F238E27FC236}">
                <a16:creationId xmlns:a16="http://schemas.microsoft.com/office/drawing/2014/main" id="{2577CAB1-20CE-94FB-153F-47FEB8BB7146}"/>
              </a:ext>
            </a:extLst>
          </p:cNvPr>
          <p:cNvSpPr txBox="1">
            <a:spLocks noChangeArrowheads="1"/>
          </p:cNvSpPr>
          <p:nvPr/>
        </p:nvSpPr>
        <p:spPr bwMode="auto">
          <a:xfrm>
            <a:off x="2339752" y="2404045"/>
            <a:ext cx="5847928" cy="138499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400" dirty="0"/>
              <a:t>var </a:t>
            </a:r>
            <a:r>
              <a:rPr lang="en-US" altLang="en-US" sz="1400" dirty="0" err="1"/>
              <a:t>jsonObject</a:t>
            </a:r>
            <a:r>
              <a:rPr lang="en-US" altLang="en-US" sz="1400" dirty="0"/>
              <a:t> = {"cars": [ </a:t>
            </a:r>
          </a:p>
          <a:p>
            <a:pPr eaLnBrk="1" hangingPunct="1"/>
            <a:r>
              <a:rPr lang="en-US" altLang="en-US" sz="1400" dirty="0"/>
              <a:t>	{"year": 2001, "type": "Toyota", "model": "Corolla"}, </a:t>
            </a:r>
          </a:p>
          <a:p>
            <a:pPr eaLnBrk="1" hangingPunct="1"/>
            <a:r>
              <a:rPr lang="en-US" altLang="en-US" sz="1400" dirty="0"/>
              <a:t>	{"year": 2002, "type": "Toyota", "model": "</a:t>
            </a:r>
            <a:r>
              <a:rPr lang="en-US" altLang="en-US" sz="1400" dirty="0" err="1"/>
              <a:t>Vios</a:t>
            </a:r>
            <a:r>
              <a:rPr lang="en-US" altLang="en-US" sz="1400" dirty="0"/>
              <a:t>"}, </a:t>
            </a:r>
          </a:p>
          <a:p>
            <a:pPr eaLnBrk="1" hangingPunct="1"/>
            <a:r>
              <a:rPr lang="en-US" altLang="en-US" sz="1400" dirty="0"/>
              <a:t>	{"year": 2003, "type": "Toyota", "model": "</a:t>
            </a:r>
            <a:r>
              <a:rPr lang="en-US" altLang="en-US" sz="1400" dirty="0" err="1"/>
              <a:t>Altis</a:t>
            </a:r>
            <a:r>
              <a:rPr lang="en-US" altLang="en-US" sz="1400" dirty="0"/>
              <a:t>"} </a:t>
            </a:r>
          </a:p>
          <a:p>
            <a:pPr eaLnBrk="1" hangingPunct="1"/>
            <a:r>
              <a:rPr lang="en-US" altLang="en-US" sz="1400" dirty="0"/>
              <a:t>          ] </a:t>
            </a:r>
          </a:p>
          <a:p>
            <a:pPr eaLnBrk="1" hangingPunct="1"/>
            <a:r>
              <a:rPr lang="en-US" altLang="en-US" sz="1400" dirty="0"/>
              <a:t>};</a:t>
            </a:r>
            <a:endParaRPr lang="th-TH" altLang="en-US" sz="1400" dirty="0"/>
          </a:p>
        </p:txBody>
      </p:sp>
      <p:sp>
        <p:nvSpPr>
          <p:cNvPr id="8" name="Text Box 5">
            <a:extLst>
              <a:ext uri="{FF2B5EF4-FFF2-40B4-BE49-F238E27FC236}">
                <a16:creationId xmlns:a16="http://schemas.microsoft.com/office/drawing/2014/main" id="{38E7D158-84F2-309E-E7B3-E04260745C63}"/>
              </a:ext>
            </a:extLst>
          </p:cNvPr>
          <p:cNvSpPr txBox="1">
            <a:spLocks noChangeArrowheads="1"/>
          </p:cNvSpPr>
          <p:nvPr/>
        </p:nvSpPr>
        <p:spPr bwMode="auto">
          <a:xfrm>
            <a:off x="2339752" y="4894648"/>
            <a:ext cx="2956259" cy="30777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400" dirty="0" err="1"/>
              <a:t>jsonObject</a:t>
            </a:r>
            <a:r>
              <a:rPr lang="th-TH" altLang="en-US" sz="1400" dirty="0"/>
              <a:t>.</a:t>
            </a:r>
            <a:r>
              <a:rPr lang="en-US" altLang="en-US" sz="1400" dirty="0"/>
              <a:t>cars[0]</a:t>
            </a:r>
            <a:r>
              <a:rPr lang="th-TH" altLang="en-US" sz="1400" dirty="0"/>
              <a:t>.</a:t>
            </a:r>
            <a:r>
              <a:rPr lang="en-US" altLang="en-US" sz="1400" dirty="0"/>
              <a:t>model </a:t>
            </a:r>
            <a:r>
              <a:rPr lang="th-TH" altLang="en-US" sz="1400" dirty="0"/>
              <a:t>// “</a:t>
            </a:r>
            <a:r>
              <a:rPr lang="en-US" altLang="en-US" sz="1400" dirty="0"/>
              <a:t>Corolla</a:t>
            </a:r>
            <a:r>
              <a:rPr lang="th-TH" altLang="en-US" sz="1400" dirty="0"/>
              <a:t>" </a:t>
            </a:r>
          </a:p>
        </p:txBody>
      </p:sp>
    </p:spTree>
    <p:extLst>
      <p:ext uri="{BB962C8B-B14F-4D97-AF65-F5344CB8AC3E}">
        <p14:creationId xmlns:p14="http://schemas.microsoft.com/office/powerpoint/2010/main" val="35686725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117</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Conversion</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To convert a JSON text into an object, you can use the eval() function</a:t>
            </a:r>
          </a:p>
        </p:txBody>
      </p:sp>
      <p:sp>
        <p:nvSpPr>
          <p:cNvPr id="5" name="Text Box 4">
            <a:extLst>
              <a:ext uri="{FF2B5EF4-FFF2-40B4-BE49-F238E27FC236}">
                <a16:creationId xmlns:a16="http://schemas.microsoft.com/office/drawing/2014/main" id="{AF918B41-A427-0E17-67F2-828E68B8ABC9}"/>
              </a:ext>
            </a:extLst>
          </p:cNvPr>
          <p:cNvSpPr txBox="1">
            <a:spLocks noChangeArrowheads="1"/>
          </p:cNvSpPr>
          <p:nvPr/>
        </p:nvSpPr>
        <p:spPr bwMode="auto">
          <a:xfrm>
            <a:off x="1976635" y="3429000"/>
            <a:ext cx="6627813" cy="5254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dirty="0"/>
              <a:t>var </a:t>
            </a:r>
            <a:r>
              <a:rPr lang="en-US" altLang="en-US" dirty="0" err="1"/>
              <a:t>jsonObject</a:t>
            </a:r>
            <a:r>
              <a:rPr lang="en-US" altLang="en-US" dirty="0"/>
              <a:t> </a:t>
            </a:r>
            <a:r>
              <a:rPr lang="th-TH" altLang="en-US" dirty="0"/>
              <a:t>= </a:t>
            </a:r>
            <a:r>
              <a:rPr lang="en-US" altLang="en-US" dirty="0"/>
              <a:t>eval</a:t>
            </a:r>
            <a:r>
              <a:rPr lang="th-TH" altLang="en-US" dirty="0"/>
              <a:t>(</a:t>
            </a:r>
            <a:r>
              <a:rPr lang="en-US" altLang="en-US" dirty="0"/>
              <a:t>'</a:t>
            </a:r>
            <a:r>
              <a:rPr lang="th-TH" altLang="en-US" dirty="0"/>
              <a:t>(</a:t>
            </a:r>
            <a:r>
              <a:rPr lang="en-US" altLang="en-US" dirty="0"/>
              <a:t>' </a:t>
            </a:r>
            <a:r>
              <a:rPr lang="th-TH" altLang="en-US" dirty="0"/>
              <a:t>+ </a:t>
            </a:r>
            <a:r>
              <a:rPr lang="en-US" altLang="en-US" dirty="0" err="1"/>
              <a:t>jsonText</a:t>
            </a:r>
            <a:r>
              <a:rPr lang="en-US" altLang="en-US" dirty="0"/>
              <a:t> </a:t>
            </a:r>
            <a:r>
              <a:rPr lang="th-TH" altLang="en-US" dirty="0"/>
              <a:t>+ </a:t>
            </a:r>
            <a:r>
              <a:rPr lang="en-US" altLang="en-US" dirty="0"/>
              <a:t>'</a:t>
            </a:r>
            <a:r>
              <a:rPr lang="th-TH" altLang="en-US" dirty="0"/>
              <a:t>)</a:t>
            </a:r>
            <a:r>
              <a:rPr lang="en-US" altLang="en-US" dirty="0"/>
              <a:t>'</a:t>
            </a:r>
            <a:r>
              <a:rPr lang="th-TH" altLang="en-US" dirty="0"/>
              <a:t>)</a:t>
            </a:r>
            <a:r>
              <a:rPr lang="en-US" altLang="en-US" dirty="0"/>
              <a:t>;</a:t>
            </a:r>
            <a:r>
              <a:rPr lang="th-TH" altLang="en-US" dirty="0"/>
              <a:t> </a:t>
            </a:r>
          </a:p>
        </p:txBody>
      </p:sp>
    </p:spTree>
    <p:extLst>
      <p:ext uri="{BB962C8B-B14F-4D97-AF65-F5344CB8AC3E}">
        <p14:creationId xmlns:p14="http://schemas.microsoft.com/office/powerpoint/2010/main" val="42877141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118</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Data Array</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json01.html</a:t>
            </a:r>
          </a:p>
        </p:txBody>
      </p:sp>
      <p:sp>
        <p:nvSpPr>
          <p:cNvPr id="6" name="Text Box 4">
            <a:extLst>
              <a:ext uri="{FF2B5EF4-FFF2-40B4-BE49-F238E27FC236}">
                <a16:creationId xmlns:a16="http://schemas.microsoft.com/office/drawing/2014/main" id="{0E97EB7E-85CC-87A5-0BB7-A9038F4125AC}"/>
              </a:ext>
            </a:extLst>
          </p:cNvPr>
          <p:cNvSpPr txBox="1">
            <a:spLocks noChangeArrowheads="1"/>
          </p:cNvSpPr>
          <p:nvPr/>
        </p:nvSpPr>
        <p:spPr bwMode="auto">
          <a:xfrm>
            <a:off x="1977702" y="2379116"/>
            <a:ext cx="6698754" cy="37861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a:t>&lt;HTML&gt;</a:t>
            </a:r>
          </a:p>
          <a:p>
            <a:pPr eaLnBrk="1" hangingPunct="1"/>
            <a:r>
              <a:rPr lang="en-US" altLang="en-US" sz="1200"/>
              <a:t>&lt;HEAD&gt;</a:t>
            </a:r>
          </a:p>
          <a:p>
            <a:pPr eaLnBrk="1" hangingPunct="1"/>
            <a:r>
              <a:rPr lang="en-US" altLang="en-US" sz="1200"/>
              <a:t>&lt;TITLE&gt; Test JSON&lt;/TITLE&gt;</a:t>
            </a:r>
          </a:p>
          <a:p>
            <a:pPr eaLnBrk="1" hangingPunct="1"/>
            <a:r>
              <a:rPr lang="en-US" altLang="en-US" sz="1200"/>
              <a:t>&lt;script language="JavaScript"&gt;</a:t>
            </a:r>
          </a:p>
          <a:p>
            <a:pPr eaLnBrk="1" hangingPunct="1"/>
            <a:r>
              <a:rPr lang="en-US" altLang="en-US" sz="1200"/>
              <a:t>function parseClick() {</a:t>
            </a:r>
          </a:p>
          <a:p>
            <a:pPr eaLnBrk="1" hangingPunct="1"/>
            <a:r>
              <a:rPr lang="en-US" altLang="en-US" sz="1200"/>
              <a:t>	var ary = eval('('+myinput.value+')');</a:t>
            </a:r>
          </a:p>
          <a:p>
            <a:pPr eaLnBrk="1" hangingPunct="1"/>
            <a:r>
              <a:rPr lang="en-US" altLang="en-US" sz="1200"/>
              <a:t>	var txt = "";</a:t>
            </a:r>
          </a:p>
          <a:p>
            <a:pPr eaLnBrk="1" hangingPunct="1"/>
            <a:r>
              <a:rPr lang="en-US" altLang="en-US" sz="1200"/>
              <a:t>	for(var i=0;i&lt;ary.length;i++) {</a:t>
            </a:r>
          </a:p>
          <a:p>
            <a:pPr eaLnBrk="1" hangingPunct="1"/>
            <a:r>
              <a:rPr lang="en-US" altLang="en-US" sz="1200"/>
              <a:t>		txt += (ary[i]*5) + '&lt;br&gt;';</a:t>
            </a:r>
          </a:p>
          <a:p>
            <a:pPr eaLnBrk="1" hangingPunct="1"/>
            <a:r>
              <a:rPr lang="en-US" altLang="en-US" sz="1200"/>
              <a:t>	}</a:t>
            </a:r>
          </a:p>
          <a:p>
            <a:pPr eaLnBrk="1" hangingPunct="1"/>
            <a:r>
              <a:rPr lang="en-US" altLang="en-US" sz="1200"/>
              <a:t>	resultLayer.innerHTML = txt;</a:t>
            </a:r>
          </a:p>
          <a:p>
            <a:pPr eaLnBrk="1" hangingPunct="1"/>
            <a:r>
              <a:rPr lang="en-US" altLang="en-US" sz="1200"/>
              <a:t>}</a:t>
            </a:r>
          </a:p>
          <a:p>
            <a:pPr eaLnBrk="1" hangingPunct="1"/>
            <a:r>
              <a:rPr lang="en-US" altLang="en-US" sz="1200"/>
              <a:t> &lt;/script&gt;</a:t>
            </a:r>
          </a:p>
          <a:p>
            <a:pPr eaLnBrk="1" hangingPunct="1"/>
            <a:r>
              <a:rPr lang="en-US" altLang="en-US" sz="1200"/>
              <a:t> &lt;/HEAD&gt;</a:t>
            </a:r>
          </a:p>
          <a:p>
            <a:pPr eaLnBrk="1" hangingPunct="1"/>
            <a:r>
              <a:rPr lang="en-US" altLang="en-US" sz="1200"/>
              <a:t> &lt;BODY&gt;</a:t>
            </a:r>
          </a:p>
          <a:p>
            <a:pPr eaLnBrk="1" hangingPunct="1"/>
            <a:r>
              <a:rPr lang="en-US" altLang="en-US" sz="1200"/>
              <a:t>	&lt;input type="text" id="myinput" value="[100,200,300,400,500]"&gt;&lt;/input&gt;</a:t>
            </a:r>
          </a:p>
          <a:p>
            <a:pPr eaLnBrk="1" hangingPunct="1"/>
            <a:r>
              <a:rPr lang="en-US" altLang="en-US" sz="1200"/>
              <a:t>	&lt;input type="button" id="jsonbtn" onclick="parseClick()" value="Parse"&gt;&lt;/input&gt;</a:t>
            </a:r>
          </a:p>
          <a:p>
            <a:pPr eaLnBrk="1" hangingPunct="1"/>
            <a:r>
              <a:rPr lang="en-US" altLang="en-US" sz="1200"/>
              <a:t>	&lt;div id="resultLayer"&gt;&lt;/div&gt;</a:t>
            </a:r>
          </a:p>
          <a:p>
            <a:pPr eaLnBrk="1" hangingPunct="1"/>
            <a:r>
              <a:rPr lang="en-US" altLang="en-US" sz="1200"/>
              <a:t> &lt;/BODY&gt;</a:t>
            </a:r>
          </a:p>
          <a:p>
            <a:pPr eaLnBrk="1" hangingPunct="1"/>
            <a:r>
              <a:rPr lang="en-US" altLang="en-US" sz="1200"/>
              <a:t>&lt;/HTML&gt;</a:t>
            </a:r>
            <a:endParaRPr lang="th-TH" altLang="en-US" sz="1200"/>
          </a:p>
        </p:txBody>
      </p:sp>
    </p:spTree>
    <p:extLst>
      <p:ext uri="{BB962C8B-B14F-4D97-AF65-F5344CB8AC3E}">
        <p14:creationId xmlns:p14="http://schemas.microsoft.com/office/powerpoint/2010/main" val="11768542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119</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Data Structure Array</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json02.html - I</a:t>
            </a:r>
          </a:p>
        </p:txBody>
      </p:sp>
      <p:sp>
        <p:nvSpPr>
          <p:cNvPr id="5" name="Text Box 4">
            <a:extLst>
              <a:ext uri="{FF2B5EF4-FFF2-40B4-BE49-F238E27FC236}">
                <a16:creationId xmlns:a16="http://schemas.microsoft.com/office/drawing/2014/main" id="{BB6B257A-5C0F-A89B-2A46-6BBAA45E422A}"/>
              </a:ext>
            </a:extLst>
          </p:cNvPr>
          <p:cNvSpPr txBox="1">
            <a:spLocks noChangeArrowheads="1"/>
          </p:cNvSpPr>
          <p:nvPr/>
        </p:nvSpPr>
        <p:spPr bwMode="auto">
          <a:xfrm>
            <a:off x="2051720" y="2352675"/>
            <a:ext cx="6408712" cy="4185761"/>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400" dirty="0"/>
              <a:t>&lt;HTML&gt;</a:t>
            </a:r>
            <a:endParaRPr lang="th-TH" altLang="en-US" sz="1400" dirty="0"/>
          </a:p>
          <a:p>
            <a:pPr eaLnBrk="1" hangingPunct="1"/>
            <a:r>
              <a:rPr lang="en-US" altLang="en-US" sz="1400" dirty="0"/>
              <a:t>&lt;HEAD&gt;</a:t>
            </a:r>
            <a:endParaRPr lang="th-TH" altLang="en-US" sz="1400" dirty="0"/>
          </a:p>
          <a:p>
            <a:pPr eaLnBrk="1" hangingPunct="1"/>
            <a:r>
              <a:rPr lang="en-US" altLang="en-US" sz="1400" dirty="0"/>
              <a:t>&lt;TITLE&gt; Test JSON&lt;</a:t>
            </a:r>
            <a:r>
              <a:rPr lang="th-TH" altLang="en-US" sz="1400" dirty="0"/>
              <a:t>/</a:t>
            </a:r>
            <a:r>
              <a:rPr lang="en-US" altLang="en-US" sz="1400" dirty="0"/>
              <a:t>TITLE&gt;</a:t>
            </a:r>
            <a:endParaRPr lang="th-TH" altLang="en-US" sz="1400" dirty="0"/>
          </a:p>
          <a:p>
            <a:pPr eaLnBrk="1" hangingPunct="1"/>
            <a:r>
              <a:rPr lang="en-US" altLang="en-US" sz="1400" dirty="0"/>
              <a:t>&lt;script language</a:t>
            </a:r>
            <a:r>
              <a:rPr lang="th-TH" altLang="en-US" sz="1400" dirty="0"/>
              <a:t>="</a:t>
            </a:r>
            <a:r>
              <a:rPr lang="en-US" altLang="en-US" sz="1400" dirty="0"/>
              <a:t>JavaScript</a:t>
            </a:r>
            <a:r>
              <a:rPr lang="th-TH" altLang="en-US" sz="1400" dirty="0"/>
              <a:t>"</a:t>
            </a:r>
            <a:r>
              <a:rPr lang="en-US" altLang="en-US" sz="1400" dirty="0"/>
              <a:t>&gt;</a:t>
            </a:r>
            <a:endParaRPr lang="th-TH" altLang="en-US" sz="1400" dirty="0"/>
          </a:p>
          <a:p>
            <a:pPr eaLnBrk="1" hangingPunct="1"/>
            <a:r>
              <a:rPr lang="en-US" altLang="en-US" sz="1400" dirty="0"/>
              <a:t>function </a:t>
            </a:r>
            <a:r>
              <a:rPr lang="en-US" altLang="en-US" sz="1400" dirty="0" err="1"/>
              <a:t>parseClick</a:t>
            </a:r>
            <a:r>
              <a:rPr lang="th-TH" altLang="en-US" sz="1400" dirty="0"/>
              <a:t>() </a:t>
            </a:r>
            <a:r>
              <a:rPr lang="en-US" altLang="en-US" sz="1400" dirty="0"/>
              <a:t>{</a:t>
            </a:r>
            <a:endParaRPr lang="th-TH" altLang="en-US" sz="1400" dirty="0"/>
          </a:p>
          <a:p>
            <a:pPr eaLnBrk="1" hangingPunct="1"/>
            <a:r>
              <a:rPr lang="en-US" altLang="en-US" sz="1400" dirty="0"/>
              <a:t>	var </a:t>
            </a:r>
            <a:r>
              <a:rPr lang="en-US" altLang="en-US" sz="1400" dirty="0" err="1"/>
              <a:t>ary</a:t>
            </a:r>
            <a:r>
              <a:rPr lang="en-US" altLang="en-US" sz="1400" dirty="0"/>
              <a:t> </a:t>
            </a:r>
            <a:r>
              <a:rPr lang="th-TH" altLang="en-US" sz="1400" dirty="0"/>
              <a:t>= </a:t>
            </a:r>
            <a:r>
              <a:rPr lang="en-US" altLang="en-US" sz="1400" dirty="0"/>
              <a:t>eval</a:t>
            </a:r>
            <a:r>
              <a:rPr lang="th-TH" altLang="en-US" sz="1400" dirty="0"/>
              <a:t>(</a:t>
            </a:r>
            <a:r>
              <a:rPr lang="en-US" altLang="en-US" sz="1400" dirty="0"/>
              <a:t>'</a:t>
            </a:r>
            <a:r>
              <a:rPr lang="th-TH" altLang="en-US" sz="1400" dirty="0"/>
              <a:t>(</a:t>
            </a:r>
            <a:r>
              <a:rPr lang="en-US" altLang="en-US" sz="1400" dirty="0"/>
              <a:t>'</a:t>
            </a:r>
            <a:r>
              <a:rPr lang="th-TH" altLang="en-US" sz="1400" dirty="0"/>
              <a:t>+</a:t>
            </a:r>
            <a:r>
              <a:rPr lang="en-US" altLang="en-US" sz="1400" dirty="0" err="1"/>
              <a:t>mytext</a:t>
            </a:r>
            <a:r>
              <a:rPr lang="th-TH" altLang="en-US" sz="1400" dirty="0"/>
              <a:t>.</a:t>
            </a:r>
            <a:r>
              <a:rPr lang="en-US" altLang="en-US" sz="1400" dirty="0"/>
              <a:t>value</a:t>
            </a:r>
            <a:r>
              <a:rPr lang="th-TH" altLang="en-US" sz="1400" dirty="0"/>
              <a:t>+</a:t>
            </a:r>
            <a:r>
              <a:rPr lang="en-US" altLang="en-US" sz="1400" dirty="0"/>
              <a:t>'</a:t>
            </a:r>
            <a:r>
              <a:rPr lang="th-TH" altLang="en-US" sz="1400" dirty="0"/>
              <a:t>)</a:t>
            </a:r>
            <a:r>
              <a:rPr lang="en-US" altLang="en-US" sz="1400" dirty="0"/>
              <a:t>'</a:t>
            </a:r>
            <a:r>
              <a:rPr lang="th-TH" altLang="en-US" sz="1400" dirty="0"/>
              <a:t>)</a:t>
            </a:r>
            <a:r>
              <a:rPr lang="en-US" altLang="en-US" sz="1400" dirty="0"/>
              <a:t>;</a:t>
            </a:r>
            <a:endParaRPr lang="th-TH" altLang="en-US" sz="1400" dirty="0"/>
          </a:p>
          <a:p>
            <a:pPr eaLnBrk="1" hangingPunct="1"/>
            <a:r>
              <a:rPr lang="en-US" altLang="en-US" sz="1400" dirty="0"/>
              <a:t>	var </a:t>
            </a:r>
            <a:r>
              <a:rPr lang="en-US" altLang="en-US" sz="1400" dirty="0" err="1"/>
              <a:t>custs</a:t>
            </a:r>
            <a:r>
              <a:rPr lang="en-US" altLang="en-US" sz="1400" dirty="0"/>
              <a:t> </a:t>
            </a:r>
            <a:r>
              <a:rPr lang="th-TH" altLang="en-US" sz="1400" dirty="0"/>
              <a:t>= </a:t>
            </a:r>
            <a:r>
              <a:rPr lang="en-US" altLang="en-US" sz="1400" dirty="0" err="1"/>
              <a:t>ary</a:t>
            </a:r>
            <a:r>
              <a:rPr lang="th-TH" altLang="en-US" sz="1400" dirty="0"/>
              <a:t>.</a:t>
            </a:r>
            <a:r>
              <a:rPr lang="en-US" altLang="en-US" sz="1400" dirty="0"/>
              <a:t>CUSTOMERS;</a:t>
            </a:r>
            <a:endParaRPr lang="th-TH" altLang="en-US" sz="1400" dirty="0"/>
          </a:p>
          <a:p>
            <a:pPr eaLnBrk="1" hangingPunct="1"/>
            <a:r>
              <a:rPr lang="en-US" altLang="en-US" sz="1400" dirty="0"/>
              <a:t>	var txt </a:t>
            </a:r>
            <a:r>
              <a:rPr lang="th-TH" altLang="en-US" sz="1400" dirty="0"/>
              <a:t>= ""</a:t>
            </a:r>
            <a:r>
              <a:rPr lang="en-US" altLang="en-US" sz="1400" dirty="0"/>
              <a:t>;</a:t>
            </a:r>
            <a:endParaRPr lang="th-TH" altLang="en-US" sz="1400" dirty="0"/>
          </a:p>
          <a:p>
            <a:pPr eaLnBrk="1" hangingPunct="1"/>
            <a:r>
              <a:rPr lang="en-US" altLang="en-US" sz="1400" dirty="0"/>
              <a:t>	for</a:t>
            </a:r>
            <a:r>
              <a:rPr lang="th-TH" altLang="en-US" sz="1400" dirty="0"/>
              <a:t>(</a:t>
            </a:r>
            <a:r>
              <a:rPr lang="en-US" altLang="en-US" sz="1400" dirty="0"/>
              <a:t>var </a:t>
            </a:r>
            <a:r>
              <a:rPr lang="en-US" altLang="en-US" sz="1400" dirty="0" err="1"/>
              <a:t>i</a:t>
            </a:r>
            <a:r>
              <a:rPr lang="th-TH" altLang="en-US" sz="1400" dirty="0"/>
              <a:t>=</a:t>
            </a:r>
            <a:r>
              <a:rPr lang="en-US" altLang="en-US" sz="1400" dirty="0"/>
              <a:t>0;i&lt;</a:t>
            </a:r>
            <a:r>
              <a:rPr lang="en-US" altLang="en-US" sz="1400" dirty="0" err="1"/>
              <a:t>custs</a:t>
            </a:r>
            <a:r>
              <a:rPr lang="th-TH" altLang="en-US" sz="1400" dirty="0"/>
              <a:t>.</a:t>
            </a:r>
            <a:r>
              <a:rPr lang="en-US" altLang="en-US" sz="1400" dirty="0" err="1"/>
              <a:t>length;i</a:t>
            </a:r>
            <a:r>
              <a:rPr lang="th-TH" altLang="en-US" sz="1400" dirty="0"/>
              <a:t>++) </a:t>
            </a:r>
            <a:r>
              <a:rPr lang="en-US" altLang="en-US" sz="1400" dirty="0"/>
              <a:t>{</a:t>
            </a:r>
            <a:endParaRPr lang="th-TH" altLang="en-US" sz="1400" dirty="0"/>
          </a:p>
          <a:p>
            <a:pPr eaLnBrk="1" hangingPunct="1"/>
            <a:r>
              <a:rPr lang="en-US" altLang="en-US" sz="1400" dirty="0"/>
              <a:t>		txt </a:t>
            </a:r>
            <a:r>
              <a:rPr lang="th-TH" altLang="en-US" sz="1400" dirty="0"/>
              <a:t>+= </a:t>
            </a:r>
            <a:r>
              <a:rPr lang="en-US" altLang="en-US" sz="1400" dirty="0" err="1"/>
              <a:t>custs</a:t>
            </a:r>
            <a:r>
              <a:rPr lang="th-TH" altLang="en-US" sz="1400" dirty="0"/>
              <a:t>[</a:t>
            </a:r>
            <a:r>
              <a:rPr lang="en-US" altLang="en-US" sz="1400" dirty="0" err="1"/>
              <a:t>i</a:t>
            </a:r>
            <a:r>
              <a:rPr lang="th-TH" altLang="en-US" sz="1400" dirty="0"/>
              <a:t>].</a:t>
            </a:r>
            <a:r>
              <a:rPr lang="en-US" altLang="en-US" sz="1400" dirty="0"/>
              <a:t>CUSTOMERID </a:t>
            </a:r>
            <a:r>
              <a:rPr lang="th-TH" altLang="en-US" sz="1400" dirty="0"/>
              <a:t>+ </a:t>
            </a:r>
            <a:r>
              <a:rPr lang="en-US" altLang="en-US" sz="1400" dirty="0"/>
              <a:t>' </a:t>
            </a:r>
            <a:r>
              <a:rPr lang="th-TH" altLang="en-US" sz="1400" dirty="0"/>
              <a:t>- </a:t>
            </a:r>
            <a:r>
              <a:rPr lang="en-US" altLang="en-US" sz="1400" dirty="0"/>
              <a:t>' </a:t>
            </a:r>
            <a:r>
              <a:rPr lang="th-TH" altLang="en-US" sz="1400" dirty="0"/>
              <a:t>+</a:t>
            </a:r>
            <a:r>
              <a:rPr lang="en-US" altLang="en-US" sz="1400" dirty="0" err="1"/>
              <a:t>custs</a:t>
            </a:r>
            <a:r>
              <a:rPr lang="th-TH" altLang="en-US" sz="1400" dirty="0"/>
              <a:t>[</a:t>
            </a:r>
            <a:r>
              <a:rPr lang="en-US" altLang="en-US" sz="1400" dirty="0" err="1"/>
              <a:t>i</a:t>
            </a:r>
            <a:r>
              <a:rPr lang="th-TH" altLang="en-US" sz="1400" dirty="0"/>
              <a:t>].</a:t>
            </a:r>
            <a:r>
              <a:rPr lang="en-US" altLang="en-US" sz="1400" dirty="0"/>
              <a:t>NAME</a:t>
            </a:r>
            <a:r>
              <a:rPr lang="th-TH" altLang="en-US" sz="1400" dirty="0"/>
              <a:t>+</a:t>
            </a:r>
            <a:r>
              <a:rPr lang="en-US" altLang="en-US" sz="1400" dirty="0"/>
              <a:t>' '</a:t>
            </a:r>
            <a:r>
              <a:rPr lang="th-TH" altLang="en-US" sz="1400" dirty="0"/>
              <a:t>+</a:t>
            </a:r>
            <a:r>
              <a:rPr lang="en-US" altLang="en-US" sz="1400" dirty="0" err="1"/>
              <a:t>custs</a:t>
            </a:r>
            <a:r>
              <a:rPr lang="th-TH" altLang="en-US" sz="1400" dirty="0"/>
              <a:t>[</a:t>
            </a:r>
            <a:r>
              <a:rPr lang="en-US" altLang="en-US" sz="1400" dirty="0" err="1"/>
              <a:t>i</a:t>
            </a:r>
            <a:r>
              <a:rPr lang="th-TH" altLang="en-US" sz="1400" dirty="0"/>
              <a:t>].</a:t>
            </a:r>
            <a:r>
              <a:rPr lang="en-US" altLang="en-US" sz="1400" dirty="0"/>
              <a:t>SURNAME</a:t>
            </a:r>
            <a:r>
              <a:rPr lang="th-TH" altLang="en-US" sz="1400" dirty="0"/>
              <a:t>+</a:t>
            </a:r>
            <a:r>
              <a:rPr lang="en-US" altLang="en-US" sz="1400" dirty="0"/>
              <a:t>'&lt;</a:t>
            </a:r>
            <a:r>
              <a:rPr lang="en-US" altLang="en-US" sz="1400" dirty="0" err="1"/>
              <a:t>br</a:t>
            </a:r>
            <a:r>
              <a:rPr lang="en-US" altLang="en-US" sz="1400" dirty="0"/>
              <a:t>&gt;';</a:t>
            </a:r>
            <a:endParaRPr lang="th-TH" altLang="en-US" sz="1400" dirty="0"/>
          </a:p>
          <a:p>
            <a:pPr eaLnBrk="1" hangingPunct="1"/>
            <a:r>
              <a:rPr lang="en-US" altLang="en-US" sz="1400" dirty="0"/>
              <a:t>	}</a:t>
            </a:r>
            <a:endParaRPr lang="th-TH" altLang="en-US" sz="1400" dirty="0"/>
          </a:p>
          <a:p>
            <a:pPr eaLnBrk="1" hangingPunct="1"/>
            <a:r>
              <a:rPr lang="en-US" altLang="en-US" sz="1400" dirty="0"/>
              <a:t>	</a:t>
            </a:r>
            <a:r>
              <a:rPr lang="en-US" altLang="en-US" sz="1400" dirty="0" err="1"/>
              <a:t>resultLayer</a:t>
            </a:r>
            <a:r>
              <a:rPr lang="th-TH" altLang="en-US" sz="1400" dirty="0"/>
              <a:t>.</a:t>
            </a:r>
            <a:r>
              <a:rPr lang="en-US" altLang="en-US" sz="1400" dirty="0" err="1"/>
              <a:t>innerHTML</a:t>
            </a:r>
            <a:r>
              <a:rPr lang="en-US" altLang="en-US" sz="1400" dirty="0"/>
              <a:t> </a:t>
            </a:r>
            <a:r>
              <a:rPr lang="th-TH" altLang="en-US" sz="1400" dirty="0"/>
              <a:t>= </a:t>
            </a:r>
            <a:r>
              <a:rPr lang="en-US" altLang="en-US" sz="1400" dirty="0"/>
              <a:t>txt;</a:t>
            </a:r>
            <a:endParaRPr lang="th-TH" altLang="en-US" sz="1400" dirty="0"/>
          </a:p>
          <a:p>
            <a:pPr eaLnBrk="1" hangingPunct="1"/>
            <a:r>
              <a:rPr lang="en-US" altLang="en-US" sz="1400" dirty="0"/>
              <a:t>}</a:t>
            </a:r>
            <a:endParaRPr lang="th-TH" altLang="en-US" sz="1400" dirty="0"/>
          </a:p>
          <a:p>
            <a:pPr eaLnBrk="1" hangingPunct="1"/>
            <a:r>
              <a:rPr lang="en-US" altLang="en-US" sz="1400" dirty="0"/>
              <a:t> &lt;</a:t>
            </a:r>
            <a:r>
              <a:rPr lang="th-TH" altLang="en-US" sz="1400" dirty="0"/>
              <a:t>/</a:t>
            </a:r>
            <a:r>
              <a:rPr lang="en-US" altLang="en-US" sz="1400" dirty="0"/>
              <a:t>script&gt;</a:t>
            </a:r>
            <a:endParaRPr lang="th-TH" altLang="en-US" sz="1400" dirty="0"/>
          </a:p>
          <a:p>
            <a:pPr eaLnBrk="1" hangingPunct="1"/>
            <a:r>
              <a:rPr lang="en-US" altLang="en-US" sz="1400" dirty="0"/>
              <a:t> &lt;</a:t>
            </a:r>
            <a:r>
              <a:rPr lang="th-TH" altLang="en-US" sz="1400" dirty="0"/>
              <a:t>/</a:t>
            </a:r>
            <a:r>
              <a:rPr lang="en-US" altLang="en-US" sz="1400" dirty="0"/>
              <a:t>HEAD&gt;</a:t>
            </a:r>
            <a:endParaRPr lang="th-TH" altLang="en-US" sz="1400" dirty="0"/>
          </a:p>
          <a:p>
            <a:pPr eaLnBrk="1" hangingPunct="1"/>
            <a:r>
              <a:rPr lang="en-US" altLang="en-US" sz="1400" dirty="0"/>
              <a:t> &lt;BODY&gt;</a:t>
            </a:r>
            <a:endParaRPr lang="th-TH" altLang="en-US" sz="1400" dirty="0"/>
          </a:p>
          <a:p>
            <a:pPr eaLnBrk="1" hangingPunct="1"/>
            <a:r>
              <a:rPr lang="en-US" altLang="en-US" sz="1400" dirty="0"/>
              <a:t>	&lt;input type</a:t>
            </a:r>
            <a:r>
              <a:rPr lang="th-TH" altLang="en-US" sz="1400" dirty="0"/>
              <a:t>="</a:t>
            </a:r>
            <a:r>
              <a:rPr lang="en-US" altLang="en-US" sz="1400" dirty="0"/>
              <a:t>button</a:t>
            </a:r>
            <a:r>
              <a:rPr lang="th-TH" altLang="en-US" sz="1400" dirty="0"/>
              <a:t>" </a:t>
            </a:r>
            <a:r>
              <a:rPr lang="en-US" altLang="en-US" sz="1400" dirty="0"/>
              <a:t>id</a:t>
            </a:r>
            <a:r>
              <a:rPr lang="th-TH" altLang="en-US" sz="1400" dirty="0"/>
              <a:t>="</a:t>
            </a:r>
            <a:r>
              <a:rPr lang="en-US" altLang="en-US" sz="1400" dirty="0" err="1"/>
              <a:t>parsebtn</a:t>
            </a:r>
            <a:r>
              <a:rPr lang="th-TH" altLang="en-US" sz="1400" dirty="0"/>
              <a:t>" </a:t>
            </a:r>
            <a:r>
              <a:rPr lang="en-US" altLang="en-US" sz="1400" dirty="0"/>
              <a:t>onclick</a:t>
            </a:r>
            <a:r>
              <a:rPr lang="th-TH" altLang="en-US" sz="1400" dirty="0"/>
              <a:t>="</a:t>
            </a:r>
            <a:r>
              <a:rPr lang="en-US" altLang="en-US" sz="1400" dirty="0" err="1"/>
              <a:t>parseClick</a:t>
            </a:r>
            <a:r>
              <a:rPr lang="th-TH" altLang="en-US" sz="1400" dirty="0"/>
              <a:t>()" </a:t>
            </a:r>
            <a:r>
              <a:rPr lang="en-US" altLang="en-US" sz="1400" dirty="0"/>
              <a:t>value</a:t>
            </a:r>
            <a:r>
              <a:rPr lang="th-TH" altLang="en-US" sz="1400" dirty="0"/>
              <a:t>="</a:t>
            </a:r>
            <a:r>
              <a:rPr lang="en-US" altLang="en-US" sz="1400" dirty="0"/>
              <a:t>Parse</a:t>
            </a:r>
            <a:r>
              <a:rPr lang="th-TH" altLang="en-US" sz="1400" dirty="0"/>
              <a:t>"</a:t>
            </a:r>
            <a:r>
              <a:rPr lang="en-US" altLang="en-US" sz="1400" dirty="0"/>
              <a:t>&gt;&lt;</a:t>
            </a:r>
            <a:r>
              <a:rPr lang="th-TH" altLang="en-US" sz="1400" dirty="0"/>
              <a:t>/</a:t>
            </a:r>
            <a:r>
              <a:rPr lang="en-US" altLang="en-US" sz="1400" dirty="0"/>
              <a:t>input&gt;&lt;</a:t>
            </a:r>
            <a:r>
              <a:rPr lang="en-US" altLang="en-US" sz="1400" dirty="0" err="1"/>
              <a:t>br</a:t>
            </a:r>
            <a:r>
              <a:rPr lang="en-US" altLang="en-US" sz="1400" dirty="0"/>
              <a:t>&gt;</a:t>
            </a:r>
            <a:endParaRPr lang="th-TH" altLang="en-US" sz="1400" dirty="0"/>
          </a:p>
        </p:txBody>
      </p:sp>
    </p:spTree>
    <p:extLst>
      <p:ext uri="{BB962C8B-B14F-4D97-AF65-F5344CB8AC3E}">
        <p14:creationId xmlns:p14="http://schemas.microsoft.com/office/powerpoint/2010/main" val="115151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To JavaScript</a:t>
            </a:r>
            <a:endParaRPr lang="en-US" dirty="0"/>
          </a:p>
        </p:txBody>
      </p:sp>
      <p:sp>
        <p:nvSpPr>
          <p:cNvPr id="3" name="Content Placeholder 2"/>
          <p:cNvSpPr>
            <a:spLocks noGrp="1"/>
          </p:cNvSpPr>
          <p:nvPr>
            <p:ph idx="1"/>
          </p:nvPr>
        </p:nvSpPr>
        <p:spPr/>
        <p:txBody>
          <a:bodyPr/>
          <a:lstStyle/>
          <a:p>
            <a:pPr marL="457200" indent="-457200" eaLnBrk="1" hangingPunct="1">
              <a:lnSpc>
                <a:spcPct val="80000"/>
              </a:lnSpc>
            </a:pPr>
            <a:r>
              <a:rPr lang="en-US" altLang="en-US" dirty="0"/>
              <a:t>Hello World</a:t>
            </a:r>
          </a:p>
        </p:txBody>
      </p:sp>
      <p:sp>
        <p:nvSpPr>
          <p:cNvPr id="15" name="TextBox 7">
            <a:extLst>
              <a:ext uri="{FF2B5EF4-FFF2-40B4-BE49-F238E27FC236}">
                <a16:creationId xmlns:a16="http://schemas.microsoft.com/office/drawing/2014/main" id="{724CFF21-B000-A0BD-70A9-48785F3806F9}"/>
              </a:ext>
            </a:extLst>
          </p:cNvPr>
          <p:cNvSpPr txBox="1">
            <a:spLocks noChangeArrowheads="1"/>
          </p:cNvSpPr>
          <p:nvPr/>
        </p:nvSpPr>
        <p:spPr bwMode="auto">
          <a:xfrm>
            <a:off x="1981646" y="2362200"/>
            <a:ext cx="6902450" cy="3170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dirty="0"/>
              <a:t>&lt;HTML&gt;</a:t>
            </a:r>
          </a:p>
          <a:p>
            <a:pPr eaLnBrk="1" hangingPunct="1">
              <a:spcBef>
                <a:spcPct val="0"/>
              </a:spcBef>
              <a:buFontTx/>
              <a:buNone/>
            </a:pPr>
            <a:r>
              <a:rPr lang="en-US" altLang="en-US" sz="2000" dirty="0"/>
              <a:t>&lt;HEAD&gt;</a:t>
            </a:r>
          </a:p>
          <a:p>
            <a:pPr eaLnBrk="1" hangingPunct="1">
              <a:spcBef>
                <a:spcPct val="0"/>
              </a:spcBef>
              <a:buFontTx/>
              <a:buNone/>
            </a:pPr>
            <a:r>
              <a:rPr lang="en-US" altLang="en-US" sz="2000" dirty="0"/>
              <a:t>&lt;TITLE&gt;Hello World&lt;/TITLE&gt;</a:t>
            </a:r>
          </a:p>
          <a:p>
            <a:pPr eaLnBrk="1" hangingPunct="1">
              <a:spcBef>
                <a:spcPct val="0"/>
              </a:spcBef>
              <a:buFontTx/>
              <a:buNone/>
            </a:pPr>
            <a:r>
              <a:rPr lang="en-US" altLang="en-US" sz="2000" dirty="0"/>
              <a:t>&lt;script&gt;</a:t>
            </a:r>
          </a:p>
          <a:p>
            <a:pPr eaLnBrk="1" hangingPunct="1">
              <a:spcBef>
                <a:spcPct val="0"/>
              </a:spcBef>
              <a:buFontTx/>
              <a:buNone/>
            </a:pPr>
            <a:r>
              <a:rPr lang="en-US" altLang="en-US" sz="2000" dirty="0" err="1"/>
              <a:t>document.write</a:t>
            </a:r>
            <a:r>
              <a:rPr lang="en-US" altLang="en-US" sz="2000" dirty="0"/>
              <a:t>("Hello World");</a:t>
            </a:r>
          </a:p>
          <a:p>
            <a:pPr eaLnBrk="1" hangingPunct="1">
              <a:spcBef>
                <a:spcPct val="0"/>
              </a:spcBef>
              <a:buFontTx/>
              <a:buNone/>
            </a:pPr>
            <a:r>
              <a:rPr lang="en-US" altLang="en-US" sz="2000" dirty="0"/>
              <a:t>&lt;/script&gt;</a:t>
            </a:r>
          </a:p>
          <a:p>
            <a:pPr eaLnBrk="1" hangingPunct="1">
              <a:spcBef>
                <a:spcPct val="0"/>
              </a:spcBef>
              <a:buFontTx/>
              <a:buNone/>
            </a:pPr>
            <a:r>
              <a:rPr lang="en-US" altLang="en-US" sz="2000" dirty="0"/>
              <a:t>&lt;/HEAD&gt;</a:t>
            </a:r>
          </a:p>
          <a:p>
            <a:pPr eaLnBrk="1" hangingPunct="1">
              <a:spcBef>
                <a:spcPct val="0"/>
              </a:spcBef>
              <a:buFontTx/>
              <a:buNone/>
            </a:pPr>
            <a:r>
              <a:rPr lang="en-US" altLang="en-US" sz="2000" dirty="0"/>
              <a:t>&lt;BODY&gt;</a:t>
            </a:r>
          </a:p>
          <a:p>
            <a:pPr eaLnBrk="1" hangingPunct="1">
              <a:spcBef>
                <a:spcPct val="0"/>
              </a:spcBef>
              <a:buFontTx/>
              <a:buNone/>
            </a:pPr>
            <a:r>
              <a:rPr lang="en-US" altLang="en-US" sz="2000" dirty="0"/>
              <a:t>&lt;/BODY&gt;</a:t>
            </a:r>
          </a:p>
          <a:p>
            <a:pPr eaLnBrk="1" hangingPunct="1">
              <a:spcBef>
                <a:spcPct val="0"/>
              </a:spcBef>
              <a:buFontTx/>
              <a:buNone/>
            </a:pPr>
            <a:r>
              <a:rPr lang="en-US" altLang="en-US" sz="2000" dirty="0"/>
              <a:t>&lt;/HTML&gt;</a:t>
            </a:r>
          </a:p>
        </p:txBody>
      </p:sp>
      <p:sp>
        <p:nvSpPr>
          <p:cNvPr id="4" name="Rectangle 6">
            <a:extLst>
              <a:ext uri="{FF2B5EF4-FFF2-40B4-BE49-F238E27FC236}">
                <a16:creationId xmlns:a16="http://schemas.microsoft.com/office/drawing/2014/main" id="{D5307AC8-E65F-C1A6-1023-B7B1CB2D5216}"/>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12</a:t>
            </a:fld>
            <a:endParaRPr lang="th-TH" altLang="en-US" sz="1400"/>
          </a:p>
        </p:txBody>
      </p:sp>
    </p:spTree>
    <p:extLst>
      <p:ext uri="{BB962C8B-B14F-4D97-AF65-F5344CB8AC3E}">
        <p14:creationId xmlns:p14="http://schemas.microsoft.com/office/powerpoint/2010/main" val="13335397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120</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Data Structure Array</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json02.html - II</a:t>
            </a:r>
          </a:p>
        </p:txBody>
      </p:sp>
      <p:sp>
        <p:nvSpPr>
          <p:cNvPr id="7" name="Text Box 4">
            <a:extLst>
              <a:ext uri="{FF2B5EF4-FFF2-40B4-BE49-F238E27FC236}">
                <a16:creationId xmlns:a16="http://schemas.microsoft.com/office/drawing/2014/main" id="{1F548005-9A67-83B0-BD0C-6FB0F2E922B0}"/>
              </a:ext>
            </a:extLst>
          </p:cNvPr>
          <p:cNvSpPr txBox="1">
            <a:spLocks noChangeArrowheads="1"/>
          </p:cNvSpPr>
          <p:nvPr/>
        </p:nvSpPr>
        <p:spPr bwMode="auto">
          <a:xfrm>
            <a:off x="2051720" y="2352675"/>
            <a:ext cx="6408712" cy="28931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400" dirty="0"/>
              <a:t>	&lt;</a:t>
            </a:r>
            <a:r>
              <a:rPr lang="en-US" altLang="en-US" sz="1400" dirty="0" err="1"/>
              <a:t>textarea</a:t>
            </a:r>
            <a:r>
              <a:rPr lang="en-US" altLang="en-US" sz="1400" dirty="0"/>
              <a:t> id="</a:t>
            </a:r>
            <a:r>
              <a:rPr lang="en-US" altLang="en-US" sz="1400" dirty="0" err="1"/>
              <a:t>mytext</a:t>
            </a:r>
            <a:r>
              <a:rPr lang="en-US" altLang="en-US" sz="1400" dirty="0"/>
              <a:t>" cols=50 rows=10&gt;</a:t>
            </a:r>
          </a:p>
          <a:p>
            <a:pPr eaLnBrk="1" hangingPunct="1"/>
            <a:r>
              <a:rPr lang="en-US" altLang="en-US" sz="1400" dirty="0"/>
              <a:t>{ </a:t>
            </a:r>
          </a:p>
          <a:p>
            <a:pPr eaLnBrk="1" hangingPunct="1"/>
            <a:r>
              <a:rPr lang="en-US" altLang="en-US" sz="1400" dirty="0"/>
              <a:t>  "CUSTOMERS": [ </a:t>
            </a:r>
          </a:p>
          <a:p>
            <a:pPr eaLnBrk="1" hangingPunct="1"/>
            <a:r>
              <a:rPr lang="en-US" altLang="en-US" sz="1400" dirty="0"/>
              <a:t>      { "CUSTOMERID": "100",  "NAME": "John", "</a:t>
            </a:r>
            <a:r>
              <a:rPr lang="en-US" altLang="en-US" sz="1400" dirty="0" err="1"/>
              <a:t>SURNAME":"Doe</a:t>
            </a:r>
            <a:r>
              <a:rPr lang="en-US" altLang="en-US" sz="1400" dirty="0"/>
              <a:t>" }, </a:t>
            </a:r>
          </a:p>
          <a:p>
            <a:pPr eaLnBrk="1" hangingPunct="1"/>
            <a:r>
              <a:rPr lang="en-US" altLang="en-US" sz="1400" dirty="0"/>
              <a:t>      { "CUSTOMERID": "200",  "NAME": "Jane", "</a:t>
            </a:r>
            <a:r>
              <a:rPr lang="en-US" altLang="en-US" sz="1400" dirty="0" err="1"/>
              <a:t>SURNAME":"Air</a:t>
            </a:r>
            <a:r>
              <a:rPr lang="en-US" altLang="en-US" sz="1400" dirty="0"/>
              <a:t>" }, </a:t>
            </a:r>
          </a:p>
          <a:p>
            <a:pPr eaLnBrk="1" hangingPunct="1"/>
            <a:r>
              <a:rPr lang="en-US" altLang="en-US" sz="1400" dirty="0"/>
              <a:t>      { "CUSTOMERID": "300", "NAME": "Jack", "SURNAME":"</a:t>
            </a:r>
            <a:r>
              <a:rPr lang="en-US" altLang="en-US" sz="1400" dirty="0" err="1"/>
              <a:t>Sparow</a:t>
            </a:r>
            <a:r>
              <a:rPr lang="en-US" altLang="en-US" sz="1400" dirty="0"/>
              <a:t>" }</a:t>
            </a:r>
          </a:p>
          <a:p>
            <a:pPr eaLnBrk="1" hangingPunct="1"/>
            <a:r>
              <a:rPr lang="en-US" altLang="en-US" sz="1400" dirty="0"/>
              <a:t>   ] </a:t>
            </a:r>
          </a:p>
          <a:p>
            <a:pPr eaLnBrk="1" hangingPunct="1"/>
            <a:r>
              <a:rPr lang="en-US" altLang="en-US" sz="1400" dirty="0"/>
              <a:t>}		</a:t>
            </a:r>
          </a:p>
          <a:p>
            <a:pPr eaLnBrk="1" hangingPunct="1"/>
            <a:r>
              <a:rPr lang="en-US" altLang="en-US" sz="1400" dirty="0"/>
              <a:t>	&lt;/</a:t>
            </a:r>
            <a:r>
              <a:rPr lang="en-US" altLang="en-US" sz="1400" dirty="0" err="1"/>
              <a:t>textarea</a:t>
            </a:r>
            <a:r>
              <a:rPr lang="en-US" altLang="en-US" sz="1400" dirty="0"/>
              <a:t>&gt;&lt;</a:t>
            </a:r>
            <a:r>
              <a:rPr lang="en-US" altLang="en-US" sz="1400" dirty="0" err="1"/>
              <a:t>br</a:t>
            </a:r>
            <a:r>
              <a:rPr lang="en-US" altLang="en-US" sz="1400" dirty="0"/>
              <a:t>&gt;</a:t>
            </a:r>
          </a:p>
          <a:p>
            <a:pPr eaLnBrk="1" hangingPunct="1"/>
            <a:r>
              <a:rPr lang="en-US" altLang="en-US" sz="1400" dirty="0"/>
              <a:t>	&lt;div id="</a:t>
            </a:r>
            <a:r>
              <a:rPr lang="en-US" altLang="en-US" sz="1400" dirty="0" err="1"/>
              <a:t>resultLayer</a:t>
            </a:r>
            <a:r>
              <a:rPr lang="en-US" altLang="en-US" sz="1400" dirty="0"/>
              <a:t>"&gt;&lt;/div&gt;</a:t>
            </a:r>
          </a:p>
          <a:p>
            <a:pPr eaLnBrk="1" hangingPunct="1"/>
            <a:r>
              <a:rPr lang="en-US" altLang="en-US" sz="1400" dirty="0"/>
              <a:t> &lt;/BODY&gt;</a:t>
            </a:r>
          </a:p>
          <a:p>
            <a:pPr eaLnBrk="1" hangingPunct="1"/>
            <a:r>
              <a:rPr lang="en-US" altLang="en-US" sz="1400" dirty="0"/>
              <a:t>&lt;/HTML&gt;</a:t>
            </a:r>
            <a:endParaRPr lang="th-TH" altLang="en-US" sz="1400" dirty="0"/>
          </a:p>
          <a:p>
            <a:pPr eaLnBrk="1" hangingPunct="1"/>
            <a:endParaRPr lang="th-TH" altLang="en-US" sz="1400" dirty="0"/>
          </a:p>
        </p:txBody>
      </p:sp>
    </p:spTree>
    <p:extLst>
      <p:ext uri="{BB962C8B-B14F-4D97-AF65-F5344CB8AC3E}">
        <p14:creationId xmlns:p14="http://schemas.microsoft.com/office/powerpoint/2010/main" val="32844682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121</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Parameters &amp; Arguments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json03.html</a:t>
            </a:r>
          </a:p>
        </p:txBody>
      </p:sp>
      <p:sp>
        <p:nvSpPr>
          <p:cNvPr id="5" name="Text Box 4">
            <a:extLst>
              <a:ext uri="{FF2B5EF4-FFF2-40B4-BE49-F238E27FC236}">
                <a16:creationId xmlns:a16="http://schemas.microsoft.com/office/drawing/2014/main" id="{6F038A0E-62E3-55E0-3007-52592867A634}"/>
              </a:ext>
            </a:extLst>
          </p:cNvPr>
          <p:cNvSpPr txBox="1">
            <a:spLocks noChangeArrowheads="1"/>
          </p:cNvSpPr>
          <p:nvPr/>
        </p:nvSpPr>
        <p:spPr bwMode="auto">
          <a:xfrm>
            <a:off x="2072630" y="2276872"/>
            <a:ext cx="6891858" cy="415498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dirty="0"/>
              <a:t>&lt;script language="JavaScript"&gt;</a:t>
            </a:r>
          </a:p>
          <a:p>
            <a:pPr eaLnBrk="1" hangingPunct="1"/>
            <a:endParaRPr lang="en-US" altLang="en-US" sz="1200" dirty="0"/>
          </a:p>
          <a:p>
            <a:pPr eaLnBrk="1" hangingPunct="1"/>
            <a:r>
              <a:rPr lang="en-US" altLang="en-US" sz="1200" dirty="0"/>
              <a:t>var str = '{ "CUSTOMERID": “100", "</a:t>
            </a:r>
            <a:r>
              <a:rPr lang="en-US" altLang="en-US" sz="1200" dirty="0" err="1"/>
              <a:t>NAME":“John</a:t>
            </a:r>
            <a:r>
              <a:rPr lang="en-US" altLang="en-US" sz="1200" dirty="0"/>
              <a:t>", "</a:t>
            </a:r>
            <a:r>
              <a:rPr lang="en-US" altLang="en-US" sz="1200" dirty="0" err="1"/>
              <a:t>SURNAME":“Doe</a:t>
            </a:r>
            <a:r>
              <a:rPr lang="en-US" altLang="en-US" sz="1200" dirty="0"/>
              <a:t>" }’;</a:t>
            </a:r>
          </a:p>
          <a:p>
            <a:pPr eaLnBrk="1" hangingPunct="1"/>
            <a:endParaRPr lang="en-US" altLang="en-US" sz="1200" dirty="0"/>
          </a:p>
          <a:p>
            <a:pPr eaLnBrk="1" hangingPunct="1"/>
            <a:r>
              <a:rPr lang="en-US" altLang="en-US" sz="1200" dirty="0"/>
              <a:t>function displayCustomer1(</a:t>
            </a:r>
            <a:r>
              <a:rPr lang="en-US" altLang="en-US" sz="1200" dirty="0" err="1"/>
              <a:t>custId,custName,custSurname</a:t>
            </a:r>
            <a:r>
              <a:rPr lang="en-US" altLang="en-US" sz="1200" dirty="0"/>
              <a:t>) {</a:t>
            </a:r>
          </a:p>
          <a:p>
            <a:pPr eaLnBrk="1" hangingPunct="1"/>
            <a:r>
              <a:rPr lang="en-US" altLang="en-US" sz="1200" dirty="0"/>
              <a:t>	</a:t>
            </a:r>
            <a:r>
              <a:rPr lang="en-US" altLang="en-US" sz="1200" dirty="0" err="1"/>
              <a:t>resultLayer.innerHTML</a:t>
            </a:r>
            <a:r>
              <a:rPr lang="en-US" altLang="en-US" sz="1200" dirty="0"/>
              <a:t> = </a:t>
            </a:r>
            <a:r>
              <a:rPr lang="en-US" altLang="en-US" sz="1200" dirty="0" err="1"/>
              <a:t>custId</a:t>
            </a:r>
            <a:r>
              <a:rPr lang="en-US" altLang="en-US" sz="1200" dirty="0"/>
              <a:t>+" - "+</a:t>
            </a:r>
            <a:r>
              <a:rPr lang="en-US" altLang="en-US" sz="1200" dirty="0" err="1"/>
              <a:t>custName</a:t>
            </a:r>
            <a:r>
              <a:rPr lang="en-US" altLang="en-US" sz="1200" dirty="0"/>
              <a:t>+" "+</a:t>
            </a:r>
            <a:r>
              <a:rPr lang="en-US" altLang="en-US" sz="1200" dirty="0" err="1"/>
              <a:t>custSurname</a:t>
            </a:r>
            <a:r>
              <a:rPr lang="en-US" altLang="en-US" sz="1200" dirty="0"/>
              <a:t>;</a:t>
            </a:r>
          </a:p>
          <a:p>
            <a:pPr eaLnBrk="1" hangingPunct="1"/>
            <a:r>
              <a:rPr lang="en-US" altLang="en-US" sz="1200" dirty="0"/>
              <a:t>}</a:t>
            </a:r>
          </a:p>
          <a:p>
            <a:pPr eaLnBrk="1" hangingPunct="1"/>
            <a:r>
              <a:rPr lang="en-US" altLang="en-US" sz="1200" dirty="0"/>
              <a:t>function displayCustomer2(</a:t>
            </a:r>
            <a:r>
              <a:rPr lang="en-US" altLang="en-US" sz="1200" dirty="0" err="1"/>
              <a:t>cust</a:t>
            </a:r>
            <a:r>
              <a:rPr lang="en-US" altLang="en-US" sz="1200" dirty="0"/>
              <a:t>) {</a:t>
            </a:r>
          </a:p>
          <a:p>
            <a:pPr eaLnBrk="1" hangingPunct="1"/>
            <a:r>
              <a:rPr lang="en-US" altLang="en-US" sz="1200" dirty="0"/>
              <a:t>	</a:t>
            </a:r>
            <a:r>
              <a:rPr lang="en-US" altLang="en-US" sz="1200" dirty="0" err="1"/>
              <a:t>resultLayer.innerHTML</a:t>
            </a:r>
            <a:r>
              <a:rPr lang="en-US" altLang="en-US" sz="1200" dirty="0"/>
              <a:t> = </a:t>
            </a:r>
            <a:r>
              <a:rPr lang="en-US" altLang="en-US" sz="1200" dirty="0" err="1"/>
              <a:t>cust.CUSTOMERID</a:t>
            </a:r>
            <a:r>
              <a:rPr lang="en-US" altLang="en-US" sz="1200" dirty="0"/>
              <a:t>+" - "+cust.NAME+" "+</a:t>
            </a:r>
            <a:r>
              <a:rPr lang="en-US" altLang="en-US" sz="1200" dirty="0" err="1"/>
              <a:t>cust.SURNAME</a:t>
            </a:r>
            <a:r>
              <a:rPr lang="en-US" altLang="en-US" sz="1200" dirty="0"/>
              <a:t>;</a:t>
            </a:r>
          </a:p>
          <a:p>
            <a:pPr eaLnBrk="1" hangingPunct="1"/>
            <a:r>
              <a:rPr lang="en-US" altLang="en-US" sz="1200" dirty="0"/>
              <a:t>}</a:t>
            </a:r>
          </a:p>
          <a:p>
            <a:pPr eaLnBrk="1" hangingPunct="1"/>
            <a:r>
              <a:rPr lang="en-US" altLang="en-US" sz="1200" dirty="0"/>
              <a:t>function call1Click() {</a:t>
            </a:r>
          </a:p>
          <a:p>
            <a:pPr eaLnBrk="1" hangingPunct="1"/>
            <a:r>
              <a:rPr lang="en-US" altLang="en-US" sz="1200" dirty="0"/>
              <a:t>	var customer = eval('('+str+')');</a:t>
            </a:r>
          </a:p>
          <a:p>
            <a:pPr eaLnBrk="1" hangingPunct="1"/>
            <a:r>
              <a:rPr lang="en-US" altLang="en-US" sz="1200" dirty="0"/>
              <a:t>	displayCustomer1(</a:t>
            </a:r>
            <a:r>
              <a:rPr lang="en-US" altLang="en-US" sz="1200" dirty="0" err="1"/>
              <a:t>customer.CUSTOMERID,customer.NAME,customer.SURNAME</a:t>
            </a:r>
            <a:r>
              <a:rPr lang="en-US" altLang="en-US" sz="1200" dirty="0"/>
              <a:t>);</a:t>
            </a:r>
          </a:p>
          <a:p>
            <a:pPr eaLnBrk="1" hangingPunct="1"/>
            <a:r>
              <a:rPr lang="en-US" altLang="en-US" sz="1200" dirty="0"/>
              <a:t>}</a:t>
            </a:r>
          </a:p>
          <a:p>
            <a:pPr eaLnBrk="1" hangingPunct="1"/>
            <a:r>
              <a:rPr lang="en-US" altLang="en-US" sz="1200" dirty="0"/>
              <a:t>function call2Click() {</a:t>
            </a:r>
          </a:p>
          <a:p>
            <a:pPr eaLnBrk="1" hangingPunct="1"/>
            <a:r>
              <a:rPr lang="en-US" altLang="en-US" sz="1200" dirty="0"/>
              <a:t>	var customer = eval('('+str+')');</a:t>
            </a:r>
          </a:p>
          <a:p>
            <a:pPr eaLnBrk="1" hangingPunct="1"/>
            <a:r>
              <a:rPr lang="en-US" altLang="en-US" sz="1200" dirty="0"/>
              <a:t>	displayCustomer2(customer);</a:t>
            </a:r>
          </a:p>
          <a:p>
            <a:pPr eaLnBrk="1" hangingPunct="1"/>
            <a:r>
              <a:rPr lang="en-US" altLang="en-US" sz="1200" dirty="0"/>
              <a:t>}</a:t>
            </a:r>
          </a:p>
          <a:p>
            <a:pPr eaLnBrk="1" hangingPunct="1"/>
            <a:r>
              <a:rPr lang="en-US" altLang="en-US" sz="1200" dirty="0"/>
              <a:t>function call3Click() {</a:t>
            </a:r>
          </a:p>
          <a:p>
            <a:pPr eaLnBrk="1" hangingPunct="1"/>
            <a:r>
              <a:rPr lang="en-US" altLang="en-US" sz="1200" dirty="0"/>
              <a:t>	displayCustomer2( { CUSTOMERID:'200', NAME:'</a:t>
            </a:r>
            <a:r>
              <a:rPr lang="en-US" altLang="en-US" sz="1200" dirty="0" err="1"/>
              <a:t>Supara</a:t>
            </a:r>
            <a:r>
              <a:rPr lang="en-US" altLang="en-US" sz="1200" dirty="0"/>
              <a:t>', </a:t>
            </a:r>
            <a:r>
              <a:rPr lang="en-US" altLang="en-US" sz="1200" dirty="0" err="1"/>
              <a:t>SURNAME:’Air</a:t>
            </a:r>
            <a:r>
              <a:rPr lang="en-US" altLang="en-US" sz="1200" dirty="0"/>
              <a:t>'} );</a:t>
            </a:r>
          </a:p>
          <a:p>
            <a:pPr eaLnBrk="1" hangingPunct="1"/>
            <a:r>
              <a:rPr lang="en-US" altLang="en-US" sz="1200" dirty="0"/>
              <a:t>}</a:t>
            </a:r>
          </a:p>
          <a:p>
            <a:pPr eaLnBrk="1" hangingPunct="1"/>
            <a:r>
              <a:rPr lang="en-US" altLang="en-US" sz="1200" dirty="0"/>
              <a:t> &lt;/script&gt;</a:t>
            </a:r>
          </a:p>
        </p:txBody>
      </p:sp>
    </p:spTree>
    <p:extLst>
      <p:ext uri="{BB962C8B-B14F-4D97-AF65-F5344CB8AC3E}">
        <p14:creationId xmlns:p14="http://schemas.microsoft.com/office/powerpoint/2010/main" val="9768849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122</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Converter</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JSON Parser</a:t>
            </a:r>
          </a:p>
          <a:p>
            <a:pPr marL="731520" lvl="1" indent="-457200"/>
            <a:r>
              <a:rPr lang="en-US" altLang="en-US" dirty="0"/>
              <a:t>Recognize only JSON text, rejecting all scripts</a:t>
            </a:r>
          </a:p>
          <a:p>
            <a:pPr marL="731520" lvl="1" indent="-457200"/>
            <a:r>
              <a:rPr lang="en-US" altLang="en-US" dirty="0"/>
              <a:t>Faster than eval</a:t>
            </a:r>
          </a:p>
          <a:p>
            <a:pPr marL="731520" lvl="1" indent="-457200"/>
            <a:endParaRPr lang="en-US" altLang="en-US" dirty="0"/>
          </a:p>
          <a:p>
            <a:pPr marL="731520" lvl="1" indent="-457200"/>
            <a:endParaRPr lang="en-US" altLang="en-US" dirty="0"/>
          </a:p>
          <a:p>
            <a:pPr marL="457200" indent="-457200"/>
            <a:r>
              <a:rPr lang="th-TH" altLang="en-US" dirty="0"/>
              <a:t>JSON </a:t>
            </a:r>
            <a:r>
              <a:rPr lang="en-US" altLang="en-US" dirty="0" err="1"/>
              <a:t>stringifier</a:t>
            </a:r>
            <a:endParaRPr lang="en-US" altLang="en-US" dirty="0"/>
          </a:p>
          <a:p>
            <a:pPr marL="731520" lvl="1" indent="-457200"/>
            <a:r>
              <a:rPr lang="en-US" altLang="en-US" dirty="0"/>
              <a:t>Does not support cyclic data structures</a:t>
            </a:r>
          </a:p>
        </p:txBody>
      </p:sp>
      <p:sp>
        <p:nvSpPr>
          <p:cNvPr id="6" name="Text Box 7">
            <a:extLst>
              <a:ext uri="{FF2B5EF4-FFF2-40B4-BE49-F238E27FC236}">
                <a16:creationId xmlns:a16="http://schemas.microsoft.com/office/drawing/2014/main" id="{53F7F777-1969-45A4-E0A6-54F4D8043593}"/>
              </a:ext>
            </a:extLst>
          </p:cNvPr>
          <p:cNvSpPr txBox="1">
            <a:spLocks noChangeArrowheads="1"/>
          </p:cNvSpPr>
          <p:nvPr/>
        </p:nvSpPr>
        <p:spPr bwMode="auto">
          <a:xfrm>
            <a:off x="2085106" y="3501008"/>
            <a:ext cx="5583238" cy="4032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a:t>var jsonObject </a:t>
            </a:r>
            <a:r>
              <a:rPr lang="th-TH" altLang="en-US" sz="2000"/>
              <a:t>= </a:t>
            </a:r>
            <a:r>
              <a:rPr lang="en-US" altLang="en-US" sz="2000"/>
              <a:t>JSON</a:t>
            </a:r>
            <a:r>
              <a:rPr lang="th-TH" altLang="en-US" sz="2000"/>
              <a:t>.</a:t>
            </a:r>
            <a:r>
              <a:rPr lang="en-US" altLang="en-US" sz="2000"/>
              <a:t>parse</a:t>
            </a:r>
            <a:r>
              <a:rPr lang="th-TH" altLang="en-US" sz="2000"/>
              <a:t>(</a:t>
            </a:r>
            <a:r>
              <a:rPr lang="en-US" altLang="en-US" sz="2000"/>
              <a:t>jsonText, reviver</a:t>
            </a:r>
            <a:r>
              <a:rPr lang="th-TH" altLang="en-US" sz="2000"/>
              <a:t>)</a:t>
            </a:r>
            <a:r>
              <a:rPr lang="en-US" altLang="en-US" sz="2000"/>
              <a:t>;</a:t>
            </a:r>
            <a:endParaRPr lang="th-TH" altLang="en-US" sz="2000"/>
          </a:p>
        </p:txBody>
      </p:sp>
      <p:sp>
        <p:nvSpPr>
          <p:cNvPr id="7" name="Text Box 8">
            <a:extLst>
              <a:ext uri="{FF2B5EF4-FFF2-40B4-BE49-F238E27FC236}">
                <a16:creationId xmlns:a16="http://schemas.microsoft.com/office/drawing/2014/main" id="{0C49BAE8-6452-5F16-ABAF-74F6AB60AEEB}"/>
              </a:ext>
            </a:extLst>
          </p:cNvPr>
          <p:cNvSpPr txBox="1">
            <a:spLocks noChangeArrowheads="1"/>
          </p:cNvSpPr>
          <p:nvPr/>
        </p:nvSpPr>
        <p:spPr bwMode="auto">
          <a:xfrm>
            <a:off x="2085106" y="5672138"/>
            <a:ext cx="5978525" cy="4032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a:t>var jsonText </a:t>
            </a:r>
            <a:r>
              <a:rPr lang="th-TH" altLang="en-US" sz="2000"/>
              <a:t>= </a:t>
            </a:r>
            <a:r>
              <a:rPr lang="en-US" altLang="en-US" sz="2000"/>
              <a:t>JSON</a:t>
            </a:r>
            <a:r>
              <a:rPr lang="th-TH" altLang="en-US" sz="2000"/>
              <a:t>.</a:t>
            </a:r>
            <a:r>
              <a:rPr lang="en-US" altLang="en-US" sz="2000"/>
              <a:t>stringify</a:t>
            </a:r>
            <a:r>
              <a:rPr lang="th-TH" altLang="en-US" sz="2000"/>
              <a:t>(</a:t>
            </a:r>
            <a:r>
              <a:rPr lang="en-US" altLang="en-US" sz="2000"/>
              <a:t>jsonObject, replacer</a:t>
            </a:r>
            <a:r>
              <a:rPr lang="th-TH" altLang="en-US" sz="2000"/>
              <a:t>)</a:t>
            </a:r>
            <a:r>
              <a:rPr lang="en-US" altLang="en-US" sz="2000"/>
              <a:t>;</a:t>
            </a:r>
            <a:endParaRPr lang="th-TH" altLang="en-US" sz="2000"/>
          </a:p>
        </p:txBody>
      </p:sp>
    </p:spTree>
    <p:extLst>
      <p:ext uri="{BB962C8B-B14F-4D97-AF65-F5344CB8AC3E}">
        <p14:creationId xmlns:p14="http://schemas.microsoft.com/office/powerpoint/2010/main" val="39339259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123</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JSON Converter</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json04.html</a:t>
            </a:r>
          </a:p>
        </p:txBody>
      </p:sp>
      <p:sp>
        <p:nvSpPr>
          <p:cNvPr id="5" name="Text Box 4">
            <a:extLst>
              <a:ext uri="{FF2B5EF4-FFF2-40B4-BE49-F238E27FC236}">
                <a16:creationId xmlns:a16="http://schemas.microsoft.com/office/drawing/2014/main" id="{56354F37-97E3-0221-35FE-D06FA4ED29EC}"/>
              </a:ext>
            </a:extLst>
          </p:cNvPr>
          <p:cNvSpPr txBox="1">
            <a:spLocks noChangeArrowheads="1"/>
          </p:cNvSpPr>
          <p:nvPr/>
        </p:nvSpPr>
        <p:spPr bwMode="auto">
          <a:xfrm>
            <a:off x="2072630" y="2352675"/>
            <a:ext cx="5379690" cy="3600986"/>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dirty="0"/>
              <a:t>&lt;HTML&gt;</a:t>
            </a:r>
          </a:p>
          <a:p>
            <a:pPr eaLnBrk="1" hangingPunct="1"/>
            <a:r>
              <a:rPr lang="en-US" altLang="en-US" sz="1200" dirty="0"/>
              <a:t>&lt;HEAD&gt;</a:t>
            </a:r>
          </a:p>
          <a:p>
            <a:pPr eaLnBrk="1" hangingPunct="1"/>
            <a:r>
              <a:rPr lang="en-US" altLang="en-US" sz="1200" dirty="0"/>
              <a:t>&lt;TITLE&gt;Test JSON&lt;/TITLE&gt;</a:t>
            </a:r>
          </a:p>
          <a:p>
            <a:pPr eaLnBrk="1" hangingPunct="1"/>
            <a:r>
              <a:rPr lang="en-US" altLang="en-US" sz="1200" dirty="0"/>
              <a:t>&lt;script language="JavaScript"&gt;</a:t>
            </a:r>
          </a:p>
          <a:p>
            <a:pPr eaLnBrk="1" hangingPunct="1"/>
            <a:r>
              <a:rPr lang="en-US" altLang="en-US" sz="1200" dirty="0"/>
              <a:t>function </a:t>
            </a:r>
            <a:r>
              <a:rPr lang="en-US" altLang="en-US" sz="1200" dirty="0" err="1"/>
              <a:t>parseClick</a:t>
            </a:r>
            <a:r>
              <a:rPr lang="en-US" altLang="en-US" sz="1200" dirty="0"/>
              <a:t>() {</a:t>
            </a:r>
          </a:p>
          <a:p>
            <a:pPr eaLnBrk="1" hangingPunct="1"/>
            <a:r>
              <a:rPr lang="en-US" altLang="en-US" sz="1200" dirty="0"/>
              <a:t>	var </a:t>
            </a:r>
            <a:r>
              <a:rPr lang="en-US" altLang="en-US" sz="1200" dirty="0" err="1"/>
              <a:t>jsonObj</a:t>
            </a:r>
            <a:r>
              <a:rPr lang="en-US" altLang="en-US" sz="1200" dirty="0"/>
              <a:t> = {</a:t>
            </a:r>
            <a:r>
              <a:rPr lang="en-US" altLang="en-US" sz="1200" dirty="0" err="1"/>
              <a:t>NAME:“John",SURNAME:“Doe</a:t>
            </a:r>
            <a:r>
              <a:rPr lang="en-US" altLang="en-US" sz="1200" dirty="0"/>
              <a:t>"};</a:t>
            </a:r>
          </a:p>
          <a:p>
            <a:pPr eaLnBrk="1" hangingPunct="1"/>
            <a:r>
              <a:rPr lang="en-US" altLang="en-US" sz="1200" dirty="0"/>
              <a:t>	var </a:t>
            </a:r>
            <a:r>
              <a:rPr lang="en-US" altLang="en-US" sz="1200" dirty="0" err="1"/>
              <a:t>jsonStr</a:t>
            </a:r>
            <a:r>
              <a:rPr lang="en-US" altLang="en-US" sz="1200" dirty="0"/>
              <a:t> = </a:t>
            </a:r>
            <a:r>
              <a:rPr lang="en-US" altLang="en-US" sz="1200" dirty="0" err="1"/>
              <a:t>JSON.stringify</a:t>
            </a:r>
            <a:r>
              <a:rPr lang="en-US" altLang="en-US" sz="1200" dirty="0"/>
              <a:t>(</a:t>
            </a:r>
            <a:r>
              <a:rPr lang="en-US" altLang="en-US" sz="1200" dirty="0" err="1"/>
              <a:t>jsonObj</a:t>
            </a:r>
            <a:r>
              <a:rPr lang="en-US" altLang="en-US" sz="1200" dirty="0"/>
              <a:t>);</a:t>
            </a:r>
          </a:p>
          <a:p>
            <a:pPr eaLnBrk="1" hangingPunct="1"/>
            <a:r>
              <a:rPr lang="en-US" altLang="en-US" sz="1200" dirty="0"/>
              <a:t>	</a:t>
            </a:r>
            <a:r>
              <a:rPr lang="en-US" altLang="en-US" sz="1200" dirty="0" err="1"/>
              <a:t>StatusLayer.innerHTML</a:t>
            </a:r>
            <a:r>
              <a:rPr lang="en-US" altLang="en-US" sz="1200" dirty="0"/>
              <a:t> = </a:t>
            </a:r>
            <a:r>
              <a:rPr lang="en-US" altLang="en-US" sz="1200" dirty="0" err="1"/>
              <a:t>jsonStr</a:t>
            </a:r>
            <a:r>
              <a:rPr lang="en-US" altLang="en-US" sz="1200" dirty="0"/>
              <a:t>;</a:t>
            </a:r>
          </a:p>
          <a:p>
            <a:pPr eaLnBrk="1" hangingPunct="1"/>
            <a:r>
              <a:rPr lang="en-US" altLang="en-US" sz="1200" dirty="0"/>
              <a:t>	var </a:t>
            </a:r>
            <a:r>
              <a:rPr lang="en-US" altLang="en-US" sz="1200" dirty="0" err="1"/>
              <a:t>cust</a:t>
            </a:r>
            <a:r>
              <a:rPr lang="en-US" altLang="en-US" sz="1200" dirty="0"/>
              <a:t> = </a:t>
            </a:r>
            <a:r>
              <a:rPr lang="en-US" altLang="en-US" sz="1200" dirty="0" err="1"/>
              <a:t>JSON.parse</a:t>
            </a:r>
            <a:r>
              <a:rPr lang="en-US" altLang="en-US" sz="1200" dirty="0"/>
              <a:t>(</a:t>
            </a:r>
            <a:r>
              <a:rPr lang="en-US" altLang="en-US" sz="1200" dirty="0" err="1"/>
              <a:t>jsonStr</a:t>
            </a:r>
            <a:r>
              <a:rPr lang="en-US" altLang="en-US" sz="1200" dirty="0"/>
              <a:t>);</a:t>
            </a:r>
          </a:p>
          <a:p>
            <a:pPr eaLnBrk="1" hangingPunct="1"/>
            <a:r>
              <a:rPr lang="en-US" altLang="en-US" sz="1200" dirty="0"/>
              <a:t>	</a:t>
            </a:r>
            <a:r>
              <a:rPr lang="en-US" altLang="en-US" sz="1200" dirty="0" err="1"/>
              <a:t>LogLayer.innerHTML</a:t>
            </a:r>
            <a:r>
              <a:rPr lang="en-US" altLang="en-US" sz="1200" dirty="0"/>
              <a:t> = cust.NAME+" "+</a:t>
            </a:r>
            <a:r>
              <a:rPr lang="en-US" altLang="en-US" sz="1200" dirty="0" err="1"/>
              <a:t>cust.SURNAME</a:t>
            </a:r>
            <a:r>
              <a:rPr lang="en-US" altLang="en-US" sz="1200" dirty="0"/>
              <a:t>;</a:t>
            </a:r>
          </a:p>
          <a:p>
            <a:pPr eaLnBrk="1" hangingPunct="1"/>
            <a:r>
              <a:rPr lang="en-US" altLang="en-US" sz="1200" dirty="0"/>
              <a:t>}</a:t>
            </a:r>
          </a:p>
          <a:p>
            <a:pPr eaLnBrk="1" hangingPunct="1"/>
            <a:r>
              <a:rPr lang="en-US" altLang="en-US" sz="1200" dirty="0"/>
              <a:t> &lt;/script&gt;</a:t>
            </a:r>
          </a:p>
          <a:p>
            <a:pPr eaLnBrk="1" hangingPunct="1"/>
            <a:r>
              <a:rPr lang="en-US" altLang="en-US" sz="1200" dirty="0"/>
              <a:t> &lt;/HEAD&gt;</a:t>
            </a:r>
          </a:p>
          <a:p>
            <a:pPr eaLnBrk="1" hangingPunct="1"/>
            <a:r>
              <a:rPr lang="en-US" altLang="en-US" sz="1200" dirty="0"/>
              <a:t> &lt;BODY&gt;</a:t>
            </a:r>
          </a:p>
          <a:p>
            <a:pPr eaLnBrk="1" hangingPunct="1"/>
            <a:r>
              <a:rPr lang="en-US" altLang="en-US" sz="1200" dirty="0"/>
              <a:t>&lt;input type="button" value="Parse" onclick="</a:t>
            </a:r>
            <a:r>
              <a:rPr lang="en-US" altLang="en-US" sz="1200" dirty="0" err="1"/>
              <a:t>parseClick</a:t>
            </a:r>
            <a:r>
              <a:rPr lang="en-US" altLang="en-US" sz="1200" dirty="0"/>
              <a:t>()"&gt;&lt;</a:t>
            </a:r>
            <a:r>
              <a:rPr lang="en-US" altLang="en-US" sz="1200" dirty="0" err="1"/>
              <a:t>br</a:t>
            </a:r>
            <a:r>
              <a:rPr lang="en-US" altLang="en-US" sz="1200" dirty="0"/>
              <a:t>&gt;</a:t>
            </a:r>
          </a:p>
          <a:p>
            <a:pPr eaLnBrk="1" hangingPunct="1"/>
            <a:r>
              <a:rPr lang="en-US" altLang="en-US" sz="1200" dirty="0"/>
              <a:t>&lt;div id="</a:t>
            </a:r>
            <a:r>
              <a:rPr lang="en-US" altLang="en-US" sz="1200" dirty="0" err="1"/>
              <a:t>StatusLayer</a:t>
            </a:r>
            <a:r>
              <a:rPr lang="en-US" altLang="en-US" sz="1200" dirty="0"/>
              <a:t>"&gt;&lt;/div&gt;</a:t>
            </a:r>
          </a:p>
          <a:p>
            <a:pPr eaLnBrk="1" hangingPunct="1"/>
            <a:r>
              <a:rPr lang="en-US" altLang="en-US" sz="1200" dirty="0"/>
              <a:t>&lt;div id="</a:t>
            </a:r>
            <a:r>
              <a:rPr lang="en-US" altLang="en-US" sz="1200" dirty="0" err="1"/>
              <a:t>LogLayer</a:t>
            </a:r>
            <a:r>
              <a:rPr lang="en-US" altLang="en-US" sz="1200" dirty="0"/>
              <a:t>"&gt;&lt;/div&gt;</a:t>
            </a:r>
          </a:p>
          <a:p>
            <a:pPr eaLnBrk="1" hangingPunct="1"/>
            <a:r>
              <a:rPr lang="en-US" altLang="en-US" sz="1200" dirty="0"/>
              <a:t> &lt;/BODY&gt;</a:t>
            </a:r>
          </a:p>
          <a:p>
            <a:pPr eaLnBrk="1" hangingPunct="1"/>
            <a:r>
              <a:rPr lang="en-US" altLang="en-US" sz="1200" dirty="0"/>
              <a:t>&lt;/HTML&gt;</a:t>
            </a:r>
          </a:p>
        </p:txBody>
      </p:sp>
    </p:spTree>
    <p:extLst>
      <p:ext uri="{BB962C8B-B14F-4D97-AF65-F5344CB8AC3E}">
        <p14:creationId xmlns:p14="http://schemas.microsoft.com/office/powerpoint/2010/main" val="263839653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124</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Ajax is a way of developing Web applications that combines</a:t>
            </a:r>
            <a:r>
              <a:rPr lang="th-TH" altLang="en-US" dirty="0"/>
              <a:t>:</a:t>
            </a:r>
            <a:endParaRPr lang="en-US" altLang="en-US" dirty="0"/>
          </a:p>
          <a:p>
            <a:pPr marL="731520" lvl="1" indent="-457200"/>
            <a:r>
              <a:rPr lang="en-US" altLang="en-US" dirty="0"/>
              <a:t>XHTML and CSS standards</a:t>
            </a:r>
            <a:r>
              <a:rPr lang="th-TH" altLang="en-US" dirty="0"/>
              <a:t> </a:t>
            </a:r>
            <a:r>
              <a:rPr lang="en-US" altLang="en-US" dirty="0"/>
              <a:t>based presentation</a:t>
            </a:r>
          </a:p>
          <a:p>
            <a:pPr marL="731520" lvl="1" indent="-457200"/>
            <a:r>
              <a:rPr lang="en-US" altLang="en-US" dirty="0"/>
              <a:t>Interaction with the page through the DOM</a:t>
            </a:r>
          </a:p>
          <a:p>
            <a:pPr marL="731520" lvl="1" indent="-457200"/>
            <a:r>
              <a:rPr lang="en-US" altLang="en-US" dirty="0"/>
              <a:t>Data interchange with</a:t>
            </a:r>
            <a:r>
              <a:rPr lang="th-TH" altLang="en-US" dirty="0"/>
              <a:t> </a:t>
            </a:r>
            <a:r>
              <a:rPr lang="en-US" altLang="en-US" dirty="0"/>
              <a:t>XML</a:t>
            </a:r>
            <a:r>
              <a:rPr lang="th-TH" altLang="en-US" dirty="0"/>
              <a:t> </a:t>
            </a:r>
            <a:r>
              <a:rPr lang="en-US" altLang="en-US" dirty="0"/>
              <a:t>and</a:t>
            </a:r>
            <a:r>
              <a:rPr lang="th-TH" altLang="en-US" dirty="0"/>
              <a:t> </a:t>
            </a:r>
            <a:r>
              <a:rPr lang="en-US" altLang="en-US" dirty="0"/>
              <a:t>XSLT</a:t>
            </a:r>
          </a:p>
          <a:p>
            <a:pPr marL="731520" lvl="1" indent="-457200"/>
            <a:r>
              <a:rPr lang="en-US" altLang="en-US" dirty="0"/>
              <a:t>Asynchronous data retrieval with </a:t>
            </a:r>
            <a:r>
              <a:rPr lang="en-US" altLang="en-US" dirty="0" err="1"/>
              <a:t>XMLHttpRequest</a:t>
            </a:r>
            <a:endParaRPr lang="en-US" altLang="en-US" dirty="0"/>
          </a:p>
          <a:p>
            <a:pPr marL="731520" lvl="1" indent="-457200"/>
            <a:r>
              <a:rPr lang="en-US" altLang="en-US" dirty="0"/>
              <a:t>JavaScript to tie it all together</a:t>
            </a:r>
          </a:p>
        </p:txBody>
      </p:sp>
    </p:spTree>
    <p:extLst>
      <p:ext uri="{BB962C8B-B14F-4D97-AF65-F5344CB8AC3E}">
        <p14:creationId xmlns:p14="http://schemas.microsoft.com/office/powerpoint/2010/main" val="85296566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125</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Why is AJAX</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sz="3200" dirty="0"/>
              <a:t>When it comes to web applications, AJAX offers two crucial advantages</a:t>
            </a:r>
            <a:r>
              <a:rPr lang="th-TH" altLang="en-US" sz="3200" dirty="0"/>
              <a:t>:</a:t>
            </a:r>
            <a:endParaRPr lang="en-US" altLang="en-US" dirty="0"/>
          </a:p>
          <a:p>
            <a:pPr marL="731520" lvl="1" indent="-457200"/>
            <a:r>
              <a:rPr lang="en-US" altLang="en-US" sz="2800" dirty="0"/>
              <a:t>It is efficient</a:t>
            </a:r>
          </a:p>
          <a:p>
            <a:pPr marL="978408" lvl="2" indent="-457200"/>
            <a:r>
              <a:rPr lang="en-US" altLang="en-US" sz="2400" dirty="0"/>
              <a:t>only a part of the web page that needs to be modified is being modified. With traditional server-side scripting you send the entire new page to the browser</a:t>
            </a:r>
          </a:p>
          <a:p>
            <a:pPr marL="731520" lvl="1" indent="-457200"/>
            <a:r>
              <a:rPr lang="en-US" altLang="en-US" sz="2800" dirty="0"/>
              <a:t>It is lightweight</a:t>
            </a:r>
          </a:p>
          <a:p>
            <a:pPr marL="978408" lvl="2" indent="-457200"/>
            <a:r>
              <a:rPr lang="en-US" altLang="en-US" sz="2400" dirty="0"/>
              <a:t>only small amounts of data </a:t>
            </a:r>
            <a:r>
              <a:rPr lang="th-TH" altLang="en-US" sz="2400" dirty="0"/>
              <a:t>(</a:t>
            </a:r>
            <a:r>
              <a:rPr lang="en-US" altLang="en-US" sz="2400" dirty="0"/>
              <a:t>in the XML form</a:t>
            </a:r>
            <a:r>
              <a:rPr lang="th-TH" altLang="en-US" sz="2400" dirty="0"/>
              <a:t>) </a:t>
            </a:r>
            <a:r>
              <a:rPr lang="en-US" altLang="en-US" sz="2400" dirty="0"/>
              <a:t>are being exchanged through the Internet, making your web applications very fast</a:t>
            </a:r>
            <a:endParaRPr lang="en-US" altLang="en-US" dirty="0"/>
          </a:p>
        </p:txBody>
      </p:sp>
    </p:spTree>
    <p:extLst>
      <p:ext uri="{BB962C8B-B14F-4D97-AF65-F5344CB8AC3E}">
        <p14:creationId xmlns:p14="http://schemas.microsoft.com/office/powerpoint/2010/main" val="1507439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126</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WEB Interaction</a:t>
            </a:r>
          </a:p>
          <a:p>
            <a:pPr marL="731520" lvl="1" indent="-457200"/>
            <a:r>
              <a:rPr lang="en-US" altLang="en-US" dirty="0"/>
              <a:t>Traditional</a:t>
            </a:r>
          </a:p>
        </p:txBody>
      </p:sp>
      <p:pic>
        <p:nvPicPr>
          <p:cNvPr id="5" name="Picture 6" descr="oldapp">
            <a:extLst>
              <a:ext uri="{FF2B5EF4-FFF2-40B4-BE49-F238E27FC236}">
                <a16:creationId xmlns:a16="http://schemas.microsoft.com/office/drawing/2014/main" id="{59EA8BE1-ABD9-3B61-4DFE-28A352F8F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593583"/>
            <a:ext cx="347662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688021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127</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WEB Interaction</a:t>
            </a:r>
          </a:p>
          <a:p>
            <a:pPr marL="731520" lvl="1" indent="-457200"/>
            <a:r>
              <a:rPr lang="en-US" altLang="en-US" dirty="0"/>
              <a:t>Traditional</a:t>
            </a:r>
          </a:p>
        </p:txBody>
      </p:sp>
      <p:grpSp>
        <p:nvGrpSpPr>
          <p:cNvPr id="6" name="Group 5">
            <a:extLst>
              <a:ext uri="{FF2B5EF4-FFF2-40B4-BE49-F238E27FC236}">
                <a16:creationId xmlns:a16="http://schemas.microsoft.com/office/drawing/2014/main" id="{63380CFD-9731-44BB-43D0-1F600323DB78}"/>
              </a:ext>
            </a:extLst>
          </p:cNvPr>
          <p:cNvGrpSpPr/>
          <p:nvPr/>
        </p:nvGrpSpPr>
        <p:grpSpPr>
          <a:xfrm>
            <a:off x="1547664" y="2888704"/>
            <a:ext cx="7416824" cy="3276600"/>
            <a:chOff x="914400" y="2438400"/>
            <a:chExt cx="7770813" cy="3276600"/>
          </a:xfrm>
        </p:grpSpPr>
        <p:sp>
          <p:nvSpPr>
            <p:cNvPr id="7" name="Rectangle 5">
              <a:extLst>
                <a:ext uri="{FF2B5EF4-FFF2-40B4-BE49-F238E27FC236}">
                  <a16:creationId xmlns:a16="http://schemas.microsoft.com/office/drawing/2014/main" id="{99369EA6-5811-35A7-C178-B709166143DA}"/>
                </a:ext>
              </a:extLst>
            </p:cNvPr>
            <p:cNvSpPr>
              <a:spLocks noChangeArrowheads="1"/>
            </p:cNvSpPr>
            <p:nvPr/>
          </p:nvSpPr>
          <p:spPr bwMode="auto">
            <a:xfrm>
              <a:off x="1295400" y="3203575"/>
              <a:ext cx="6248400" cy="762000"/>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8" name="Rectangle 6">
              <a:extLst>
                <a:ext uri="{FF2B5EF4-FFF2-40B4-BE49-F238E27FC236}">
                  <a16:creationId xmlns:a16="http://schemas.microsoft.com/office/drawing/2014/main" id="{3FA274BA-DE44-B7F5-90E2-684B2BEA1EFC}"/>
                </a:ext>
              </a:extLst>
            </p:cNvPr>
            <p:cNvSpPr>
              <a:spLocks noChangeArrowheads="1"/>
            </p:cNvSpPr>
            <p:nvPr/>
          </p:nvSpPr>
          <p:spPr bwMode="auto">
            <a:xfrm>
              <a:off x="1295400" y="5105400"/>
              <a:ext cx="62484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9" name="AutoShape 7">
              <a:extLst>
                <a:ext uri="{FF2B5EF4-FFF2-40B4-BE49-F238E27FC236}">
                  <a16:creationId xmlns:a16="http://schemas.microsoft.com/office/drawing/2014/main" id="{A56F8F11-DD70-7DFD-3FA2-3E5D3B4E80FA}"/>
                </a:ext>
              </a:extLst>
            </p:cNvPr>
            <p:cNvSpPr>
              <a:spLocks noChangeArrowheads="1"/>
            </p:cNvSpPr>
            <p:nvPr/>
          </p:nvSpPr>
          <p:spPr bwMode="auto">
            <a:xfrm>
              <a:off x="990600" y="3467100"/>
              <a:ext cx="533400" cy="228600"/>
            </a:xfrm>
            <a:prstGeom prst="rightArrow">
              <a:avLst>
                <a:gd name="adj1" fmla="val 50000"/>
                <a:gd name="adj2" fmla="val 58333"/>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0" name="AutoShape 8">
              <a:extLst>
                <a:ext uri="{FF2B5EF4-FFF2-40B4-BE49-F238E27FC236}">
                  <a16:creationId xmlns:a16="http://schemas.microsoft.com/office/drawing/2014/main" id="{1BBADDB3-5F96-F304-8F86-13F3AEFFC213}"/>
                </a:ext>
              </a:extLst>
            </p:cNvPr>
            <p:cNvSpPr>
              <a:spLocks noChangeArrowheads="1"/>
            </p:cNvSpPr>
            <p:nvPr/>
          </p:nvSpPr>
          <p:spPr bwMode="auto">
            <a:xfrm>
              <a:off x="2362200" y="3432175"/>
              <a:ext cx="533400" cy="228600"/>
            </a:xfrm>
            <a:prstGeom prst="rightArrow">
              <a:avLst>
                <a:gd name="adj1" fmla="val 50000"/>
                <a:gd name="adj2" fmla="val 58333"/>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1" name="AutoShape 9">
              <a:extLst>
                <a:ext uri="{FF2B5EF4-FFF2-40B4-BE49-F238E27FC236}">
                  <a16:creationId xmlns:a16="http://schemas.microsoft.com/office/drawing/2014/main" id="{461F4123-5901-2406-53B5-25353C6EFA9F}"/>
                </a:ext>
              </a:extLst>
            </p:cNvPr>
            <p:cNvSpPr>
              <a:spLocks noChangeArrowheads="1"/>
            </p:cNvSpPr>
            <p:nvPr/>
          </p:nvSpPr>
          <p:spPr bwMode="auto">
            <a:xfrm>
              <a:off x="4648200" y="3432175"/>
              <a:ext cx="533400" cy="228600"/>
            </a:xfrm>
            <a:prstGeom prst="rightArrow">
              <a:avLst>
                <a:gd name="adj1" fmla="val 50000"/>
                <a:gd name="adj2" fmla="val 58333"/>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2" name="AutoShape 10">
              <a:extLst>
                <a:ext uri="{FF2B5EF4-FFF2-40B4-BE49-F238E27FC236}">
                  <a16:creationId xmlns:a16="http://schemas.microsoft.com/office/drawing/2014/main" id="{93AFA554-52C4-AB66-ADEB-72C2ADF435EE}"/>
                </a:ext>
              </a:extLst>
            </p:cNvPr>
            <p:cNvSpPr>
              <a:spLocks noChangeArrowheads="1"/>
            </p:cNvSpPr>
            <p:nvPr/>
          </p:nvSpPr>
          <p:spPr bwMode="auto">
            <a:xfrm>
              <a:off x="6629400" y="3508375"/>
              <a:ext cx="914400" cy="225425"/>
            </a:xfrm>
            <a:prstGeom prst="rightArrow">
              <a:avLst>
                <a:gd name="adj1" fmla="val 50000"/>
                <a:gd name="adj2" fmla="val 101408"/>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3" name="AutoShape 11">
              <a:extLst>
                <a:ext uri="{FF2B5EF4-FFF2-40B4-BE49-F238E27FC236}">
                  <a16:creationId xmlns:a16="http://schemas.microsoft.com/office/drawing/2014/main" id="{71D98D97-8A21-FCE7-89D9-73E977B18002}"/>
                </a:ext>
              </a:extLst>
            </p:cNvPr>
            <p:cNvSpPr>
              <a:spLocks noChangeArrowheads="1"/>
            </p:cNvSpPr>
            <p:nvPr/>
          </p:nvSpPr>
          <p:spPr bwMode="auto">
            <a:xfrm>
              <a:off x="1828800" y="5257800"/>
              <a:ext cx="533400" cy="228600"/>
            </a:xfrm>
            <a:prstGeom prst="rightArrow">
              <a:avLst>
                <a:gd name="adj1" fmla="val 50000"/>
                <a:gd name="adj2" fmla="val 58333"/>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4" name="AutoShape 12">
              <a:extLst>
                <a:ext uri="{FF2B5EF4-FFF2-40B4-BE49-F238E27FC236}">
                  <a16:creationId xmlns:a16="http://schemas.microsoft.com/office/drawing/2014/main" id="{A1369143-BEAA-4A12-57D7-7B58870D6774}"/>
                </a:ext>
              </a:extLst>
            </p:cNvPr>
            <p:cNvSpPr>
              <a:spLocks noChangeArrowheads="1"/>
            </p:cNvSpPr>
            <p:nvPr/>
          </p:nvSpPr>
          <p:spPr bwMode="auto">
            <a:xfrm>
              <a:off x="3352800" y="5257800"/>
              <a:ext cx="1066800" cy="228600"/>
            </a:xfrm>
            <a:prstGeom prst="rightArrow">
              <a:avLst>
                <a:gd name="adj1" fmla="val 50000"/>
                <a:gd name="adj2" fmla="val 116667"/>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5" name="AutoShape 13">
              <a:extLst>
                <a:ext uri="{FF2B5EF4-FFF2-40B4-BE49-F238E27FC236}">
                  <a16:creationId xmlns:a16="http://schemas.microsoft.com/office/drawing/2014/main" id="{72DBDFD1-B779-9C74-ADA2-C1AAEC897FFB}"/>
                </a:ext>
              </a:extLst>
            </p:cNvPr>
            <p:cNvSpPr>
              <a:spLocks noChangeArrowheads="1"/>
            </p:cNvSpPr>
            <p:nvPr/>
          </p:nvSpPr>
          <p:spPr bwMode="auto">
            <a:xfrm>
              <a:off x="5486400" y="5181600"/>
              <a:ext cx="914400" cy="228600"/>
            </a:xfrm>
            <a:prstGeom prst="rightArrow">
              <a:avLst>
                <a:gd name="adj1" fmla="val 50000"/>
                <a:gd name="adj2" fmla="val 100000"/>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6" name="Line 14">
              <a:extLst>
                <a:ext uri="{FF2B5EF4-FFF2-40B4-BE49-F238E27FC236}">
                  <a16:creationId xmlns:a16="http://schemas.microsoft.com/office/drawing/2014/main" id="{1D366090-A078-707C-ED68-67EA7B277B39}"/>
                </a:ext>
              </a:extLst>
            </p:cNvPr>
            <p:cNvSpPr>
              <a:spLocks noChangeShapeType="1"/>
            </p:cNvSpPr>
            <p:nvPr/>
          </p:nvSpPr>
          <p:spPr bwMode="auto">
            <a:xfrm>
              <a:off x="1524000" y="3616325"/>
              <a:ext cx="3048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5">
              <a:extLst>
                <a:ext uri="{FF2B5EF4-FFF2-40B4-BE49-F238E27FC236}">
                  <a16:creationId xmlns:a16="http://schemas.microsoft.com/office/drawing/2014/main" id="{9339C784-44F5-7CCF-0288-63F086C27E0F}"/>
                </a:ext>
              </a:extLst>
            </p:cNvPr>
            <p:cNvSpPr>
              <a:spLocks noChangeShapeType="1"/>
            </p:cNvSpPr>
            <p:nvPr/>
          </p:nvSpPr>
          <p:spPr bwMode="auto">
            <a:xfrm flipV="1">
              <a:off x="2320925" y="3657600"/>
              <a:ext cx="762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6">
              <a:extLst>
                <a:ext uri="{FF2B5EF4-FFF2-40B4-BE49-F238E27FC236}">
                  <a16:creationId xmlns:a16="http://schemas.microsoft.com/office/drawing/2014/main" id="{81AC3376-D63F-4656-6C12-E36A98B03F92}"/>
                </a:ext>
              </a:extLst>
            </p:cNvPr>
            <p:cNvSpPr>
              <a:spLocks noChangeShapeType="1"/>
            </p:cNvSpPr>
            <p:nvPr/>
          </p:nvSpPr>
          <p:spPr bwMode="auto">
            <a:xfrm>
              <a:off x="2895600" y="3581400"/>
              <a:ext cx="45720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7">
              <a:extLst>
                <a:ext uri="{FF2B5EF4-FFF2-40B4-BE49-F238E27FC236}">
                  <a16:creationId xmlns:a16="http://schemas.microsoft.com/office/drawing/2014/main" id="{5A4A37D9-8523-FE39-F37F-4D9F1ACBE84B}"/>
                </a:ext>
              </a:extLst>
            </p:cNvPr>
            <p:cNvSpPr>
              <a:spLocks noChangeShapeType="1"/>
            </p:cNvSpPr>
            <p:nvPr/>
          </p:nvSpPr>
          <p:spPr bwMode="auto">
            <a:xfrm flipV="1">
              <a:off x="4419600" y="3657600"/>
              <a:ext cx="2286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8">
              <a:extLst>
                <a:ext uri="{FF2B5EF4-FFF2-40B4-BE49-F238E27FC236}">
                  <a16:creationId xmlns:a16="http://schemas.microsoft.com/office/drawing/2014/main" id="{DD8D1816-BE7C-3D71-1AF8-CA05843734A0}"/>
                </a:ext>
              </a:extLst>
            </p:cNvPr>
            <p:cNvSpPr>
              <a:spLocks noChangeShapeType="1"/>
            </p:cNvSpPr>
            <p:nvPr/>
          </p:nvSpPr>
          <p:spPr bwMode="auto">
            <a:xfrm>
              <a:off x="5181600" y="3581400"/>
              <a:ext cx="3048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9">
              <a:extLst>
                <a:ext uri="{FF2B5EF4-FFF2-40B4-BE49-F238E27FC236}">
                  <a16:creationId xmlns:a16="http://schemas.microsoft.com/office/drawing/2014/main" id="{2AFDDACE-AE82-265F-CF4A-71D265DECC51}"/>
                </a:ext>
              </a:extLst>
            </p:cNvPr>
            <p:cNvSpPr>
              <a:spLocks noChangeShapeType="1"/>
            </p:cNvSpPr>
            <p:nvPr/>
          </p:nvSpPr>
          <p:spPr bwMode="auto">
            <a:xfrm flipV="1">
              <a:off x="6400800" y="3622675"/>
              <a:ext cx="2286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Text Box 20">
              <a:extLst>
                <a:ext uri="{FF2B5EF4-FFF2-40B4-BE49-F238E27FC236}">
                  <a16:creationId xmlns:a16="http://schemas.microsoft.com/office/drawing/2014/main" id="{DE0BDB66-BC13-A804-C440-8F91B9647D32}"/>
                </a:ext>
              </a:extLst>
            </p:cNvPr>
            <p:cNvSpPr txBox="1">
              <a:spLocks noChangeArrowheads="1"/>
            </p:cNvSpPr>
            <p:nvPr/>
          </p:nvSpPr>
          <p:spPr bwMode="auto">
            <a:xfrm>
              <a:off x="7756525" y="2955925"/>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dirty="0"/>
                <a:t>Browser</a:t>
              </a:r>
              <a:endParaRPr lang="th-TH" altLang="en-US" sz="1600" dirty="0"/>
            </a:p>
          </p:txBody>
        </p:sp>
        <p:sp>
          <p:nvSpPr>
            <p:cNvPr id="23" name="Text Box 21">
              <a:extLst>
                <a:ext uri="{FF2B5EF4-FFF2-40B4-BE49-F238E27FC236}">
                  <a16:creationId xmlns:a16="http://schemas.microsoft.com/office/drawing/2014/main" id="{AE828165-8ACA-244D-5137-2AA14BBE5E68}"/>
                </a:ext>
              </a:extLst>
            </p:cNvPr>
            <p:cNvSpPr txBox="1">
              <a:spLocks noChangeArrowheads="1"/>
            </p:cNvSpPr>
            <p:nvPr/>
          </p:nvSpPr>
          <p:spPr bwMode="auto">
            <a:xfrm>
              <a:off x="7696200" y="5257800"/>
              <a:ext cx="782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a:t>Server</a:t>
              </a:r>
              <a:endParaRPr lang="th-TH" altLang="en-US" sz="1600"/>
            </a:p>
          </p:txBody>
        </p:sp>
        <p:sp>
          <p:nvSpPr>
            <p:cNvPr id="24" name="AutoShape 22">
              <a:extLst>
                <a:ext uri="{FF2B5EF4-FFF2-40B4-BE49-F238E27FC236}">
                  <a16:creationId xmlns:a16="http://schemas.microsoft.com/office/drawing/2014/main" id="{D9FFFD68-744A-CEB0-3F4E-C931139D7798}"/>
                </a:ext>
              </a:extLst>
            </p:cNvPr>
            <p:cNvSpPr>
              <a:spLocks noChangeArrowheads="1"/>
            </p:cNvSpPr>
            <p:nvPr/>
          </p:nvSpPr>
          <p:spPr bwMode="auto">
            <a:xfrm>
              <a:off x="1524000" y="2743200"/>
              <a:ext cx="457200" cy="457200"/>
            </a:xfrm>
            <a:prstGeom prst="lightningBolt">
              <a:avLst/>
            </a:prstGeom>
            <a:solidFill>
              <a:srgbClr val="FFCC00"/>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25" name="AutoShape 23">
              <a:extLst>
                <a:ext uri="{FF2B5EF4-FFF2-40B4-BE49-F238E27FC236}">
                  <a16:creationId xmlns:a16="http://schemas.microsoft.com/office/drawing/2014/main" id="{F554A1C8-2E28-FB75-1FDA-A1510A75F0E6}"/>
                </a:ext>
              </a:extLst>
            </p:cNvPr>
            <p:cNvSpPr>
              <a:spLocks noChangeArrowheads="1"/>
            </p:cNvSpPr>
            <p:nvPr/>
          </p:nvSpPr>
          <p:spPr bwMode="auto">
            <a:xfrm>
              <a:off x="3429000" y="2743200"/>
              <a:ext cx="457200" cy="457200"/>
            </a:xfrm>
            <a:prstGeom prst="lightningBolt">
              <a:avLst/>
            </a:prstGeom>
            <a:solidFill>
              <a:srgbClr val="FFCC00"/>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26" name="AutoShape 24">
              <a:extLst>
                <a:ext uri="{FF2B5EF4-FFF2-40B4-BE49-F238E27FC236}">
                  <a16:creationId xmlns:a16="http://schemas.microsoft.com/office/drawing/2014/main" id="{3E6C04E9-875E-48DB-4B08-4813C3065F91}"/>
                </a:ext>
              </a:extLst>
            </p:cNvPr>
            <p:cNvSpPr>
              <a:spLocks noChangeArrowheads="1"/>
            </p:cNvSpPr>
            <p:nvPr/>
          </p:nvSpPr>
          <p:spPr bwMode="auto">
            <a:xfrm>
              <a:off x="5562600" y="2743200"/>
              <a:ext cx="457200" cy="457200"/>
            </a:xfrm>
            <a:prstGeom prst="lightningBolt">
              <a:avLst/>
            </a:prstGeom>
            <a:solidFill>
              <a:srgbClr val="FFCC00"/>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27" name="Text Box 25">
              <a:extLst>
                <a:ext uri="{FF2B5EF4-FFF2-40B4-BE49-F238E27FC236}">
                  <a16:creationId xmlns:a16="http://schemas.microsoft.com/office/drawing/2014/main" id="{3B1C7424-3108-9A09-5B44-EF7A4230F27B}"/>
                </a:ext>
              </a:extLst>
            </p:cNvPr>
            <p:cNvSpPr txBox="1">
              <a:spLocks noChangeArrowheads="1"/>
            </p:cNvSpPr>
            <p:nvPr/>
          </p:nvSpPr>
          <p:spPr bwMode="auto">
            <a:xfrm>
              <a:off x="1447800" y="2438400"/>
              <a:ext cx="454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a:t>wait</a:t>
              </a:r>
              <a:endParaRPr lang="th-TH" altLang="en-US" sz="1200"/>
            </a:p>
          </p:txBody>
        </p:sp>
        <p:sp>
          <p:nvSpPr>
            <p:cNvPr id="28" name="Text Box 26">
              <a:extLst>
                <a:ext uri="{FF2B5EF4-FFF2-40B4-BE49-F238E27FC236}">
                  <a16:creationId xmlns:a16="http://schemas.microsoft.com/office/drawing/2014/main" id="{72FBED2C-4607-2FAE-105F-3A68EFB22AAF}"/>
                </a:ext>
              </a:extLst>
            </p:cNvPr>
            <p:cNvSpPr txBox="1">
              <a:spLocks noChangeArrowheads="1"/>
            </p:cNvSpPr>
            <p:nvPr/>
          </p:nvSpPr>
          <p:spPr bwMode="auto">
            <a:xfrm>
              <a:off x="3276600" y="2438400"/>
              <a:ext cx="454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a:t>wait</a:t>
              </a:r>
              <a:endParaRPr lang="th-TH" altLang="en-US" sz="1200"/>
            </a:p>
          </p:txBody>
        </p:sp>
        <p:sp>
          <p:nvSpPr>
            <p:cNvPr id="29" name="Text Box 27">
              <a:extLst>
                <a:ext uri="{FF2B5EF4-FFF2-40B4-BE49-F238E27FC236}">
                  <a16:creationId xmlns:a16="http://schemas.microsoft.com/office/drawing/2014/main" id="{F63817F6-9FCC-CE69-F15B-6DD6E300E806}"/>
                </a:ext>
              </a:extLst>
            </p:cNvPr>
            <p:cNvSpPr txBox="1">
              <a:spLocks noChangeArrowheads="1"/>
            </p:cNvSpPr>
            <p:nvPr/>
          </p:nvSpPr>
          <p:spPr bwMode="auto">
            <a:xfrm>
              <a:off x="5486400" y="2438400"/>
              <a:ext cx="454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a:t>wait</a:t>
              </a:r>
              <a:endParaRPr lang="th-TH" altLang="en-US" sz="1200"/>
            </a:p>
          </p:txBody>
        </p:sp>
        <p:sp>
          <p:nvSpPr>
            <p:cNvPr id="30" name="Text Box 28">
              <a:extLst>
                <a:ext uri="{FF2B5EF4-FFF2-40B4-BE49-F238E27FC236}">
                  <a16:creationId xmlns:a16="http://schemas.microsoft.com/office/drawing/2014/main" id="{CA894398-116E-C1A8-459B-C3702F25E3DB}"/>
                </a:ext>
              </a:extLst>
            </p:cNvPr>
            <p:cNvSpPr txBox="1">
              <a:spLocks noChangeArrowheads="1"/>
            </p:cNvSpPr>
            <p:nvPr/>
          </p:nvSpPr>
          <p:spPr bwMode="auto">
            <a:xfrm>
              <a:off x="914400" y="3200400"/>
              <a:ext cx="504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a:t>work</a:t>
              </a:r>
              <a:endParaRPr lang="th-TH" altLang="en-US" sz="1200"/>
            </a:p>
          </p:txBody>
        </p:sp>
        <p:sp>
          <p:nvSpPr>
            <p:cNvPr id="31" name="Text Box 29">
              <a:extLst>
                <a:ext uri="{FF2B5EF4-FFF2-40B4-BE49-F238E27FC236}">
                  <a16:creationId xmlns:a16="http://schemas.microsoft.com/office/drawing/2014/main" id="{D7E50963-67C4-7A08-9728-1A39D695C97F}"/>
                </a:ext>
              </a:extLst>
            </p:cNvPr>
            <p:cNvSpPr txBox="1">
              <a:spLocks noChangeArrowheads="1"/>
            </p:cNvSpPr>
            <p:nvPr/>
          </p:nvSpPr>
          <p:spPr bwMode="auto">
            <a:xfrm>
              <a:off x="2286000" y="3200400"/>
              <a:ext cx="504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a:t>work</a:t>
              </a:r>
              <a:endParaRPr lang="th-TH" altLang="en-US" sz="1200"/>
            </a:p>
          </p:txBody>
        </p:sp>
        <p:sp>
          <p:nvSpPr>
            <p:cNvPr id="32" name="Text Box 30">
              <a:extLst>
                <a:ext uri="{FF2B5EF4-FFF2-40B4-BE49-F238E27FC236}">
                  <a16:creationId xmlns:a16="http://schemas.microsoft.com/office/drawing/2014/main" id="{B66FACBC-5E1B-3D8B-396C-88741745B66A}"/>
                </a:ext>
              </a:extLst>
            </p:cNvPr>
            <p:cNvSpPr txBox="1">
              <a:spLocks noChangeArrowheads="1"/>
            </p:cNvSpPr>
            <p:nvPr/>
          </p:nvSpPr>
          <p:spPr bwMode="auto">
            <a:xfrm>
              <a:off x="4495800" y="3200400"/>
              <a:ext cx="504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a:t>work</a:t>
              </a:r>
              <a:endParaRPr lang="th-TH" altLang="en-US" sz="1200"/>
            </a:p>
          </p:txBody>
        </p:sp>
        <p:sp>
          <p:nvSpPr>
            <p:cNvPr id="33" name="Text Box 31">
              <a:extLst>
                <a:ext uri="{FF2B5EF4-FFF2-40B4-BE49-F238E27FC236}">
                  <a16:creationId xmlns:a16="http://schemas.microsoft.com/office/drawing/2014/main" id="{F240E6E7-CA6E-CC3A-8ABE-BC86B206D7C9}"/>
                </a:ext>
              </a:extLst>
            </p:cNvPr>
            <p:cNvSpPr txBox="1">
              <a:spLocks noChangeArrowheads="1"/>
            </p:cNvSpPr>
            <p:nvPr/>
          </p:nvSpPr>
          <p:spPr bwMode="auto">
            <a:xfrm>
              <a:off x="6629400" y="3276600"/>
              <a:ext cx="504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a:t>work</a:t>
              </a:r>
              <a:endParaRPr lang="th-TH" altLang="en-US" sz="1200"/>
            </a:p>
          </p:txBody>
        </p:sp>
      </p:grpSp>
    </p:spTree>
    <p:extLst>
      <p:ext uri="{BB962C8B-B14F-4D97-AF65-F5344CB8AC3E}">
        <p14:creationId xmlns:p14="http://schemas.microsoft.com/office/powerpoint/2010/main" val="286702842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128</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WEB Interaction</a:t>
            </a:r>
          </a:p>
          <a:p>
            <a:pPr marL="731520" lvl="1" indent="-457200"/>
            <a:r>
              <a:rPr lang="en-US" altLang="en-US" dirty="0"/>
              <a:t>Ajax</a:t>
            </a:r>
          </a:p>
        </p:txBody>
      </p:sp>
      <p:pic>
        <p:nvPicPr>
          <p:cNvPr id="6" name="Picture 4" descr="ajaxapp">
            <a:extLst>
              <a:ext uri="{FF2B5EF4-FFF2-40B4-BE49-F238E27FC236}">
                <a16:creationId xmlns:a16="http://schemas.microsoft.com/office/drawing/2014/main" id="{EA38EB90-3C69-16B5-7EBA-307292059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6991" y="2282527"/>
            <a:ext cx="301942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372954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129</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WEB Interaction</a:t>
            </a:r>
          </a:p>
          <a:p>
            <a:pPr marL="731520" lvl="1" indent="-457200"/>
            <a:r>
              <a:rPr lang="en-US" altLang="en-US" dirty="0"/>
              <a:t>Ajax</a:t>
            </a:r>
          </a:p>
        </p:txBody>
      </p:sp>
      <p:grpSp>
        <p:nvGrpSpPr>
          <p:cNvPr id="5" name="Group 4">
            <a:extLst>
              <a:ext uri="{FF2B5EF4-FFF2-40B4-BE49-F238E27FC236}">
                <a16:creationId xmlns:a16="http://schemas.microsoft.com/office/drawing/2014/main" id="{72A18D7F-089D-7093-E90F-33BDB33B5B6D}"/>
              </a:ext>
            </a:extLst>
          </p:cNvPr>
          <p:cNvGrpSpPr/>
          <p:nvPr/>
        </p:nvGrpSpPr>
        <p:grpSpPr>
          <a:xfrm>
            <a:off x="1619672" y="2732112"/>
            <a:ext cx="7416824" cy="3505200"/>
            <a:chOff x="990600" y="2209800"/>
            <a:chExt cx="7694613" cy="3505200"/>
          </a:xfrm>
        </p:grpSpPr>
        <p:sp>
          <p:nvSpPr>
            <p:cNvPr id="7" name="Rectangle 4">
              <a:extLst>
                <a:ext uri="{FF2B5EF4-FFF2-40B4-BE49-F238E27FC236}">
                  <a16:creationId xmlns:a16="http://schemas.microsoft.com/office/drawing/2014/main" id="{D6A5D558-D93C-15E8-267B-F2F2323D30B5}"/>
                </a:ext>
              </a:extLst>
            </p:cNvPr>
            <p:cNvSpPr>
              <a:spLocks noChangeArrowheads="1"/>
            </p:cNvSpPr>
            <p:nvPr/>
          </p:nvSpPr>
          <p:spPr bwMode="auto">
            <a:xfrm>
              <a:off x="1295400" y="3203575"/>
              <a:ext cx="6248400" cy="762000"/>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8" name="Rectangle 5">
              <a:extLst>
                <a:ext uri="{FF2B5EF4-FFF2-40B4-BE49-F238E27FC236}">
                  <a16:creationId xmlns:a16="http://schemas.microsoft.com/office/drawing/2014/main" id="{1445F79A-F4ED-3517-2563-9DB852D70EC7}"/>
                </a:ext>
              </a:extLst>
            </p:cNvPr>
            <p:cNvSpPr>
              <a:spLocks noChangeArrowheads="1"/>
            </p:cNvSpPr>
            <p:nvPr/>
          </p:nvSpPr>
          <p:spPr bwMode="auto">
            <a:xfrm>
              <a:off x="1295400" y="5105400"/>
              <a:ext cx="62484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9" name="AutoShape 6">
              <a:extLst>
                <a:ext uri="{FF2B5EF4-FFF2-40B4-BE49-F238E27FC236}">
                  <a16:creationId xmlns:a16="http://schemas.microsoft.com/office/drawing/2014/main" id="{D805A932-2ACA-DBBD-6074-93BE0A4A5142}"/>
                </a:ext>
              </a:extLst>
            </p:cNvPr>
            <p:cNvSpPr>
              <a:spLocks noChangeArrowheads="1"/>
            </p:cNvSpPr>
            <p:nvPr/>
          </p:nvSpPr>
          <p:spPr bwMode="auto">
            <a:xfrm>
              <a:off x="990600" y="3432175"/>
              <a:ext cx="6553200" cy="301625"/>
            </a:xfrm>
            <a:prstGeom prst="rightArrow">
              <a:avLst>
                <a:gd name="adj1" fmla="val 50000"/>
                <a:gd name="adj2" fmla="val 543158"/>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0" name="AutoShape 10">
              <a:extLst>
                <a:ext uri="{FF2B5EF4-FFF2-40B4-BE49-F238E27FC236}">
                  <a16:creationId xmlns:a16="http://schemas.microsoft.com/office/drawing/2014/main" id="{B550050D-A7CA-AF83-7016-BB125C98BAEE}"/>
                </a:ext>
              </a:extLst>
            </p:cNvPr>
            <p:cNvSpPr>
              <a:spLocks noChangeArrowheads="1"/>
            </p:cNvSpPr>
            <p:nvPr/>
          </p:nvSpPr>
          <p:spPr bwMode="auto">
            <a:xfrm>
              <a:off x="1828800" y="5257800"/>
              <a:ext cx="533400" cy="228600"/>
            </a:xfrm>
            <a:prstGeom prst="rightArrow">
              <a:avLst>
                <a:gd name="adj1" fmla="val 50000"/>
                <a:gd name="adj2" fmla="val 58333"/>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1" name="AutoShape 11">
              <a:extLst>
                <a:ext uri="{FF2B5EF4-FFF2-40B4-BE49-F238E27FC236}">
                  <a16:creationId xmlns:a16="http://schemas.microsoft.com/office/drawing/2014/main" id="{16FE8DED-BCEF-FE5D-60CC-92E592C9BCC2}"/>
                </a:ext>
              </a:extLst>
            </p:cNvPr>
            <p:cNvSpPr>
              <a:spLocks noChangeArrowheads="1"/>
            </p:cNvSpPr>
            <p:nvPr/>
          </p:nvSpPr>
          <p:spPr bwMode="auto">
            <a:xfrm>
              <a:off x="3352800" y="5257800"/>
              <a:ext cx="1066800" cy="228600"/>
            </a:xfrm>
            <a:prstGeom prst="rightArrow">
              <a:avLst>
                <a:gd name="adj1" fmla="val 50000"/>
                <a:gd name="adj2" fmla="val 116667"/>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2" name="AutoShape 12">
              <a:extLst>
                <a:ext uri="{FF2B5EF4-FFF2-40B4-BE49-F238E27FC236}">
                  <a16:creationId xmlns:a16="http://schemas.microsoft.com/office/drawing/2014/main" id="{3C577A8A-101D-6550-AE42-BFFF4577A1A2}"/>
                </a:ext>
              </a:extLst>
            </p:cNvPr>
            <p:cNvSpPr>
              <a:spLocks noChangeArrowheads="1"/>
            </p:cNvSpPr>
            <p:nvPr/>
          </p:nvSpPr>
          <p:spPr bwMode="auto">
            <a:xfrm>
              <a:off x="5486400" y="5181600"/>
              <a:ext cx="914400" cy="228600"/>
            </a:xfrm>
            <a:prstGeom prst="rightArrow">
              <a:avLst>
                <a:gd name="adj1" fmla="val 50000"/>
                <a:gd name="adj2" fmla="val 100000"/>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3" name="Line 13">
              <a:extLst>
                <a:ext uri="{FF2B5EF4-FFF2-40B4-BE49-F238E27FC236}">
                  <a16:creationId xmlns:a16="http://schemas.microsoft.com/office/drawing/2014/main" id="{4D888647-0CBF-68B9-6367-E6511BB08390}"/>
                </a:ext>
              </a:extLst>
            </p:cNvPr>
            <p:cNvSpPr>
              <a:spLocks noChangeShapeType="1"/>
            </p:cNvSpPr>
            <p:nvPr/>
          </p:nvSpPr>
          <p:spPr bwMode="auto">
            <a:xfrm>
              <a:off x="1524000" y="3633788"/>
              <a:ext cx="3048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4">
              <a:extLst>
                <a:ext uri="{FF2B5EF4-FFF2-40B4-BE49-F238E27FC236}">
                  <a16:creationId xmlns:a16="http://schemas.microsoft.com/office/drawing/2014/main" id="{33D3C696-CD3B-BD7F-D54F-99DA6FDF091B}"/>
                </a:ext>
              </a:extLst>
            </p:cNvPr>
            <p:cNvSpPr>
              <a:spLocks noChangeShapeType="1"/>
            </p:cNvSpPr>
            <p:nvPr/>
          </p:nvSpPr>
          <p:spPr bwMode="auto">
            <a:xfrm flipV="1">
              <a:off x="2286000" y="3657600"/>
              <a:ext cx="762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5">
              <a:extLst>
                <a:ext uri="{FF2B5EF4-FFF2-40B4-BE49-F238E27FC236}">
                  <a16:creationId xmlns:a16="http://schemas.microsoft.com/office/drawing/2014/main" id="{84371F55-4CAB-951E-3A9E-D822535C86EA}"/>
                </a:ext>
              </a:extLst>
            </p:cNvPr>
            <p:cNvSpPr>
              <a:spLocks noChangeShapeType="1"/>
            </p:cNvSpPr>
            <p:nvPr/>
          </p:nvSpPr>
          <p:spPr bwMode="auto">
            <a:xfrm>
              <a:off x="2895600" y="3581400"/>
              <a:ext cx="45720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6">
              <a:extLst>
                <a:ext uri="{FF2B5EF4-FFF2-40B4-BE49-F238E27FC236}">
                  <a16:creationId xmlns:a16="http://schemas.microsoft.com/office/drawing/2014/main" id="{0F099FB2-7B07-0AC1-F29B-1B4E5861B55A}"/>
                </a:ext>
              </a:extLst>
            </p:cNvPr>
            <p:cNvSpPr>
              <a:spLocks noChangeShapeType="1"/>
            </p:cNvSpPr>
            <p:nvPr/>
          </p:nvSpPr>
          <p:spPr bwMode="auto">
            <a:xfrm flipV="1">
              <a:off x="4419600" y="3657600"/>
              <a:ext cx="2286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7">
              <a:extLst>
                <a:ext uri="{FF2B5EF4-FFF2-40B4-BE49-F238E27FC236}">
                  <a16:creationId xmlns:a16="http://schemas.microsoft.com/office/drawing/2014/main" id="{20FA1460-B745-FD03-44CE-BA18F3107C0F}"/>
                </a:ext>
              </a:extLst>
            </p:cNvPr>
            <p:cNvSpPr>
              <a:spLocks noChangeShapeType="1"/>
            </p:cNvSpPr>
            <p:nvPr/>
          </p:nvSpPr>
          <p:spPr bwMode="auto">
            <a:xfrm>
              <a:off x="5181600" y="3581400"/>
              <a:ext cx="3048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8">
              <a:extLst>
                <a:ext uri="{FF2B5EF4-FFF2-40B4-BE49-F238E27FC236}">
                  <a16:creationId xmlns:a16="http://schemas.microsoft.com/office/drawing/2014/main" id="{0684C303-69E3-D361-D66C-79A400044933}"/>
                </a:ext>
              </a:extLst>
            </p:cNvPr>
            <p:cNvSpPr>
              <a:spLocks noChangeShapeType="1"/>
            </p:cNvSpPr>
            <p:nvPr/>
          </p:nvSpPr>
          <p:spPr bwMode="auto">
            <a:xfrm flipV="1">
              <a:off x="6418263" y="3640138"/>
              <a:ext cx="2286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Text Box 19">
              <a:extLst>
                <a:ext uri="{FF2B5EF4-FFF2-40B4-BE49-F238E27FC236}">
                  <a16:creationId xmlns:a16="http://schemas.microsoft.com/office/drawing/2014/main" id="{27275FF0-D6A5-9FCF-650F-BA73FA88151B}"/>
                </a:ext>
              </a:extLst>
            </p:cNvPr>
            <p:cNvSpPr txBox="1">
              <a:spLocks noChangeArrowheads="1"/>
            </p:cNvSpPr>
            <p:nvPr/>
          </p:nvSpPr>
          <p:spPr bwMode="auto">
            <a:xfrm>
              <a:off x="7756525" y="2955925"/>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a:t>Browser</a:t>
              </a:r>
              <a:endParaRPr lang="th-TH" altLang="en-US" sz="1600"/>
            </a:p>
          </p:txBody>
        </p:sp>
        <p:sp>
          <p:nvSpPr>
            <p:cNvPr id="20" name="Text Box 20">
              <a:extLst>
                <a:ext uri="{FF2B5EF4-FFF2-40B4-BE49-F238E27FC236}">
                  <a16:creationId xmlns:a16="http://schemas.microsoft.com/office/drawing/2014/main" id="{635A62AA-2B1C-17EE-7B1A-BCC0C2F96E96}"/>
                </a:ext>
              </a:extLst>
            </p:cNvPr>
            <p:cNvSpPr txBox="1">
              <a:spLocks noChangeArrowheads="1"/>
            </p:cNvSpPr>
            <p:nvPr/>
          </p:nvSpPr>
          <p:spPr bwMode="auto">
            <a:xfrm>
              <a:off x="7696200" y="5257800"/>
              <a:ext cx="782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a:t>Server</a:t>
              </a:r>
              <a:endParaRPr lang="th-TH" altLang="en-US" sz="1600"/>
            </a:p>
          </p:txBody>
        </p:sp>
        <p:sp>
          <p:nvSpPr>
            <p:cNvPr id="21" name="Text Box 27">
              <a:extLst>
                <a:ext uri="{FF2B5EF4-FFF2-40B4-BE49-F238E27FC236}">
                  <a16:creationId xmlns:a16="http://schemas.microsoft.com/office/drawing/2014/main" id="{12CC1AB5-24F8-9BC5-FE1C-53B347D8AD75}"/>
                </a:ext>
              </a:extLst>
            </p:cNvPr>
            <p:cNvSpPr txBox="1">
              <a:spLocks noChangeArrowheads="1"/>
            </p:cNvSpPr>
            <p:nvPr/>
          </p:nvSpPr>
          <p:spPr bwMode="auto">
            <a:xfrm>
              <a:off x="1295400" y="3200400"/>
              <a:ext cx="504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a:t>work</a:t>
              </a:r>
              <a:endParaRPr lang="th-TH" altLang="en-US" sz="1200"/>
            </a:p>
          </p:txBody>
        </p:sp>
        <p:sp>
          <p:nvSpPr>
            <p:cNvPr id="22" name="Text Box 28">
              <a:extLst>
                <a:ext uri="{FF2B5EF4-FFF2-40B4-BE49-F238E27FC236}">
                  <a16:creationId xmlns:a16="http://schemas.microsoft.com/office/drawing/2014/main" id="{694AA5CE-DB8C-5256-9F24-A496291F0075}"/>
                </a:ext>
              </a:extLst>
            </p:cNvPr>
            <p:cNvSpPr txBox="1">
              <a:spLocks noChangeArrowheads="1"/>
            </p:cNvSpPr>
            <p:nvPr/>
          </p:nvSpPr>
          <p:spPr bwMode="auto">
            <a:xfrm>
              <a:off x="3124200" y="3200400"/>
              <a:ext cx="504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a:t>work</a:t>
              </a:r>
              <a:endParaRPr lang="th-TH" altLang="en-US" sz="1200"/>
            </a:p>
          </p:txBody>
        </p:sp>
        <p:sp>
          <p:nvSpPr>
            <p:cNvPr id="23" name="Text Box 30">
              <a:extLst>
                <a:ext uri="{FF2B5EF4-FFF2-40B4-BE49-F238E27FC236}">
                  <a16:creationId xmlns:a16="http://schemas.microsoft.com/office/drawing/2014/main" id="{7AE070DA-9EA4-080A-27A3-14736E25AD75}"/>
                </a:ext>
              </a:extLst>
            </p:cNvPr>
            <p:cNvSpPr txBox="1">
              <a:spLocks noChangeArrowheads="1"/>
            </p:cNvSpPr>
            <p:nvPr/>
          </p:nvSpPr>
          <p:spPr bwMode="auto">
            <a:xfrm>
              <a:off x="6629400" y="3276600"/>
              <a:ext cx="504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a:t>work</a:t>
              </a:r>
              <a:endParaRPr lang="th-TH" altLang="en-US" sz="1200"/>
            </a:p>
          </p:txBody>
        </p:sp>
        <p:sp>
          <p:nvSpPr>
            <p:cNvPr id="24" name="AutoShape 31">
              <a:extLst>
                <a:ext uri="{FF2B5EF4-FFF2-40B4-BE49-F238E27FC236}">
                  <a16:creationId xmlns:a16="http://schemas.microsoft.com/office/drawing/2014/main" id="{3AEFA6B7-EB74-84DC-C3B3-3F73813A64AE}"/>
                </a:ext>
              </a:extLst>
            </p:cNvPr>
            <p:cNvSpPr>
              <a:spLocks noChangeArrowheads="1"/>
            </p:cNvSpPr>
            <p:nvPr/>
          </p:nvSpPr>
          <p:spPr bwMode="auto">
            <a:xfrm>
              <a:off x="4038600" y="2209800"/>
              <a:ext cx="914400" cy="914400"/>
            </a:xfrm>
            <a:prstGeom prst="sun">
              <a:avLst>
                <a:gd name="adj" fmla="val 25000"/>
              </a:avLst>
            </a:prstGeom>
            <a:solidFill>
              <a:srgbClr val="FFCC00"/>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grpSp>
    </p:spTree>
    <p:extLst>
      <p:ext uri="{BB962C8B-B14F-4D97-AF65-F5344CB8AC3E}">
        <p14:creationId xmlns:p14="http://schemas.microsoft.com/office/powerpoint/2010/main" val="426309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B5B1D077-E131-8FE4-F785-95EDD5F4D9CE}"/>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13</a:t>
            </a:fld>
            <a:endParaRPr lang="th-TH" altLang="en-US" sz="1400"/>
          </a:p>
        </p:txBody>
      </p:sp>
      <p:sp>
        <p:nvSpPr>
          <p:cNvPr id="11" name="Rectangle 2">
            <a:extLst>
              <a:ext uri="{FF2B5EF4-FFF2-40B4-BE49-F238E27FC236}">
                <a16:creationId xmlns:a16="http://schemas.microsoft.com/office/drawing/2014/main" id="{32661989-BF0F-3D55-EE7C-3D509BA198F8}"/>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Programming</a:t>
            </a:r>
            <a:endParaRPr lang="th-TH" altLang="en-US" dirty="0"/>
          </a:p>
        </p:txBody>
      </p:sp>
      <p:sp>
        <p:nvSpPr>
          <p:cNvPr id="12" name="Rectangle 3">
            <a:extLst>
              <a:ext uri="{FF2B5EF4-FFF2-40B4-BE49-F238E27FC236}">
                <a16:creationId xmlns:a16="http://schemas.microsoft.com/office/drawing/2014/main" id="{089BCEEC-A74B-592E-E4D1-B9EF7242F509}"/>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lnSpc>
                <a:spcPct val="80000"/>
              </a:lnSpc>
            </a:pPr>
            <a:r>
              <a:rPr lang="en-US" altLang="en-US" sz="2800" dirty="0"/>
              <a:t>White Space</a:t>
            </a:r>
          </a:p>
          <a:p>
            <a:pPr lvl="1">
              <a:lnSpc>
                <a:spcPct val="80000"/>
              </a:lnSpc>
            </a:pPr>
            <a:r>
              <a:rPr lang="en-US" altLang="en-US" sz="2400" dirty="0"/>
              <a:t>space, tab , newline</a:t>
            </a:r>
          </a:p>
          <a:p>
            <a:pPr marL="457200" indent="-457200">
              <a:lnSpc>
                <a:spcPct val="80000"/>
              </a:lnSpc>
            </a:pPr>
            <a:r>
              <a:rPr lang="en-US" altLang="en-US" sz="2800" dirty="0"/>
              <a:t>Comment</a:t>
            </a:r>
          </a:p>
          <a:p>
            <a:pPr lvl="1">
              <a:lnSpc>
                <a:spcPct val="80000"/>
              </a:lnSpc>
            </a:pPr>
            <a:r>
              <a:rPr lang="en-US" altLang="en-US" sz="2400" dirty="0"/>
              <a:t>// comment on one line</a:t>
            </a:r>
          </a:p>
          <a:p>
            <a:pPr lvl="1">
              <a:lnSpc>
                <a:spcPct val="80000"/>
              </a:lnSpc>
            </a:pPr>
            <a:r>
              <a:rPr lang="en-US" altLang="en-US" sz="2400" dirty="0"/>
              <a:t>/* comment one or more lines */</a:t>
            </a:r>
          </a:p>
          <a:p>
            <a:pPr marL="457200" indent="-457200">
              <a:lnSpc>
                <a:spcPct val="80000"/>
              </a:lnSpc>
            </a:pPr>
            <a:r>
              <a:rPr lang="en-US" altLang="en-US" sz="2800" dirty="0"/>
              <a:t>Separators</a:t>
            </a:r>
            <a:endParaRPr lang="th-TH" altLang="en-US" sz="2800" dirty="0"/>
          </a:p>
          <a:p>
            <a:pPr lvl="1">
              <a:lnSpc>
                <a:spcPct val="80000"/>
              </a:lnSpc>
            </a:pPr>
            <a:r>
              <a:rPr lang="en-US" altLang="en-US" sz="2400" dirty="0"/>
              <a:t>()</a:t>
            </a:r>
            <a:r>
              <a:rPr lang="th-TH" altLang="en-US" sz="2400" dirty="0"/>
              <a:t>	</a:t>
            </a:r>
            <a:r>
              <a:rPr lang="en-US" altLang="en-US" sz="2400" dirty="0"/>
              <a:t>arguments, parameters</a:t>
            </a:r>
            <a:endParaRPr lang="th-TH" altLang="en-US" sz="2400" dirty="0"/>
          </a:p>
          <a:p>
            <a:pPr lvl="1">
              <a:lnSpc>
                <a:spcPct val="80000"/>
              </a:lnSpc>
            </a:pPr>
            <a:r>
              <a:rPr lang="en-US" altLang="en-US" sz="2400" dirty="0"/>
              <a:t>{}</a:t>
            </a:r>
            <a:r>
              <a:rPr lang="th-TH" altLang="en-US" sz="2400" dirty="0"/>
              <a:t> 	</a:t>
            </a:r>
            <a:r>
              <a:rPr lang="en-US" altLang="en-US" sz="2400" dirty="0"/>
              <a:t>array assignment, block</a:t>
            </a:r>
            <a:endParaRPr lang="th-TH" altLang="en-US" sz="2400" dirty="0"/>
          </a:p>
          <a:p>
            <a:pPr lvl="1">
              <a:lnSpc>
                <a:spcPct val="80000"/>
              </a:lnSpc>
            </a:pPr>
            <a:r>
              <a:rPr lang="en-US" altLang="en-US" sz="2400" dirty="0"/>
              <a:t>[]</a:t>
            </a:r>
            <a:r>
              <a:rPr lang="th-TH" altLang="en-US" sz="2400" dirty="0"/>
              <a:t> 	</a:t>
            </a:r>
            <a:r>
              <a:rPr lang="en-US" altLang="en-US" sz="2400" dirty="0"/>
              <a:t>array definition &amp; index</a:t>
            </a:r>
            <a:endParaRPr lang="th-TH" altLang="en-US" sz="2400" dirty="0"/>
          </a:p>
          <a:p>
            <a:pPr lvl="1">
              <a:lnSpc>
                <a:spcPct val="80000"/>
              </a:lnSpc>
            </a:pPr>
            <a:r>
              <a:rPr lang="en-US" altLang="en-US" sz="2400" dirty="0"/>
              <a:t>;</a:t>
            </a:r>
            <a:r>
              <a:rPr lang="th-TH" altLang="en-US" sz="2400" dirty="0"/>
              <a:t> 	</a:t>
            </a:r>
            <a:r>
              <a:rPr lang="en-US" altLang="en-US" sz="2400" dirty="0"/>
              <a:t>terminate statement</a:t>
            </a:r>
            <a:endParaRPr lang="th-TH" altLang="en-US" sz="2400" dirty="0"/>
          </a:p>
          <a:p>
            <a:pPr lvl="1">
              <a:lnSpc>
                <a:spcPct val="80000"/>
              </a:lnSpc>
            </a:pPr>
            <a:r>
              <a:rPr lang="en-US" altLang="en-US" sz="2400" dirty="0"/>
              <a:t>,</a:t>
            </a:r>
            <a:r>
              <a:rPr lang="th-TH" altLang="en-US" sz="2400" dirty="0"/>
              <a:t> 	</a:t>
            </a:r>
            <a:r>
              <a:rPr lang="en-US" altLang="en-US" sz="2400" dirty="0"/>
              <a:t>declaration, for-loop definition</a:t>
            </a:r>
            <a:endParaRPr lang="th-TH" altLang="en-US" sz="2400" dirty="0"/>
          </a:p>
          <a:p>
            <a:pPr marL="457200" indent="-457200">
              <a:lnSpc>
                <a:spcPct val="80000"/>
              </a:lnSpc>
            </a:pPr>
            <a:endParaRPr lang="en-US" altLang="en-US" sz="2800" dirty="0"/>
          </a:p>
        </p:txBody>
      </p:sp>
    </p:spTree>
    <p:extLst>
      <p:ext uri="{BB962C8B-B14F-4D97-AF65-F5344CB8AC3E}">
        <p14:creationId xmlns:p14="http://schemas.microsoft.com/office/powerpoint/2010/main" val="29396262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130</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 Application Characteristics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fontScale="85000" lnSpcReduction="1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sz="3200" dirty="0"/>
              <a:t>Continuous Feel</a:t>
            </a:r>
          </a:p>
          <a:p>
            <a:pPr marL="731520" lvl="1" indent="-457200"/>
            <a:r>
              <a:rPr lang="en-US" altLang="en-US" sz="2800" dirty="0"/>
              <a:t>Ajax offers a smooth ride all the way</a:t>
            </a:r>
            <a:r>
              <a:rPr lang="th-TH" altLang="en-US" sz="2800" dirty="0"/>
              <a:t> </a:t>
            </a:r>
            <a:r>
              <a:rPr lang="en-US" altLang="en-US" sz="2800" dirty="0"/>
              <a:t>the server is only telling the screen what changed rather than having it redraw the whole screen from scratch</a:t>
            </a:r>
          </a:p>
          <a:p>
            <a:pPr marL="457200" indent="-457200"/>
            <a:r>
              <a:rPr lang="en-US" altLang="en-US" sz="3200" dirty="0"/>
              <a:t>Real</a:t>
            </a:r>
            <a:r>
              <a:rPr lang="th-TH" altLang="en-US" sz="3200" dirty="0"/>
              <a:t>-</a:t>
            </a:r>
            <a:r>
              <a:rPr lang="en-US" altLang="en-US" sz="3200" dirty="0"/>
              <a:t>Time Updates</a:t>
            </a:r>
          </a:p>
          <a:p>
            <a:pPr marL="731520" lvl="1" indent="-457200"/>
            <a:r>
              <a:rPr lang="en-US" altLang="en-US" sz="2800" dirty="0"/>
              <a:t>Ajax application poll the server every few seconds, so it's capable of updating any information directly on the parts of the page that need changing</a:t>
            </a:r>
            <a:r>
              <a:rPr lang="th-TH" altLang="en-US" sz="2800" dirty="0"/>
              <a:t> </a:t>
            </a:r>
            <a:r>
              <a:rPr lang="en-US" altLang="en-US" sz="2800" dirty="0"/>
              <a:t>and the rest of the page is unaffected</a:t>
            </a:r>
          </a:p>
          <a:p>
            <a:pPr marL="457200" indent="-457200"/>
            <a:r>
              <a:rPr lang="en-US" altLang="en-US" sz="3200" dirty="0"/>
              <a:t>Graphical Interaction</a:t>
            </a:r>
          </a:p>
          <a:p>
            <a:pPr marL="731520" lvl="1" indent="-457200"/>
            <a:r>
              <a:rPr lang="en-US" altLang="en-US" sz="2800" dirty="0"/>
              <a:t>Ajax represents a transition into the world of GUI controls visible on present</a:t>
            </a:r>
            <a:r>
              <a:rPr lang="th-TH" altLang="en-US" sz="2800" dirty="0"/>
              <a:t>-</a:t>
            </a:r>
            <a:r>
              <a:rPr lang="en-US" altLang="en-US" sz="2800" dirty="0"/>
              <a:t>day desktops</a:t>
            </a:r>
            <a:endParaRPr lang="en-US" altLang="en-US" dirty="0"/>
          </a:p>
          <a:p>
            <a:pPr marL="731520" lvl="1" indent="-457200"/>
            <a:endParaRPr lang="en-US" altLang="en-US" b="1" dirty="0"/>
          </a:p>
          <a:p>
            <a:pPr marL="731520" lvl="1" indent="-457200"/>
            <a:endParaRPr lang="en-US" altLang="en-US" b="1" dirty="0"/>
          </a:p>
          <a:p>
            <a:pPr marL="731520" lvl="1" indent="-457200"/>
            <a:endParaRPr lang="en-US" altLang="en-US" dirty="0"/>
          </a:p>
        </p:txBody>
      </p:sp>
    </p:spTree>
    <p:extLst>
      <p:ext uri="{BB962C8B-B14F-4D97-AF65-F5344CB8AC3E}">
        <p14:creationId xmlns:p14="http://schemas.microsoft.com/office/powerpoint/2010/main" val="40568933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131</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 Application</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endParaRPr lang="en-US" altLang="en-US" dirty="0"/>
          </a:p>
        </p:txBody>
      </p:sp>
      <p:grpSp>
        <p:nvGrpSpPr>
          <p:cNvPr id="5" name="Group 4">
            <a:extLst>
              <a:ext uri="{FF2B5EF4-FFF2-40B4-BE49-F238E27FC236}">
                <a16:creationId xmlns:a16="http://schemas.microsoft.com/office/drawing/2014/main" id="{E75DD01E-810E-4F50-8FAD-BB383BC1BD03}"/>
              </a:ext>
            </a:extLst>
          </p:cNvPr>
          <p:cNvGrpSpPr/>
          <p:nvPr/>
        </p:nvGrpSpPr>
        <p:grpSpPr>
          <a:xfrm>
            <a:off x="2411760" y="2132856"/>
            <a:ext cx="5638800" cy="3962400"/>
            <a:chOff x="1143000" y="2362200"/>
            <a:chExt cx="5638800" cy="3962400"/>
          </a:xfrm>
        </p:grpSpPr>
        <p:sp>
          <p:nvSpPr>
            <p:cNvPr id="6" name="AutoShape 4">
              <a:extLst>
                <a:ext uri="{FF2B5EF4-FFF2-40B4-BE49-F238E27FC236}">
                  <a16:creationId xmlns:a16="http://schemas.microsoft.com/office/drawing/2014/main" id="{DFFB1456-0D32-BB6C-D0EE-C9E22CF10F48}"/>
                </a:ext>
              </a:extLst>
            </p:cNvPr>
            <p:cNvSpPr>
              <a:spLocks noChangeArrowheads="1"/>
            </p:cNvSpPr>
            <p:nvPr/>
          </p:nvSpPr>
          <p:spPr bwMode="auto">
            <a:xfrm>
              <a:off x="1295400" y="3505200"/>
              <a:ext cx="1524000" cy="19050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algn="ctr" eaLnBrk="1" hangingPunct="1"/>
              <a:endParaRPr lang="en-US" altLang="en-US"/>
            </a:p>
          </p:txBody>
        </p:sp>
        <p:sp>
          <p:nvSpPr>
            <p:cNvPr id="7" name="AutoShape 6">
              <a:extLst>
                <a:ext uri="{FF2B5EF4-FFF2-40B4-BE49-F238E27FC236}">
                  <a16:creationId xmlns:a16="http://schemas.microsoft.com/office/drawing/2014/main" id="{8C302810-A047-BE2F-D593-6F894A8869B7}"/>
                </a:ext>
              </a:extLst>
            </p:cNvPr>
            <p:cNvSpPr>
              <a:spLocks noChangeArrowheads="1"/>
            </p:cNvSpPr>
            <p:nvPr/>
          </p:nvSpPr>
          <p:spPr bwMode="auto">
            <a:xfrm>
              <a:off x="4648200" y="3505200"/>
              <a:ext cx="1524000" cy="19050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8" name="AutoShape 7">
              <a:extLst>
                <a:ext uri="{FF2B5EF4-FFF2-40B4-BE49-F238E27FC236}">
                  <a16:creationId xmlns:a16="http://schemas.microsoft.com/office/drawing/2014/main" id="{6FC8D648-F44E-1244-6A23-266D41911D55}"/>
                </a:ext>
              </a:extLst>
            </p:cNvPr>
            <p:cNvSpPr>
              <a:spLocks noChangeArrowheads="1"/>
            </p:cNvSpPr>
            <p:nvPr/>
          </p:nvSpPr>
          <p:spPr bwMode="auto">
            <a:xfrm>
              <a:off x="2667000" y="3962400"/>
              <a:ext cx="2209800" cy="609600"/>
            </a:xfrm>
            <a:prstGeom prst="rightArrow">
              <a:avLst>
                <a:gd name="adj1" fmla="val 50000"/>
                <a:gd name="adj2" fmla="val 90625"/>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9" name="AutoShape 8">
              <a:extLst>
                <a:ext uri="{FF2B5EF4-FFF2-40B4-BE49-F238E27FC236}">
                  <a16:creationId xmlns:a16="http://schemas.microsoft.com/office/drawing/2014/main" id="{87F3908C-F986-C0C4-D192-B2BFEFDA7FD0}"/>
                </a:ext>
              </a:extLst>
            </p:cNvPr>
            <p:cNvSpPr>
              <a:spLocks noChangeArrowheads="1"/>
            </p:cNvSpPr>
            <p:nvPr/>
          </p:nvSpPr>
          <p:spPr bwMode="auto">
            <a:xfrm>
              <a:off x="2590800" y="4648200"/>
              <a:ext cx="2286000" cy="533400"/>
            </a:xfrm>
            <a:prstGeom prst="leftArrow">
              <a:avLst>
                <a:gd name="adj1" fmla="val 50000"/>
                <a:gd name="adj2" fmla="val 10714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0" name="Oval 9">
              <a:extLst>
                <a:ext uri="{FF2B5EF4-FFF2-40B4-BE49-F238E27FC236}">
                  <a16:creationId xmlns:a16="http://schemas.microsoft.com/office/drawing/2014/main" id="{9B4F6433-0EE7-FCD0-B6C6-E16BC7D22B74}"/>
                </a:ext>
              </a:extLst>
            </p:cNvPr>
            <p:cNvSpPr>
              <a:spLocks noChangeArrowheads="1"/>
            </p:cNvSpPr>
            <p:nvPr/>
          </p:nvSpPr>
          <p:spPr bwMode="auto">
            <a:xfrm>
              <a:off x="1981200" y="4495800"/>
              <a:ext cx="457200" cy="457200"/>
            </a:xfrm>
            <a:prstGeom prst="ellipse">
              <a:avLst/>
            </a:prstGeom>
            <a:solidFill>
              <a:srgbClr val="008000"/>
            </a:solidFill>
            <a:ln w="9525">
              <a:solidFill>
                <a:schemeClr val="tx1"/>
              </a:solidFill>
              <a:round/>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endParaRPr lang="en-US" altLang="en-US"/>
            </a:p>
          </p:txBody>
        </p:sp>
        <p:sp>
          <p:nvSpPr>
            <p:cNvPr id="11" name="AutoShape 10">
              <a:extLst>
                <a:ext uri="{FF2B5EF4-FFF2-40B4-BE49-F238E27FC236}">
                  <a16:creationId xmlns:a16="http://schemas.microsoft.com/office/drawing/2014/main" id="{8C17F70E-2609-E887-BFC2-FFA60608C119}"/>
                </a:ext>
              </a:extLst>
            </p:cNvPr>
            <p:cNvSpPr>
              <a:spLocks noChangeArrowheads="1"/>
            </p:cNvSpPr>
            <p:nvPr/>
          </p:nvSpPr>
          <p:spPr bwMode="auto">
            <a:xfrm>
              <a:off x="4724400" y="2590800"/>
              <a:ext cx="1600200" cy="685800"/>
            </a:xfrm>
            <a:prstGeom prst="wedgeRectCallout">
              <a:avLst>
                <a:gd name="adj1" fmla="val -178569"/>
                <a:gd name="adj2" fmla="val 151620"/>
              </a:avLst>
            </a:prstGeom>
            <a:solidFill>
              <a:schemeClr val="bg1"/>
            </a:solidFill>
            <a:ln w="9525">
              <a:solidFill>
                <a:schemeClr val="tx1"/>
              </a:solidFill>
              <a:miter lim="800000"/>
              <a:headEnd/>
              <a:tailEnd/>
            </a:ln>
          </p:spPr>
          <p:txBody>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algn="ctr" eaLnBrk="1" hangingPunct="1"/>
              <a:r>
                <a:rPr lang="en-US" altLang="en-US" sz="1600"/>
                <a:t>Make Request to Server</a:t>
              </a:r>
              <a:endParaRPr lang="th-TH" altLang="en-US" sz="1600"/>
            </a:p>
          </p:txBody>
        </p:sp>
        <p:sp>
          <p:nvSpPr>
            <p:cNvPr id="12" name="AutoShape 11">
              <a:extLst>
                <a:ext uri="{FF2B5EF4-FFF2-40B4-BE49-F238E27FC236}">
                  <a16:creationId xmlns:a16="http://schemas.microsoft.com/office/drawing/2014/main" id="{49A8E17F-C3A6-221F-5D25-2F1ADD61D149}"/>
                </a:ext>
              </a:extLst>
            </p:cNvPr>
            <p:cNvSpPr>
              <a:spLocks noChangeArrowheads="1"/>
            </p:cNvSpPr>
            <p:nvPr/>
          </p:nvSpPr>
          <p:spPr bwMode="auto">
            <a:xfrm>
              <a:off x="2895600" y="5715000"/>
              <a:ext cx="1752600" cy="609600"/>
            </a:xfrm>
            <a:prstGeom prst="wedgeRectCallout">
              <a:avLst>
                <a:gd name="adj1" fmla="val -74366"/>
                <a:gd name="adj2" fmla="val -164324"/>
              </a:avLst>
            </a:prstGeom>
            <a:solidFill>
              <a:schemeClr val="bg1"/>
            </a:solidFill>
            <a:ln w="9525">
              <a:solidFill>
                <a:schemeClr val="tx1"/>
              </a:solidFill>
              <a:miter lim="800000"/>
              <a:headEnd/>
              <a:tailEnd/>
            </a:ln>
          </p:spPr>
          <p:txBody>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algn="ctr" eaLnBrk="1" hangingPunct="1"/>
              <a:r>
                <a:rPr lang="en-US" altLang="en-US" sz="1600"/>
                <a:t>Parse Response on Client</a:t>
              </a:r>
              <a:endParaRPr lang="th-TH" altLang="en-US" sz="1600"/>
            </a:p>
          </p:txBody>
        </p:sp>
        <p:sp>
          <p:nvSpPr>
            <p:cNvPr id="13" name="AutoShape 12">
              <a:extLst>
                <a:ext uri="{FF2B5EF4-FFF2-40B4-BE49-F238E27FC236}">
                  <a16:creationId xmlns:a16="http://schemas.microsoft.com/office/drawing/2014/main" id="{DBD1B047-7A7E-C184-00D1-DFFA898EC706}"/>
                </a:ext>
              </a:extLst>
            </p:cNvPr>
            <p:cNvSpPr>
              <a:spLocks noChangeArrowheads="1"/>
            </p:cNvSpPr>
            <p:nvPr/>
          </p:nvSpPr>
          <p:spPr bwMode="auto">
            <a:xfrm>
              <a:off x="1143000" y="2362200"/>
              <a:ext cx="1752600" cy="838200"/>
            </a:xfrm>
            <a:prstGeom prst="wedgeRectCallout">
              <a:avLst>
                <a:gd name="adj1" fmla="val 12319"/>
                <a:gd name="adj2" fmla="val 191856"/>
              </a:avLst>
            </a:prstGeom>
            <a:solidFill>
              <a:schemeClr val="bg1"/>
            </a:solidFill>
            <a:ln w="9525">
              <a:solidFill>
                <a:schemeClr val="tx1"/>
              </a:solidFill>
              <a:miter lim="800000"/>
              <a:headEnd/>
              <a:tailEnd/>
            </a:ln>
          </p:spPr>
          <p:txBody>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algn="ctr" eaLnBrk="1" hangingPunct="1"/>
              <a:r>
                <a:rPr lang="en-US" altLang="en-US" sz="1600"/>
                <a:t>Instantiate XMLHttpRequest Object</a:t>
              </a:r>
              <a:endParaRPr lang="th-TH" altLang="en-US" sz="1600"/>
            </a:p>
          </p:txBody>
        </p:sp>
        <p:sp>
          <p:nvSpPr>
            <p:cNvPr id="14" name="Text Box 14">
              <a:extLst>
                <a:ext uri="{FF2B5EF4-FFF2-40B4-BE49-F238E27FC236}">
                  <a16:creationId xmlns:a16="http://schemas.microsoft.com/office/drawing/2014/main" id="{B4779BCE-8F2E-088F-F533-3AA1794C4BC9}"/>
                </a:ext>
              </a:extLst>
            </p:cNvPr>
            <p:cNvSpPr txBox="1">
              <a:spLocks noChangeArrowheads="1"/>
            </p:cNvSpPr>
            <p:nvPr/>
          </p:nvSpPr>
          <p:spPr bwMode="auto">
            <a:xfrm>
              <a:off x="1295400" y="37338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a:t>Browser</a:t>
              </a:r>
              <a:endParaRPr lang="th-TH" altLang="en-US" sz="1600"/>
            </a:p>
          </p:txBody>
        </p:sp>
        <p:sp>
          <p:nvSpPr>
            <p:cNvPr id="15" name="Text Box 15">
              <a:extLst>
                <a:ext uri="{FF2B5EF4-FFF2-40B4-BE49-F238E27FC236}">
                  <a16:creationId xmlns:a16="http://schemas.microsoft.com/office/drawing/2014/main" id="{F8BE83B3-FBAC-1965-FC72-2ABAB0821445}"/>
                </a:ext>
              </a:extLst>
            </p:cNvPr>
            <p:cNvSpPr txBox="1">
              <a:spLocks noChangeArrowheads="1"/>
            </p:cNvSpPr>
            <p:nvPr/>
          </p:nvSpPr>
          <p:spPr bwMode="auto">
            <a:xfrm>
              <a:off x="4876800" y="37338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a:t>Server</a:t>
              </a:r>
              <a:endParaRPr lang="th-TH" altLang="en-US" sz="1600"/>
            </a:p>
          </p:txBody>
        </p:sp>
        <p:sp>
          <p:nvSpPr>
            <p:cNvPr id="16" name="Text Box 16">
              <a:extLst>
                <a:ext uri="{FF2B5EF4-FFF2-40B4-BE49-F238E27FC236}">
                  <a16:creationId xmlns:a16="http://schemas.microsoft.com/office/drawing/2014/main" id="{A0C3491A-9372-B0D6-9FD2-E01878FC9008}"/>
                </a:ext>
              </a:extLst>
            </p:cNvPr>
            <p:cNvSpPr txBox="1">
              <a:spLocks noChangeArrowheads="1"/>
            </p:cNvSpPr>
            <p:nvPr/>
          </p:nvSpPr>
          <p:spPr bwMode="auto">
            <a:xfrm>
              <a:off x="3124200" y="4086225"/>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a:t>Request</a:t>
              </a:r>
              <a:endParaRPr lang="th-TH" altLang="en-US" sz="1600"/>
            </a:p>
          </p:txBody>
        </p:sp>
        <p:sp>
          <p:nvSpPr>
            <p:cNvPr id="17" name="Text Box 17">
              <a:extLst>
                <a:ext uri="{FF2B5EF4-FFF2-40B4-BE49-F238E27FC236}">
                  <a16:creationId xmlns:a16="http://schemas.microsoft.com/office/drawing/2014/main" id="{26B488B3-E20E-70F5-DDE1-DA6A53300E5A}"/>
                </a:ext>
              </a:extLst>
            </p:cNvPr>
            <p:cNvSpPr txBox="1">
              <a:spLocks noChangeArrowheads="1"/>
            </p:cNvSpPr>
            <p:nvPr/>
          </p:nvSpPr>
          <p:spPr bwMode="auto">
            <a:xfrm>
              <a:off x="3200400" y="4724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dirty="0"/>
                <a:t>Response</a:t>
              </a:r>
              <a:endParaRPr lang="th-TH" altLang="en-US" sz="1600" dirty="0"/>
            </a:p>
          </p:txBody>
        </p:sp>
        <p:sp>
          <p:nvSpPr>
            <p:cNvPr id="18" name="Oval 18">
              <a:extLst>
                <a:ext uri="{FF2B5EF4-FFF2-40B4-BE49-F238E27FC236}">
                  <a16:creationId xmlns:a16="http://schemas.microsoft.com/office/drawing/2014/main" id="{BA43F28B-E08A-840F-B8A2-8ECBD528F49D}"/>
                </a:ext>
              </a:extLst>
            </p:cNvPr>
            <p:cNvSpPr>
              <a:spLocks noChangeArrowheads="1"/>
            </p:cNvSpPr>
            <p:nvPr/>
          </p:nvSpPr>
          <p:spPr bwMode="auto">
            <a:xfrm>
              <a:off x="2895600" y="2362200"/>
              <a:ext cx="457200" cy="457200"/>
            </a:xfrm>
            <a:prstGeom prst="ellipse">
              <a:avLst/>
            </a:prstGeom>
            <a:solidFill>
              <a:schemeClr val="bg2"/>
            </a:solidFill>
            <a:ln w="9525">
              <a:solidFill>
                <a:schemeClr val="tx1"/>
              </a:solidFill>
              <a:round/>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algn="ctr" eaLnBrk="1" hangingPunct="1"/>
              <a:r>
                <a:rPr lang="en-US" altLang="en-US"/>
                <a:t>1</a:t>
              </a:r>
              <a:endParaRPr lang="th-TH" altLang="en-US"/>
            </a:p>
          </p:txBody>
        </p:sp>
        <p:sp>
          <p:nvSpPr>
            <p:cNvPr id="19" name="Oval 19">
              <a:extLst>
                <a:ext uri="{FF2B5EF4-FFF2-40B4-BE49-F238E27FC236}">
                  <a16:creationId xmlns:a16="http://schemas.microsoft.com/office/drawing/2014/main" id="{716C6511-8E54-F3DB-5718-F279C9D0E4EF}"/>
                </a:ext>
              </a:extLst>
            </p:cNvPr>
            <p:cNvSpPr>
              <a:spLocks noChangeArrowheads="1"/>
            </p:cNvSpPr>
            <p:nvPr/>
          </p:nvSpPr>
          <p:spPr bwMode="auto">
            <a:xfrm>
              <a:off x="6324600" y="2667000"/>
              <a:ext cx="457200" cy="457200"/>
            </a:xfrm>
            <a:prstGeom prst="ellipse">
              <a:avLst/>
            </a:prstGeom>
            <a:solidFill>
              <a:schemeClr val="bg2"/>
            </a:solidFill>
            <a:ln w="9525">
              <a:solidFill>
                <a:schemeClr val="tx1"/>
              </a:solidFill>
              <a:round/>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algn="ctr" eaLnBrk="1" hangingPunct="1"/>
              <a:r>
                <a:rPr lang="en-US" altLang="en-US" dirty="0"/>
                <a:t>2</a:t>
              </a:r>
              <a:endParaRPr lang="th-TH" altLang="en-US" dirty="0"/>
            </a:p>
          </p:txBody>
        </p:sp>
        <p:sp>
          <p:nvSpPr>
            <p:cNvPr id="20" name="Oval 20">
              <a:extLst>
                <a:ext uri="{FF2B5EF4-FFF2-40B4-BE49-F238E27FC236}">
                  <a16:creationId xmlns:a16="http://schemas.microsoft.com/office/drawing/2014/main" id="{DA76D8A2-0BFC-BACC-B055-CE9373FCEF75}"/>
                </a:ext>
              </a:extLst>
            </p:cNvPr>
            <p:cNvSpPr>
              <a:spLocks noChangeArrowheads="1"/>
            </p:cNvSpPr>
            <p:nvPr/>
          </p:nvSpPr>
          <p:spPr bwMode="auto">
            <a:xfrm>
              <a:off x="4648200" y="5791200"/>
              <a:ext cx="457200" cy="457200"/>
            </a:xfrm>
            <a:prstGeom prst="ellipse">
              <a:avLst/>
            </a:prstGeom>
            <a:solidFill>
              <a:schemeClr val="bg2"/>
            </a:solidFill>
            <a:ln w="9525">
              <a:solidFill>
                <a:schemeClr val="tx1"/>
              </a:solidFill>
              <a:round/>
              <a:headEnd/>
              <a:tailEnd/>
            </a:ln>
          </p:spPr>
          <p:txBody>
            <a:bodyPr wrap="none" anchor="ct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algn="ctr" eaLnBrk="1" hangingPunct="1"/>
              <a:r>
                <a:rPr lang="en-US" altLang="en-US"/>
                <a:t>3</a:t>
              </a:r>
              <a:endParaRPr lang="th-TH" altLang="en-US"/>
            </a:p>
          </p:txBody>
        </p:sp>
      </p:grpSp>
    </p:spTree>
    <p:extLst>
      <p:ext uri="{BB962C8B-B14F-4D97-AF65-F5344CB8AC3E}">
        <p14:creationId xmlns:p14="http://schemas.microsoft.com/office/powerpoint/2010/main" val="23865467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132</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 Application</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514350" indent="-514350">
              <a:buFont typeface="+mj-lt"/>
              <a:buAutoNum type="arabicPeriod"/>
            </a:pPr>
            <a:r>
              <a:rPr lang="en-US" altLang="en-US" dirty="0"/>
              <a:t>Instantiate</a:t>
            </a:r>
          </a:p>
          <a:p>
            <a:pPr marL="514350" indent="-514350">
              <a:buFont typeface="+mj-lt"/>
              <a:buAutoNum type="arabicPeriod"/>
            </a:pPr>
            <a:endParaRPr lang="en-US" altLang="en-US" dirty="0"/>
          </a:p>
          <a:p>
            <a:pPr marL="514350" indent="-514350">
              <a:buFont typeface="+mj-lt"/>
              <a:buAutoNum type="arabicPeriod"/>
            </a:pPr>
            <a:r>
              <a:rPr lang="en-US" altLang="en-US" dirty="0"/>
              <a:t>Make Request</a:t>
            </a:r>
          </a:p>
          <a:p>
            <a:pPr marL="514350" indent="-514350">
              <a:buFont typeface="+mj-lt"/>
              <a:buAutoNum type="arabicPeriod"/>
            </a:pPr>
            <a:endParaRPr lang="en-US" altLang="en-US" dirty="0"/>
          </a:p>
          <a:p>
            <a:pPr marL="514350" indent="-514350">
              <a:buFont typeface="+mj-lt"/>
              <a:buAutoNum type="arabicPeriod"/>
            </a:pPr>
            <a:r>
              <a:rPr lang="en-US" altLang="en-US" dirty="0"/>
              <a:t>Parse Response</a:t>
            </a:r>
          </a:p>
        </p:txBody>
      </p:sp>
      <p:sp>
        <p:nvSpPr>
          <p:cNvPr id="21" name="Text Box 4">
            <a:extLst>
              <a:ext uri="{FF2B5EF4-FFF2-40B4-BE49-F238E27FC236}">
                <a16:creationId xmlns:a16="http://schemas.microsoft.com/office/drawing/2014/main" id="{5B26A714-9265-2437-5BEB-1064F761AAE2}"/>
              </a:ext>
            </a:extLst>
          </p:cNvPr>
          <p:cNvSpPr txBox="1">
            <a:spLocks noChangeArrowheads="1"/>
          </p:cNvSpPr>
          <p:nvPr/>
        </p:nvSpPr>
        <p:spPr bwMode="auto">
          <a:xfrm>
            <a:off x="4807416" y="2204864"/>
            <a:ext cx="422908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th-TH" altLang="en-US" sz="1600" dirty="0" err="1"/>
              <a:t>var</a:t>
            </a:r>
            <a:r>
              <a:rPr lang="th-TH" altLang="en-US" sz="1600" dirty="0"/>
              <a:t> </a:t>
            </a:r>
            <a:r>
              <a:rPr lang="th-TH" altLang="en-US" sz="1600" dirty="0" err="1"/>
              <a:t>req</a:t>
            </a:r>
            <a:r>
              <a:rPr lang="th-TH" altLang="en-US" sz="1600" dirty="0"/>
              <a:t> = </a:t>
            </a:r>
            <a:r>
              <a:rPr lang="th-TH" altLang="en-US" sz="1600" dirty="0" err="1"/>
              <a:t>new</a:t>
            </a:r>
            <a:r>
              <a:rPr lang="th-TH" altLang="en-US" sz="1600" dirty="0"/>
              <a:t> </a:t>
            </a:r>
            <a:r>
              <a:rPr lang="th-TH" altLang="en-US" sz="1600" dirty="0" err="1"/>
              <a:t>XMLHttpRequest</a:t>
            </a:r>
            <a:r>
              <a:rPr lang="th-TH" altLang="en-US" sz="1600" dirty="0"/>
              <a:t>(); </a:t>
            </a:r>
            <a:endParaRPr lang="en-US" altLang="en-US" sz="1600" dirty="0"/>
          </a:p>
        </p:txBody>
      </p:sp>
      <p:sp>
        <p:nvSpPr>
          <p:cNvPr id="22" name="Text Box 5">
            <a:extLst>
              <a:ext uri="{FF2B5EF4-FFF2-40B4-BE49-F238E27FC236}">
                <a16:creationId xmlns:a16="http://schemas.microsoft.com/office/drawing/2014/main" id="{ED0D3097-7FBF-1592-E0CD-0CDB7715C79B}"/>
              </a:ext>
            </a:extLst>
          </p:cNvPr>
          <p:cNvSpPr txBox="1">
            <a:spLocks noChangeArrowheads="1"/>
          </p:cNvSpPr>
          <p:nvPr/>
        </p:nvSpPr>
        <p:spPr bwMode="auto">
          <a:xfrm>
            <a:off x="4807416" y="3029198"/>
            <a:ext cx="4229080" cy="8318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a:t> req.open(“GET”,”ajax/getdata.jsp”,true);</a:t>
            </a:r>
            <a:endParaRPr lang="th-TH" altLang="en-US" sz="1600"/>
          </a:p>
          <a:p>
            <a:pPr eaLnBrk="1" hangingPunct="1"/>
            <a:r>
              <a:rPr lang="en-US" altLang="en-US" sz="1600"/>
              <a:t> req</a:t>
            </a:r>
            <a:r>
              <a:rPr lang="th-TH" altLang="en-US" sz="1600"/>
              <a:t>.</a:t>
            </a:r>
            <a:r>
              <a:rPr lang="en-US" altLang="en-US" sz="1600"/>
              <a:t>onreadystatechange </a:t>
            </a:r>
            <a:r>
              <a:rPr lang="th-TH" altLang="en-US" sz="1600"/>
              <a:t>=</a:t>
            </a:r>
            <a:r>
              <a:rPr lang="en-US" altLang="en-US" sz="1600"/>
              <a:t> parseResponse;</a:t>
            </a:r>
          </a:p>
          <a:p>
            <a:pPr eaLnBrk="1" hangingPunct="1"/>
            <a:r>
              <a:rPr lang="en-US" altLang="en-US" sz="1600"/>
              <a:t> req.send(“”);</a:t>
            </a:r>
            <a:endParaRPr lang="th-TH" altLang="en-US" sz="1600"/>
          </a:p>
        </p:txBody>
      </p:sp>
      <p:sp>
        <p:nvSpPr>
          <p:cNvPr id="23" name="Text Box 4">
            <a:extLst>
              <a:ext uri="{FF2B5EF4-FFF2-40B4-BE49-F238E27FC236}">
                <a16:creationId xmlns:a16="http://schemas.microsoft.com/office/drawing/2014/main" id="{7F58E993-C816-597E-9706-8341AB86D83E}"/>
              </a:ext>
            </a:extLst>
          </p:cNvPr>
          <p:cNvSpPr txBox="1">
            <a:spLocks noChangeArrowheads="1"/>
          </p:cNvSpPr>
          <p:nvPr/>
        </p:nvSpPr>
        <p:spPr bwMode="auto">
          <a:xfrm>
            <a:off x="4807416" y="4134559"/>
            <a:ext cx="4229080" cy="224676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400" dirty="0"/>
              <a:t> function </a:t>
            </a:r>
            <a:r>
              <a:rPr lang="en-US" altLang="en-US" sz="1400" dirty="0" err="1"/>
              <a:t>parseResponse</a:t>
            </a:r>
            <a:r>
              <a:rPr lang="en-US" altLang="en-US" sz="1400" dirty="0"/>
              <a:t>() {</a:t>
            </a:r>
          </a:p>
          <a:p>
            <a:pPr eaLnBrk="1" hangingPunct="1"/>
            <a:r>
              <a:rPr lang="en-US" altLang="en-US" sz="1400" dirty="0"/>
              <a:t>  if (</a:t>
            </a:r>
            <a:r>
              <a:rPr lang="en-US" altLang="en-US" sz="1400" dirty="0" err="1"/>
              <a:t>req.readyState</a:t>
            </a:r>
            <a:r>
              <a:rPr lang="en-US" altLang="en-US" sz="1400" dirty="0"/>
              <a:t> == 4) { </a:t>
            </a:r>
          </a:p>
          <a:p>
            <a:pPr eaLnBrk="1" hangingPunct="1"/>
            <a:r>
              <a:rPr lang="en-US" altLang="en-US" sz="1400" dirty="0"/>
              <a:t>    if (</a:t>
            </a:r>
            <a:r>
              <a:rPr lang="en-US" altLang="en-US" sz="1400" dirty="0" err="1"/>
              <a:t>req.status</a:t>
            </a:r>
            <a:r>
              <a:rPr lang="en-US" altLang="en-US" sz="1400" dirty="0"/>
              <a:t> == 200) { </a:t>
            </a:r>
          </a:p>
          <a:p>
            <a:pPr eaLnBrk="1" hangingPunct="1"/>
            <a:r>
              <a:rPr lang="en-US" altLang="en-US" sz="1400" dirty="0"/>
              <a:t>      </a:t>
            </a:r>
            <a:r>
              <a:rPr lang="en-US" altLang="en-US" sz="1400" dirty="0" err="1"/>
              <a:t>mydiv.innerHTML</a:t>
            </a:r>
            <a:r>
              <a:rPr lang="en-US" altLang="en-US" sz="1400" dirty="0"/>
              <a:t> = </a:t>
            </a:r>
            <a:r>
              <a:rPr lang="en-US" altLang="en-US" sz="1400" dirty="0" err="1"/>
              <a:t>req.responseText</a:t>
            </a:r>
            <a:r>
              <a:rPr lang="en-US" altLang="en-US" sz="1400" dirty="0"/>
              <a:t>;</a:t>
            </a:r>
          </a:p>
          <a:p>
            <a:pPr eaLnBrk="1" hangingPunct="1"/>
            <a:r>
              <a:rPr lang="en-US" altLang="en-US" sz="1400" dirty="0"/>
              <a:t>    } else {</a:t>
            </a:r>
          </a:p>
          <a:p>
            <a:pPr eaLnBrk="1" hangingPunct="1"/>
            <a:r>
              <a:rPr lang="en-US" altLang="en-US" sz="1400" dirty="0"/>
              <a:t>      </a:t>
            </a:r>
            <a:r>
              <a:rPr lang="en-US" altLang="en-US" sz="1400" dirty="0" err="1"/>
              <a:t>mydiv.innerHTML</a:t>
            </a:r>
            <a:r>
              <a:rPr lang="en-US" altLang="en-US" sz="1400" dirty="0"/>
              <a:t>= " Error: "+ </a:t>
            </a:r>
            <a:r>
              <a:rPr lang="en-US" altLang="en-US" sz="1400" dirty="0" err="1"/>
              <a:t>req.status</a:t>
            </a:r>
            <a:r>
              <a:rPr lang="en-US" altLang="en-US" sz="1400" dirty="0"/>
              <a:t> + "\n" +</a:t>
            </a:r>
            <a:r>
              <a:rPr lang="en-US" altLang="en-US" sz="1400" dirty="0" err="1"/>
              <a:t>req.statusText</a:t>
            </a:r>
            <a:r>
              <a:rPr lang="en-US" altLang="en-US" sz="1400" dirty="0"/>
              <a:t>;</a:t>
            </a:r>
          </a:p>
          <a:p>
            <a:pPr eaLnBrk="1" hangingPunct="1"/>
            <a:r>
              <a:rPr lang="en-US" altLang="en-US" sz="1400" dirty="0"/>
              <a:t>    }</a:t>
            </a:r>
          </a:p>
          <a:p>
            <a:pPr eaLnBrk="1" hangingPunct="1"/>
            <a:r>
              <a:rPr lang="en-US" altLang="en-US" sz="1400" dirty="0"/>
              <a:t>  }</a:t>
            </a:r>
          </a:p>
          <a:p>
            <a:pPr eaLnBrk="1" hangingPunct="1"/>
            <a:r>
              <a:rPr lang="en-US" altLang="en-US" sz="1400" dirty="0"/>
              <a:t>}</a:t>
            </a:r>
            <a:endParaRPr lang="th-TH" altLang="en-US" sz="1400" dirty="0"/>
          </a:p>
        </p:txBody>
      </p:sp>
    </p:spTree>
    <p:extLst>
      <p:ext uri="{BB962C8B-B14F-4D97-AF65-F5344CB8AC3E}">
        <p14:creationId xmlns:p14="http://schemas.microsoft.com/office/powerpoint/2010/main" val="377166946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133</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err="1"/>
              <a:t>XMLHttpRequest</a:t>
            </a:r>
            <a:r>
              <a:rPr lang="en-US" altLang="en-US" dirty="0"/>
              <a:t> Object</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A JavaScript Class that lets you make asynchronous HTTP requests from JavaScript</a:t>
            </a:r>
          </a:p>
          <a:p>
            <a:pPr marL="457200" indent="-457200"/>
            <a:r>
              <a:rPr lang="en-US" altLang="en-US" dirty="0"/>
              <a:t>Make an </a:t>
            </a:r>
            <a:r>
              <a:rPr lang="th-TH" altLang="en-US" dirty="0"/>
              <a:t>HTTP </a:t>
            </a:r>
            <a:r>
              <a:rPr lang="en-US" altLang="en-US" dirty="0"/>
              <a:t>request</a:t>
            </a:r>
            <a:r>
              <a:rPr lang="th-TH" altLang="en-US" dirty="0"/>
              <a:t> </a:t>
            </a:r>
            <a:r>
              <a:rPr lang="en-US" altLang="en-US" dirty="0"/>
              <a:t>from </a:t>
            </a:r>
            <a:r>
              <a:rPr lang="th-TH" altLang="en-US" dirty="0"/>
              <a:t>a </a:t>
            </a:r>
            <a:r>
              <a:rPr lang="en-US" altLang="en-US" dirty="0"/>
              <a:t>JavaScript event</a:t>
            </a:r>
          </a:p>
          <a:p>
            <a:pPr marL="457200" indent="-457200"/>
            <a:r>
              <a:rPr lang="en-US" altLang="en-US" dirty="0"/>
              <a:t>A call back JavaScript function is invoked at each state of the HTTP request and response</a:t>
            </a:r>
          </a:p>
          <a:p>
            <a:pPr marL="457200" indent="-457200"/>
            <a:endParaRPr lang="en-US" altLang="en-US" dirty="0"/>
          </a:p>
        </p:txBody>
      </p:sp>
    </p:spTree>
    <p:extLst>
      <p:ext uri="{BB962C8B-B14F-4D97-AF65-F5344CB8AC3E}">
        <p14:creationId xmlns:p14="http://schemas.microsoft.com/office/powerpoint/2010/main" val="120663542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134</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err="1"/>
              <a:t>XMLHttpRequest</a:t>
            </a:r>
            <a:r>
              <a:rPr lang="en-US" altLang="en-US" dirty="0"/>
              <a:t> Object</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IE does it different</a:t>
            </a:r>
          </a:p>
          <a:p>
            <a:pPr marL="731520" lvl="1" indent="-457200"/>
            <a:r>
              <a:rPr lang="en-US" altLang="en-US" dirty="0"/>
              <a:t>The above example however won't work on IE</a:t>
            </a:r>
          </a:p>
          <a:p>
            <a:pPr marL="978408" lvl="2" indent="-457200"/>
            <a:r>
              <a:rPr lang="en-US" altLang="en-US" sz="2400" dirty="0"/>
              <a:t>req </a:t>
            </a:r>
            <a:r>
              <a:rPr lang="th-TH" altLang="en-US" sz="2400" dirty="0"/>
              <a:t>= </a:t>
            </a:r>
            <a:r>
              <a:rPr lang="en-US" altLang="en-US" sz="2400" dirty="0"/>
              <a:t>new </a:t>
            </a:r>
            <a:r>
              <a:rPr lang="en-US" altLang="en-US" sz="2400" dirty="0" err="1"/>
              <a:t>ActiveXOjbect</a:t>
            </a:r>
            <a:r>
              <a:rPr lang="th-TH" altLang="en-US" sz="2400" dirty="0"/>
              <a:t>("</a:t>
            </a:r>
            <a:r>
              <a:rPr lang="en-US" altLang="en-US" sz="2400" dirty="0"/>
              <a:t>Microsoft</a:t>
            </a:r>
            <a:r>
              <a:rPr lang="th-TH" altLang="en-US" sz="2400" dirty="0"/>
              <a:t>.</a:t>
            </a:r>
            <a:r>
              <a:rPr lang="en-US" altLang="en-US" sz="2400" dirty="0"/>
              <a:t>XMLHTTP</a:t>
            </a:r>
            <a:r>
              <a:rPr lang="th-TH" altLang="en-US" sz="2400" dirty="0"/>
              <a:t>")</a:t>
            </a:r>
            <a:r>
              <a:rPr lang="en-US" altLang="en-US" sz="2400" dirty="0"/>
              <a:t>;</a:t>
            </a:r>
            <a:endParaRPr lang="en-US" altLang="en-US" dirty="0"/>
          </a:p>
        </p:txBody>
      </p:sp>
    </p:spTree>
    <p:extLst>
      <p:ext uri="{BB962C8B-B14F-4D97-AF65-F5344CB8AC3E}">
        <p14:creationId xmlns:p14="http://schemas.microsoft.com/office/powerpoint/2010/main" val="195310603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135</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err="1"/>
              <a:t>XMLHttpRequest</a:t>
            </a:r>
            <a:r>
              <a:rPr lang="en-US" altLang="en-US" dirty="0"/>
              <a:t> Object</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Cross Browser Ajax</a:t>
            </a:r>
          </a:p>
        </p:txBody>
      </p:sp>
      <p:sp>
        <p:nvSpPr>
          <p:cNvPr id="5" name="Text Box 5">
            <a:extLst>
              <a:ext uri="{FF2B5EF4-FFF2-40B4-BE49-F238E27FC236}">
                <a16:creationId xmlns:a16="http://schemas.microsoft.com/office/drawing/2014/main" id="{57D1DA26-D7E8-517A-FA38-8FC1884F7507}"/>
              </a:ext>
            </a:extLst>
          </p:cNvPr>
          <p:cNvSpPr txBox="1">
            <a:spLocks noChangeArrowheads="1"/>
          </p:cNvSpPr>
          <p:nvPr/>
        </p:nvSpPr>
        <p:spPr bwMode="auto">
          <a:xfrm>
            <a:off x="1797496" y="2286000"/>
            <a:ext cx="7239000" cy="42132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000"/>
              <a:t>var req; </a:t>
            </a:r>
          </a:p>
          <a:p>
            <a:pPr eaLnBrk="1" hangingPunct="1"/>
            <a:r>
              <a:rPr lang="en-US" altLang="en-US" sz="1000"/>
              <a:t>function loadXMLDoc</a:t>
            </a:r>
            <a:r>
              <a:rPr lang="th-TH" altLang="en-US" sz="1000"/>
              <a:t>(</a:t>
            </a:r>
            <a:r>
              <a:rPr lang="en-US" altLang="en-US" sz="1000"/>
              <a:t>url</a:t>
            </a:r>
            <a:r>
              <a:rPr lang="th-TH" altLang="en-US" sz="1000"/>
              <a:t>) </a:t>
            </a:r>
            <a:r>
              <a:rPr lang="en-US" altLang="en-US" sz="1000"/>
              <a:t>{ </a:t>
            </a:r>
          </a:p>
          <a:p>
            <a:pPr eaLnBrk="1" hangingPunct="1"/>
            <a:r>
              <a:rPr lang="en-US" altLang="en-US" sz="1000"/>
              <a:t>	req </a:t>
            </a:r>
            <a:r>
              <a:rPr lang="th-TH" altLang="en-US" sz="1000"/>
              <a:t>= </a:t>
            </a:r>
            <a:r>
              <a:rPr lang="en-US" altLang="en-US" sz="1000"/>
              <a:t>false; </a:t>
            </a:r>
            <a:r>
              <a:rPr lang="th-TH" altLang="en-US" sz="1000"/>
              <a:t>// </a:t>
            </a:r>
            <a:r>
              <a:rPr lang="en-US" altLang="en-US" sz="1000"/>
              <a:t>branch for native XMLHttpRequest object </a:t>
            </a:r>
          </a:p>
          <a:p>
            <a:pPr eaLnBrk="1" hangingPunct="1"/>
            <a:r>
              <a:rPr lang="en-US" altLang="en-US" sz="1000"/>
              <a:t>	if</a:t>
            </a:r>
            <a:r>
              <a:rPr lang="th-TH" altLang="en-US" sz="1000"/>
              <a:t>(</a:t>
            </a:r>
            <a:r>
              <a:rPr lang="en-US" altLang="en-US" sz="1000"/>
              <a:t>window</a:t>
            </a:r>
            <a:r>
              <a:rPr lang="th-TH" altLang="en-US" sz="1000"/>
              <a:t>.</a:t>
            </a:r>
            <a:r>
              <a:rPr lang="en-US" altLang="en-US" sz="1000"/>
              <a:t>XMLHttpRequest</a:t>
            </a:r>
            <a:r>
              <a:rPr lang="th-TH" altLang="en-US" sz="1000"/>
              <a:t>) </a:t>
            </a:r>
            <a:r>
              <a:rPr lang="en-US" altLang="en-US" sz="1000"/>
              <a:t>{ </a:t>
            </a:r>
          </a:p>
          <a:p>
            <a:pPr eaLnBrk="1" hangingPunct="1"/>
            <a:r>
              <a:rPr lang="en-US" altLang="en-US" sz="1000"/>
              <a:t>		try { </a:t>
            </a:r>
          </a:p>
          <a:p>
            <a:pPr eaLnBrk="1" hangingPunct="1"/>
            <a:r>
              <a:rPr lang="en-US" altLang="en-US" sz="1000"/>
              <a:t>			req </a:t>
            </a:r>
            <a:r>
              <a:rPr lang="th-TH" altLang="en-US" sz="1000"/>
              <a:t>= </a:t>
            </a:r>
            <a:r>
              <a:rPr lang="en-US" altLang="en-US" sz="1000"/>
              <a:t>new XMLHttpRequest</a:t>
            </a:r>
            <a:r>
              <a:rPr lang="th-TH" altLang="en-US" sz="1000"/>
              <a:t>()</a:t>
            </a:r>
            <a:r>
              <a:rPr lang="en-US" altLang="en-US" sz="1000"/>
              <a:t>; </a:t>
            </a:r>
          </a:p>
          <a:p>
            <a:pPr eaLnBrk="1" hangingPunct="1"/>
            <a:r>
              <a:rPr lang="en-US" altLang="en-US" sz="1000"/>
              <a:t>		} catch</a:t>
            </a:r>
            <a:r>
              <a:rPr lang="th-TH" altLang="en-US" sz="1000"/>
              <a:t>(</a:t>
            </a:r>
            <a:r>
              <a:rPr lang="en-US" altLang="en-US" sz="1000"/>
              <a:t>e</a:t>
            </a:r>
            <a:r>
              <a:rPr lang="th-TH" altLang="en-US" sz="1000"/>
              <a:t>) </a:t>
            </a:r>
            <a:r>
              <a:rPr lang="en-US" altLang="en-US" sz="1000"/>
              <a:t>{ </a:t>
            </a:r>
          </a:p>
          <a:p>
            <a:pPr eaLnBrk="1" hangingPunct="1"/>
            <a:r>
              <a:rPr lang="en-US" altLang="en-US" sz="1000"/>
              <a:t>			req </a:t>
            </a:r>
            <a:r>
              <a:rPr lang="th-TH" altLang="en-US" sz="1000"/>
              <a:t>= </a:t>
            </a:r>
            <a:r>
              <a:rPr lang="en-US" altLang="en-US" sz="1000"/>
              <a:t>false; </a:t>
            </a:r>
          </a:p>
          <a:p>
            <a:pPr eaLnBrk="1" hangingPunct="1"/>
            <a:r>
              <a:rPr lang="en-US" altLang="en-US" sz="1000"/>
              <a:t>		} </a:t>
            </a:r>
            <a:endParaRPr lang="th-TH" altLang="en-US" sz="1000"/>
          </a:p>
          <a:p>
            <a:pPr eaLnBrk="1" hangingPunct="1"/>
            <a:r>
              <a:rPr lang="th-TH" altLang="en-US" sz="1000"/>
              <a:t>	// </a:t>
            </a:r>
            <a:r>
              <a:rPr lang="en-US" altLang="en-US" sz="1000"/>
              <a:t>branch for IE</a:t>
            </a:r>
            <a:r>
              <a:rPr lang="th-TH" altLang="en-US" sz="1000"/>
              <a:t>/</a:t>
            </a:r>
            <a:r>
              <a:rPr lang="en-US" altLang="en-US" sz="1000"/>
              <a:t>Windows ActiveX version </a:t>
            </a:r>
          </a:p>
          <a:p>
            <a:pPr eaLnBrk="1" hangingPunct="1"/>
            <a:r>
              <a:rPr lang="en-US" altLang="en-US" sz="1000"/>
              <a:t>	} else if</a:t>
            </a:r>
            <a:r>
              <a:rPr lang="th-TH" altLang="en-US" sz="1000"/>
              <a:t>(</a:t>
            </a:r>
            <a:r>
              <a:rPr lang="en-US" altLang="en-US" sz="1000"/>
              <a:t>window</a:t>
            </a:r>
            <a:r>
              <a:rPr lang="th-TH" altLang="en-US" sz="1000"/>
              <a:t>.</a:t>
            </a:r>
            <a:r>
              <a:rPr lang="en-US" altLang="en-US" sz="1000"/>
              <a:t>ActiveXObject</a:t>
            </a:r>
            <a:r>
              <a:rPr lang="th-TH" altLang="en-US" sz="1000"/>
              <a:t>) </a:t>
            </a:r>
            <a:r>
              <a:rPr lang="en-US" altLang="en-US" sz="1000"/>
              <a:t>{ </a:t>
            </a:r>
          </a:p>
          <a:p>
            <a:pPr eaLnBrk="1" hangingPunct="1"/>
            <a:r>
              <a:rPr lang="en-US" altLang="en-US" sz="1000"/>
              <a:t>		try { </a:t>
            </a:r>
          </a:p>
          <a:p>
            <a:pPr eaLnBrk="1" hangingPunct="1"/>
            <a:r>
              <a:rPr lang="en-US" altLang="en-US" sz="1000"/>
              <a:t>			req </a:t>
            </a:r>
            <a:r>
              <a:rPr lang="th-TH" altLang="en-US" sz="1000"/>
              <a:t>= </a:t>
            </a:r>
            <a:r>
              <a:rPr lang="en-US" altLang="en-US" sz="1000"/>
              <a:t>new ActiveXObject</a:t>
            </a:r>
            <a:r>
              <a:rPr lang="th-TH" altLang="en-US" sz="1000"/>
              <a:t>("</a:t>
            </a:r>
            <a:r>
              <a:rPr lang="en-US" altLang="en-US" sz="1000"/>
              <a:t>Msxml2</a:t>
            </a:r>
            <a:r>
              <a:rPr lang="th-TH" altLang="en-US" sz="1000"/>
              <a:t>.</a:t>
            </a:r>
            <a:r>
              <a:rPr lang="en-US" altLang="en-US" sz="1000"/>
              <a:t>XMLHTTP</a:t>
            </a:r>
            <a:r>
              <a:rPr lang="th-TH" altLang="en-US" sz="1000"/>
              <a:t>")</a:t>
            </a:r>
            <a:r>
              <a:rPr lang="en-US" altLang="en-US" sz="1000"/>
              <a:t>; </a:t>
            </a:r>
          </a:p>
          <a:p>
            <a:pPr eaLnBrk="1" hangingPunct="1"/>
            <a:r>
              <a:rPr lang="en-US" altLang="en-US" sz="1000"/>
              <a:t>		} catch</a:t>
            </a:r>
            <a:r>
              <a:rPr lang="th-TH" altLang="en-US" sz="1000"/>
              <a:t>(</a:t>
            </a:r>
            <a:r>
              <a:rPr lang="en-US" altLang="en-US" sz="1000"/>
              <a:t>e</a:t>
            </a:r>
            <a:r>
              <a:rPr lang="th-TH" altLang="en-US" sz="1000"/>
              <a:t>) </a:t>
            </a:r>
            <a:r>
              <a:rPr lang="en-US" altLang="en-US" sz="1000"/>
              <a:t>{ </a:t>
            </a:r>
          </a:p>
          <a:p>
            <a:pPr eaLnBrk="1" hangingPunct="1"/>
            <a:r>
              <a:rPr lang="en-US" altLang="en-US" sz="1000"/>
              <a:t>			try { </a:t>
            </a:r>
          </a:p>
          <a:p>
            <a:pPr eaLnBrk="1" hangingPunct="1"/>
            <a:r>
              <a:rPr lang="en-US" altLang="en-US" sz="1000"/>
              <a:t>				req </a:t>
            </a:r>
            <a:r>
              <a:rPr lang="th-TH" altLang="en-US" sz="1000"/>
              <a:t>= </a:t>
            </a:r>
            <a:r>
              <a:rPr lang="en-US" altLang="en-US" sz="1000"/>
              <a:t>new ActiveXObject</a:t>
            </a:r>
            <a:r>
              <a:rPr lang="th-TH" altLang="en-US" sz="1000"/>
              <a:t>("</a:t>
            </a:r>
            <a:r>
              <a:rPr lang="en-US" altLang="en-US" sz="1000"/>
              <a:t>Microsoft</a:t>
            </a:r>
            <a:r>
              <a:rPr lang="th-TH" altLang="en-US" sz="1000"/>
              <a:t>.</a:t>
            </a:r>
            <a:r>
              <a:rPr lang="en-US" altLang="en-US" sz="1000"/>
              <a:t>XMLHTTP</a:t>
            </a:r>
            <a:r>
              <a:rPr lang="th-TH" altLang="en-US" sz="1000"/>
              <a:t>")</a:t>
            </a:r>
            <a:r>
              <a:rPr lang="en-US" altLang="en-US" sz="1000"/>
              <a:t>; </a:t>
            </a:r>
          </a:p>
          <a:p>
            <a:pPr eaLnBrk="1" hangingPunct="1"/>
            <a:r>
              <a:rPr lang="en-US" altLang="en-US" sz="1000"/>
              <a:t>			} catch</a:t>
            </a:r>
            <a:r>
              <a:rPr lang="th-TH" altLang="en-US" sz="1000"/>
              <a:t>(</a:t>
            </a:r>
            <a:r>
              <a:rPr lang="en-US" altLang="en-US" sz="1000"/>
              <a:t>e</a:t>
            </a:r>
            <a:r>
              <a:rPr lang="th-TH" altLang="en-US" sz="1000"/>
              <a:t>) </a:t>
            </a:r>
            <a:r>
              <a:rPr lang="en-US" altLang="en-US" sz="1000"/>
              <a:t>{ </a:t>
            </a:r>
          </a:p>
          <a:p>
            <a:pPr eaLnBrk="1" hangingPunct="1"/>
            <a:r>
              <a:rPr lang="en-US" altLang="en-US" sz="1000"/>
              <a:t>				req </a:t>
            </a:r>
            <a:r>
              <a:rPr lang="th-TH" altLang="en-US" sz="1000"/>
              <a:t>= </a:t>
            </a:r>
            <a:r>
              <a:rPr lang="en-US" altLang="en-US" sz="1000"/>
              <a:t>false; </a:t>
            </a:r>
          </a:p>
          <a:p>
            <a:pPr eaLnBrk="1" hangingPunct="1"/>
            <a:r>
              <a:rPr lang="en-US" altLang="en-US" sz="1000"/>
              <a:t>			} </a:t>
            </a:r>
          </a:p>
          <a:p>
            <a:pPr eaLnBrk="1" hangingPunct="1"/>
            <a:r>
              <a:rPr lang="en-US" altLang="en-US" sz="1000"/>
              <a:t>		}	 </a:t>
            </a:r>
          </a:p>
          <a:p>
            <a:pPr eaLnBrk="1" hangingPunct="1"/>
            <a:r>
              <a:rPr lang="en-US" altLang="en-US" sz="1000"/>
              <a:t>	} </a:t>
            </a:r>
          </a:p>
          <a:p>
            <a:pPr eaLnBrk="1" hangingPunct="1"/>
            <a:r>
              <a:rPr lang="en-US" altLang="en-US" sz="1000"/>
              <a:t>	if</a:t>
            </a:r>
            <a:r>
              <a:rPr lang="th-TH" altLang="en-US" sz="1000"/>
              <a:t>(</a:t>
            </a:r>
            <a:r>
              <a:rPr lang="en-US" altLang="en-US" sz="1000"/>
              <a:t>req</a:t>
            </a:r>
            <a:r>
              <a:rPr lang="th-TH" altLang="en-US" sz="1000"/>
              <a:t>) </a:t>
            </a:r>
            <a:r>
              <a:rPr lang="en-US" altLang="en-US" sz="1000"/>
              <a:t>{ </a:t>
            </a:r>
          </a:p>
          <a:p>
            <a:pPr eaLnBrk="1" hangingPunct="1"/>
            <a:r>
              <a:rPr lang="en-US" altLang="en-US" sz="1000"/>
              <a:t>		req</a:t>
            </a:r>
            <a:r>
              <a:rPr lang="th-TH" altLang="en-US" sz="1000"/>
              <a:t>.</a:t>
            </a:r>
            <a:r>
              <a:rPr lang="en-US" altLang="en-US" sz="1000"/>
              <a:t>onreadystatechange </a:t>
            </a:r>
            <a:r>
              <a:rPr lang="th-TH" altLang="en-US" sz="1000"/>
              <a:t>= </a:t>
            </a:r>
            <a:r>
              <a:rPr lang="en-US" altLang="en-US" sz="1000"/>
              <a:t>processReqChange; </a:t>
            </a:r>
          </a:p>
          <a:p>
            <a:pPr eaLnBrk="1" hangingPunct="1"/>
            <a:r>
              <a:rPr lang="en-US" altLang="en-US" sz="1000"/>
              <a:t>		req</a:t>
            </a:r>
            <a:r>
              <a:rPr lang="th-TH" altLang="en-US" sz="1000"/>
              <a:t>.</a:t>
            </a:r>
            <a:r>
              <a:rPr lang="en-US" altLang="en-US" sz="1000"/>
              <a:t>open</a:t>
            </a:r>
            <a:r>
              <a:rPr lang="th-TH" altLang="en-US" sz="1000"/>
              <a:t>("</a:t>
            </a:r>
            <a:r>
              <a:rPr lang="en-US" altLang="en-US" sz="1000"/>
              <a:t>GET</a:t>
            </a:r>
            <a:r>
              <a:rPr lang="th-TH" altLang="en-US" sz="1000"/>
              <a:t>"</a:t>
            </a:r>
            <a:r>
              <a:rPr lang="en-US" altLang="en-US" sz="1000"/>
              <a:t>, url, true</a:t>
            </a:r>
            <a:r>
              <a:rPr lang="th-TH" altLang="en-US" sz="1000"/>
              <a:t>)</a:t>
            </a:r>
            <a:r>
              <a:rPr lang="en-US" altLang="en-US" sz="1000"/>
              <a:t>; </a:t>
            </a:r>
          </a:p>
          <a:p>
            <a:pPr eaLnBrk="1" hangingPunct="1"/>
            <a:r>
              <a:rPr lang="en-US" altLang="en-US" sz="1000"/>
              <a:t>		req</a:t>
            </a:r>
            <a:r>
              <a:rPr lang="th-TH" altLang="en-US" sz="1000"/>
              <a:t>.</a:t>
            </a:r>
            <a:r>
              <a:rPr lang="en-US" altLang="en-US" sz="1000"/>
              <a:t>send</a:t>
            </a:r>
            <a:r>
              <a:rPr lang="th-TH" altLang="en-US" sz="1000"/>
              <a:t>("")</a:t>
            </a:r>
            <a:r>
              <a:rPr lang="en-US" altLang="en-US" sz="1000"/>
              <a:t>; </a:t>
            </a:r>
          </a:p>
          <a:p>
            <a:pPr eaLnBrk="1" hangingPunct="1"/>
            <a:r>
              <a:rPr lang="en-US" altLang="en-US" sz="1000"/>
              <a:t>	} </a:t>
            </a:r>
          </a:p>
          <a:p>
            <a:pPr eaLnBrk="1" hangingPunct="1"/>
            <a:r>
              <a:rPr lang="en-US" altLang="en-US" sz="1000"/>
              <a:t>} </a:t>
            </a:r>
            <a:endParaRPr lang="th-TH" altLang="en-US" sz="1000"/>
          </a:p>
        </p:txBody>
      </p:sp>
    </p:spTree>
    <p:extLst>
      <p:ext uri="{BB962C8B-B14F-4D97-AF65-F5344CB8AC3E}">
        <p14:creationId xmlns:p14="http://schemas.microsoft.com/office/powerpoint/2010/main" val="120961094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136</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err="1"/>
              <a:t>XMLHttpRequest</a:t>
            </a:r>
            <a:r>
              <a:rPr lang="en-US" altLang="en-US" dirty="0"/>
              <a:t> Object</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Ajax Factory - I</a:t>
            </a:r>
          </a:p>
        </p:txBody>
      </p:sp>
      <p:sp>
        <p:nvSpPr>
          <p:cNvPr id="6" name="Text Box 5">
            <a:extLst>
              <a:ext uri="{FF2B5EF4-FFF2-40B4-BE49-F238E27FC236}">
                <a16:creationId xmlns:a16="http://schemas.microsoft.com/office/drawing/2014/main" id="{6A200EDB-D459-BEF2-B425-51CC39417585}"/>
              </a:ext>
            </a:extLst>
          </p:cNvPr>
          <p:cNvSpPr txBox="1">
            <a:spLocks noChangeArrowheads="1"/>
          </p:cNvSpPr>
          <p:nvPr/>
        </p:nvSpPr>
        <p:spPr bwMode="auto">
          <a:xfrm>
            <a:off x="1763688" y="2444005"/>
            <a:ext cx="7239000" cy="42973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200" dirty="0"/>
              <a:t>var </a:t>
            </a:r>
            <a:r>
              <a:rPr lang="en-US" altLang="en-US" sz="1200" dirty="0" err="1"/>
              <a:t>msHttp</a:t>
            </a:r>
            <a:r>
              <a:rPr lang="en-US" altLang="en-US" sz="1200" dirty="0"/>
              <a:t> </a:t>
            </a:r>
            <a:r>
              <a:rPr lang="th-TH" altLang="en-US" sz="1200" dirty="0"/>
              <a:t>= </a:t>
            </a:r>
            <a:r>
              <a:rPr lang="en-US" altLang="en-US" sz="1200" dirty="0"/>
              <a:t>new Array</a:t>
            </a:r>
            <a:r>
              <a:rPr lang="th-TH" altLang="en-US" sz="1200" dirty="0"/>
              <a:t>(</a:t>
            </a:r>
            <a:r>
              <a:rPr lang="en-US" altLang="en-US" sz="1200" dirty="0"/>
              <a:t>'Msxml2</a:t>
            </a:r>
            <a:r>
              <a:rPr lang="th-TH" altLang="en-US" sz="1200" dirty="0"/>
              <a:t>.</a:t>
            </a:r>
            <a:r>
              <a:rPr lang="en-US" altLang="en-US" sz="1200" dirty="0"/>
              <a:t>XMLHTTP</a:t>
            </a:r>
            <a:r>
              <a:rPr lang="th-TH" altLang="en-US" sz="1200" dirty="0"/>
              <a:t>.</a:t>
            </a:r>
            <a:r>
              <a:rPr lang="en-US" altLang="en-US" sz="1200" dirty="0"/>
              <a:t>5.0',</a:t>
            </a:r>
            <a:endParaRPr lang="th-TH" altLang="en-US" sz="1200" dirty="0"/>
          </a:p>
          <a:p>
            <a:pPr eaLnBrk="1" hangingPunct="1"/>
            <a:r>
              <a:rPr lang="en-US" altLang="en-US" sz="1200" dirty="0"/>
              <a:t>	 'Msxml2</a:t>
            </a:r>
            <a:r>
              <a:rPr lang="th-TH" altLang="en-US" sz="1200" dirty="0"/>
              <a:t>.</a:t>
            </a:r>
            <a:r>
              <a:rPr lang="en-US" altLang="en-US" sz="1200" dirty="0"/>
              <a:t>XMLHTTP</a:t>
            </a:r>
            <a:r>
              <a:rPr lang="th-TH" altLang="en-US" sz="1200" dirty="0"/>
              <a:t>.</a:t>
            </a:r>
            <a:r>
              <a:rPr lang="en-US" altLang="en-US" sz="1200" dirty="0"/>
              <a:t>4.0',</a:t>
            </a:r>
            <a:endParaRPr lang="th-TH" altLang="en-US" sz="1200" dirty="0"/>
          </a:p>
          <a:p>
            <a:pPr eaLnBrk="1" hangingPunct="1"/>
            <a:r>
              <a:rPr lang="en-US" altLang="en-US" sz="1200" dirty="0"/>
              <a:t>	 'Msxml2</a:t>
            </a:r>
            <a:r>
              <a:rPr lang="th-TH" altLang="en-US" sz="1200" dirty="0"/>
              <a:t>.</a:t>
            </a:r>
            <a:r>
              <a:rPr lang="en-US" altLang="en-US" sz="1200" dirty="0"/>
              <a:t>XMLHTTP</a:t>
            </a:r>
            <a:r>
              <a:rPr lang="th-TH" altLang="en-US" sz="1200" dirty="0"/>
              <a:t>.</a:t>
            </a:r>
            <a:r>
              <a:rPr lang="en-US" altLang="en-US" sz="1200" dirty="0"/>
              <a:t>3.0',</a:t>
            </a:r>
            <a:endParaRPr lang="th-TH" altLang="en-US" sz="1200" dirty="0"/>
          </a:p>
          <a:p>
            <a:pPr eaLnBrk="1" hangingPunct="1"/>
            <a:r>
              <a:rPr lang="en-US" altLang="en-US" sz="1200" dirty="0"/>
              <a:t>	 'Msxml2</a:t>
            </a:r>
            <a:r>
              <a:rPr lang="th-TH" altLang="en-US" sz="1200" dirty="0"/>
              <a:t>.</a:t>
            </a:r>
            <a:r>
              <a:rPr lang="en-US" altLang="en-US" sz="1200" dirty="0"/>
              <a:t>XMLHTTP',</a:t>
            </a:r>
            <a:endParaRPr lang="th-TH" altLang="en-US" sz="1200" dirty="0"/>
          </a:p>
          <a:p>
            <a:pPr eaLnBrk="1" hangingPunct="1"/>
            <a:r>
              <a:rPr lang="en-US" altLang="en-US" sz="1200" dirty="0"/>
              <a:t>	'Microsoft</a:t>
            </a:r>
            <a:r>
              <a:rPr lang="th-TH" altLang="en-US" sz="1200" dirty="0"/>
              <a:t>.</a:t>
            </a:r>
            <a:r>
              <a:rPr lang="en-US" altLang="en-US" sz="1200" dirty="0"/>
              <a:t>XMLHTTP',</a:t>
            </a:r>
            <a:endParaRPr lang="th-TH" altLang="en-US" sz="1200" dirty="0"/>
          </a:p>
          <a:p>
            <a:pPr eaLnBrk="1" hangingPunct="1"/>
            <a:r>
              <a:rPr lang="en-US" altLang="en-US" sz="1200" dirty="0"/>
              <a:t>	 '</a:t>
            </a:r>
            <a:r>
              <a:rPr lang="en-US" altLang="en-US" sz="1200" dirty="0" err="1"/>
              <a:t>Msxml</a:t>
            </a:r>
            <a:r>
              <a:rPr lang="th-TH" altLang="en-US" sz="1200" dirty="0"/>
              <a:t>.</a:t>
            </a:r>
            <a:r>
              <a:rPr lang="en-US" altLang="en-US" sz="1200" dirty="0" err="1"/>
              <a:t>DOMDocument</a:t>
            </a:r>
            <a:r>
              <a:rPr lang="en-US" altLang="en-US" sz="1200" dirty="0"/>
              <a:t>',</a:t>
            </a:r>
            <a:endParaRPr lang="th-TH" altLang="en-US" sz="1200" dirty="0"/>
          </a:p>
          <a:p>
            <a:pPr eaLnBrk="1" hangingPunct="1"/>
            <a:r>
              <a:rPr lang="en-US" altLang="en-US" sz="1200" dirty="0"/>
              <a:t>	 'Msxml2</a:t>
            </a:r>
            <a:r>
              <a:rPr lang="th-TH" altLang="en-US" sz="1200" dirty="0"/>
              <a:t>.</a:t>
            </a:r>
            <a:r>
              <a:rPr lang="en-US" altLang="en-US" sz="1200" dirty="0" err="1"/>
              <a:t>DOMDocument</a:t>
            </a:r>
            <a:r>
              <a:rPr lang="en-US" altLang="en-US" sz="1200" dirty="0"/>
              <a:t>',</a:t>
            </a:r>
            <a:endParaRPr lang="th-TH" altLang="en-US" sz="1200" dirty="0"/>
          </a:p>
          <a:p>
            <a:pPr eaLnBrk="1" hangingPunct="1"/>
            <a:r>
              <a:rPr lang="en-US" altLang="en-US" sz="1200" dirty="0"/>
              <a:t>	 'Microsoft</a:t>
            </a:r>
            <a:r>
              <a:rPr lang="th-TH" altLang="en-US" sz="1200" dirty="0"/>
              <a:t>.</a:t>
            </a:r>
            <a:r>
              <a:rPr lang="en-US" altLang="en-US" sz="1200" dirty="0"/>
              <a:t>XMLDOM'</a:t>
            </a:r>
            <a:r>
              <a:rPr lang="th-TH" altLang="en-US" sz="1200" dirty="0"/>
              <a:t>)</a:t>
            </a:r>
            <a:r>
              <a:rPr lang="en-US" altLang="en-US" sz="1200" dirty="0"/>
              <a:t>;</a:t>
            </a:r>
            <a:endParaRPr lang="th-TH" altLang="en-US" sz="1200" dirty="0"/>
          </a:p>
          <a:p>
            <a:pPr eaLnBrk="1" hangingPunct="1"/>
            <a:r>
              <a:rPr lang="en-US" altLang="en-US" sz="1200" dirty="0"/>
              <a:t>function </a:t>
            </a:r>
            <a:r>
              <a:rPr lang="en-US" altLang="en-US" sz="1200" dirty="0" err="1"/>
              <a:t>AJAXFactory</a:t>
            </a:r>
            <a:r>
              <a:rPr lang="th-TH" altLang="en-US" sz="1200" dirty="0"/>
              <a:t>()</a:t>
            </a:r>
            <a:r>
              <a:rPr lang="en-US" altLang="en-US" sz="1200" dirty="0"/>
              <a:t>{	</a:t>
            </a:r>
            <a:endParaRPr lang="th-TH" altLang="en-US" sz="1200" dirty="0"/>
          </a:p>
          <a:p>
            <a:pPr eaLnBrk="1" hangingPunct="1"/>
            <a:r>
              <a:rPr lang="en-US" altLang="en-US" sz="1200" dirty="0"/>
              <a:t>	var req;</a:t>
            </a:r>
            <a:endParaRPr lang="th-TH" altLang="en-US" sz="1200" dirty="0"/>
          </a:p>
          <a:p>
            <a:pPr eaLnBrk="1" hangingPunct="1"/>
            <a:r>
              <a:rPr lang="en-US" altLang="en-US" sz="1200" dirty="0"/>
              <a:t>	this</a:t>
            </a:r>
            <a:r>
              <a:rPr lang="th-TH" altLang="en-US" sz="1200" dirty="0"/>
              <a:t>.</a:t>
            </a:r>
            <a:r>
              <a:rPr lang="en-US" altLang="en-US" sz="1200" dirty="0" err="1"/>
              <a:t>HTTPRequest</a:t>
            </a:r>
            <a:r>
              <a:rPr lang="en-US" altLang="en-US" sz="1200" dirty="0"/>
              <a:t> </a:t>
            </a:r>
            <a:r>
              <a:rPr lang="th-TH" altLang="en-US" sz="1200" dirty="0"/>
              <a:t>= </a:t>
            </a:r>
            <a:r>
              <a:rPr lang="en-US" altLang="en-US" sz="1200" dirty="0"/>
              <a:t>function</a:t>
            </a:r>
            <a:r>
              <a:rPr lang="th-TH" altLang="en-US" sz="1200" dirty="0"/>
              <a:t>()</a:t>
            </a:r>
            <a:r>
              <a:rPr lang="en-US" altLang="en-US" sz="1200" dirty="0"/>
              <a:t>{</a:t>
            </a:r>
            <a:endParaRPr lang="th-TH" altLang="en-US" sz="1200" dirty="0"/>
          </a:p>
          <a:p>
            <a:pPr eaLnBrk="1" hangingPunct="1"/>
            <a:r>
              <a:rPr lang="en-US" altLang="en-US" sz="1200" dirty="0"/>
              <a:t>		if</a:t>
            </a:r>
            <a:r>
              <a:rPr lang="th-TH" altLang="en-US" sz="1200" dirty="0"/>
              <a:t>(</a:t>
            </a:r>
            <a:r>
              <a:rPr lang="en-US" altLang="en-US" sz="1200" dirty="0"/>
              <a:t>window</a:t>
            </a:r>
            <a:r>
              <a:rPr lang="th-TH" altLang="en-US" sz="1200" dirty="0"/>
              <a:t>.</a:t>
            </a:r>
            <a:r>
              <a:rPr lang="en-US" altLang="en-US" sz="1200" dirty="0" err="1"/>
              <a:t>XMLHttpRequest</a:t>
            </a:r>
            <a:r>
              <a:rPr lang="th-TH" altLang="en-US" sz="1200" dirty="0"/>
              <a:t>)</a:t>
            </a:r>
            <a:r>
              <a:rPr lang="en-US" altLang="en-US" sz="1200" dirty="0"/>
              <a:t>{</a:t>
            </a:r>
            <a:endParaRPr lang="th-TH" altLang="en-US" sz="1200" dirty="0"/>
          </a:p>
          <a:p>
            <a:pPr eaLnBrk="1" hangingPunct="1"/>
            <a:r>
              <a:rPr lang="en-US" altLang="en-US" sz="1200" dirty="0"/>
              <a:t>			return new </a:t>
            </a:r>
            <a:r>
              <a:rPr lang="en-US" altLang="en-US" sz="1200" dirty="0" err="1"/>
              <a:t>XMLHttpRequest</a:t>
            </a:r>
            <a:r>
              <a:rPr lang="th-TH" altLang="en-US" sz="1200" dirty="0"/>
              <a:t>()</a:t>
            </a:r>
            <a:r>
              <a:rPr lang="en-US" altLang="en-US" sz="1200" dirty="0"/>
              <a:t>;</a:t>
            </a:r>
            <a:endParaRPr lang="th-TH" altLang="en-US" sz="1200" dirty="0"/>
          </a:p>
          <a:p>
            <a:pPr eaLnBrk="1" hangingPunct="1"/>
            <a:r>
              <a:rPr lang="en-US" altLang="en-US" sz="1200" dirty="0"/>
              <a:t>		}else if</a:t>
            </a:r>
            <a:r>
              <a:rPr lang="th-TH" altLang="en-US" sz="1200" dirty="0"/>
              <a:t>(</a:t>
            </a:r>
            <a:r>
              <a:rPr lang="en-US" altLang="en-US" sz="1200" dirty="0"/>
              <a:t>window</a:t>
            </a:r>
            <a:r>
              <a:rPr lang="th-TH" altLang="en-US" sz="1200" dirty="0"/>
              <a:t>.</a:t>
            </a:r>
            <a:r>
              <a:rPr lang="en-US" altLang="en-US" sz="1200" dirty="0" err="1"/>
              <a:t>ActiveXObject</a:t>
            </a:r>
            <a:r>
              <a:rPr lang="th-TH" altLang="en-US" sz="1200" dirty="0"/>
              <a:t>)</a:t>
            </a:r>
            <a:r>
              <a:rPr lang="en-US" altLang="en-US" sz="1200" dirty="0"/>
              <a:t>{</a:t>
            </a:r>
            <a:endParaRPr lang="th-TH" altLang="en-US" sz="1200" dirty="0"/>
          </a:p>
          <a:p>
            <a:pPr eaLnBrk="1" hangingPunct="1"/>
            <a:r>
              <a:rPr lang="en-US" altLang="en-US" sz="1200" dirty="0"/>
              <a:t>			for</a:t>
            </a:r>
            <a:r>
              <a:rPr lang="th-TH" altLang="en-US" sz="1200" dirty="0"/>
              <a:t>(</a:t>
            </a:r>
            <a:r>
              <a:rPr lang="en-US" altLang="en-US" sz="1200" dirty="0"/>
              <a:t>var </a:t>
            </a:r>
            <a:r>
              <a:rPr lang="en-US" altLang="en-US" sz="1200" dirty="0" err="1"/>
              <a:t>i</a:t>
            </a:r>
            <a:r>
              <a:rPr lang="en-US" altLang="en-US" sz="1200" dirty="0"/>
              <a:t> </a:t>
            </a:r>
            <a:r>
              <a:rPr lang="th-TH" altLang="en-US" sz="1200" dirty="0"/>
              <a:t>= </a:t>
            </a:r>
            <a:r>
              <a:rPr lang="en-US" altLang="en-US" sz="1200" dirty="0"/>
              <a:t>0 ; </a:t>
            </a:r>
            <a:r>
              <a:rPr lang="en-US" altLang="en-US" sz="1200" dirty="0" err="1"/>
              <a:t>i</a:t>
            </a:r>
            <a:r>
              <a:rPr lang="en-US" altLang="en-US" sz="1200" dirty="0"/>
              <a:t> &lt; </a:t>
            </a:r>
            <a:r>
              <a:rPr lang="en-US" altLang="en-US" sz="1200" dirty="0" err="1"/>
              <a:t>msHttp</a:t>
            </a:r>
            <a:r>
              <a:rPr lang="th-TH" altLang="en-US" sz="1200" dirty="0"/>
              <a:t>.</a:t>
            </a:r>
            <a:r>
              <a:rPr lang="en-US" altLang="en-US" sz="1200" dirty="0"/>
              <a:t>length ; </a:t>
            </a:r>
            <a:r>
              <a:rPr lang="en-US" altLang="en-US" sz="1200" dirty="0" err="1"/>
              <a:t>i</a:t>
            </a:r>
            <a:r>
              <a:rPr lang="th-TH" altLang="en-US" sz="1200" dirty="0"/>
              <a:t>++)</a:t>
            </a:r>
            <a:r>
              <a:rPr lang="en-US" altLang="en-US" sz="1200" dirty="0"/>
              <a:t>{</a:t>
            </a:r>
            <a:endParaRPr lang="th-TH" altLang="en-US" sz="1200" dirty="0"/>
          </a:p>
          <a:p>
            <a:pPr eaLnBrk="1" hangingPunct="1"/>
            <a:r>
              <a:rPr lang="en-US" altLang="en-US" sz="1200" dirty="0"/>
              <a:t>				try{</a:t>
            </a:r>
            <a:endParaRPr lang="th-TH" altLang="en-US" sz="1200" dirty="0"/>
          </a:p>
          <a:p>
            <a:pPr eaLnBrk="1" hangingPunct="1"/>
            <a:r>
              <a:rPr lang="en-US" altLang="en-US" sz="1200" dirty="0"/>
              <a:t>					return new </a:t>
            </a:r>
            <a:r>
              <a:rPr lang="en-US" altLang="en-US" sz="1200" dirty="0" err="1"/>
              <a:t>ActiveXObject</a:t>
            </a:r>
            <a:r>
              <a:rPr lang="th-TH" altLang="en-US" sz="1200" dirty="0"/>
              <a:t>(</a:t>
            </a:r>
            <a:r>
              <a:rPr lang="en-US" altLang="en-US" sz="1200" dirty="0" err="1"/>
              <a:t>msHttp</a:t>
            </a:r>
            <a:r>
              <a:rPr lang="th-TH" altLang="en-US" sz="1200" dirty="0"/>
              <a:t>[</a:t>
            </a:r>
            <a:r>
              <a:rPr lang="en-US" altLang="en-US" sz="1200" dirty="0" err="1"/>
              <a:t>i</a:t>
            </a:r>
            <a:r>
              <a:rPr lang="th-TH" altLang="en-US" sz="1200" dirty="0"/>
              <a:t>])</a:t>
            </a:r>
            <a:r>
              <a:rPr lang="en-US" altLang="en-US" sz="1200" dirty="0"/>
              <a:t>;</a:t>
            </a:r>
            <a:endParaRPr lang="th-TH" altLang="en-US" sz="1200" dirty="0"/>
          </a:p>
          <a:p>
            <a:pPr eaLnBrk="1" hangingPunct="1"/>
            <a:r>
              <a:rPr lang="en-US" altLang="en-US" sz="1200" dirty="0"/>
              <a:t>				}catch</a:t>
            </a:r>
            <a:r>
              <a:rPr lang="th-TH" altLang="en-US" sz="1200" dirty="0"/>
              <a:t>(</a:t>
            </a:r>
            <a:r>
              <a:rPr lang="en-US" altLang="en-US" sz="1200" dirty="0"/>
              <a:t>e</a:t>
            </a:r>
            <a:r>
              <a:rPr lang="th-TH" altLang="en-US" sz="1200" dirty="0"/>
              <a:t>)</a:t>
            </a:r>
            <a:r>
              <a:rPr lang="en-US" altLang="en-US" sz="1200" dirty="0"/>
              <a:t>{}</a:t>
            </a:r>
            <a:endParaRPr lang="th-TH" altLang="en-US" sz="1200" dirty="0"/>
          </a:p>
          <a:p>
            <a:pPr eaLnBrk="1" hangingPunct="1"/>
            <a:r>
              <a:rPr lang="en-US" altLang="en-US" sz="1200" dirty="0"/>
              <a:t>			}</a:t>
            </a:r>
            <a:endParaRPr lang="th-TH" altLang="en-US" sz="1200" dirty="0"/>
          </a:p>
          <a:p>
            <a:pPr eaLnBrk="1" hangingPunct="1"/>
            <a:r>
              <a:rPr lang="en-US" altLang="en-US" sz="1200" dirty="0"/>
              <a:t>		}</a:t>
            </a:r>
            <a:endParaRPr lang="th-TH" altLang="en-US" sz="1200" dirty="0"/>
          </a:p>
          <a:p>
            <a:pPr eaLnBrk="1" hangingPunct="1"/>
            <a:r>
              <a:rPr lang="en-US" altLang="en-US" sz="1200" dirty="0"/>
              <a:t>		throw new Error</a:t>
            </a:r>
            <a:r>
              <a:rPr lang="th-TH" altLang="en-US" sz="1200" dirty="0"/>
              <a:t>("</a:t>
            </a:r>
            <a:r>
              <a:rPr lang="en-US" altLang="en-US" sz="1200" dirty="0"/>
              <a:t>Could not instantiate </a:t>
            </a:r>
            <a:r>
              <a:rPr lang="en-US" altLang="en-US" sz="1200" dirty="0" err="1"/>
              <a:t>XMLHttpRequest</a:t>
            </a:r>
            <a:r>
              <a:rPr lang="th-TH" altLang="en-US" sz="1200" dirty="0"/>
              <a:t>")</a:t>
            </a:r>
            <a:r>
              <a:rPr lang="en-US" altLang="en-US" sz="1200" dirty="0"/>
              <a:t>;</a:t>
            </a:r>
            <a:endParaRPr lang="th-TH" altLang="en-US" sz="1200" dirty="0"/>
          </a:p>
          <a:p>
            <a:pPr eaLnBrk="1" hangingPunct="1"/>
            <a:r>
              <a:rPr lang="en-US" altLang="en-US" sz="1200" dirty="0"/>
              <a:t>	};</a:t>
            </a:r>
            <a:endParaRPr lang="th-TH" altLang="en-US" sz="1200" dirty="0"/>
          </a:p>
        </p:txBody>
      </p:sp>
    </p:spTree>
    <p:extLst>
      <p:ext uri="{BB962C8B-B14F-4D97-AF65-F5344CB8AC3E}">
        <p14:creationId xmlns:p14="http://schemas.microsoft.com/office/powerpoint/2010/main" val="14556399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137</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err="1"/>
              <a:t>XMLHttpRequest</a:t>
            </a:r>
            <a:r>
              <a:rPr lang="en-US" altLang="en-US" dirty="0"/>
              <a:t> Object</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Ajax Factory - II</a:t>
            </a:r>
          </a:p>
        </p:txBody>
      </p:sp>
      <p:sp>
        <p:nvSpPr>
          <p:cNvPr id="5" name="Text Box 5">
            <a:extLst>
              <a:ext uri="{FF2B5EF4-FFF2-40B4-BE49-F238E27FC236}">
                <a16:creationId xmlns:a16="http://schemas.microsoft.com/office/drawing/2014/main" id="{A734B97F-350E-F751-DA6F-53FE7EE74B54}"/>
              </a:ext>
            </a:extLst>
          </p:cNvPr>
          <p:cNvSpPr txBox="1">
            <a:spLocks noChangeArrowheads="1"/>
          </p:cNvSpPr>
          <p:nvPr/>
        </p:nvSpPr>
        <p:spPr bwMode="auto">
          <a:xfrm>
            <a:off x="1797496" y="2286000"/>
            <a:ext cx="7239000" cy="32893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400"/>
              <a:t>	this.sendRequest = function(Url,Prms,HttpMethod,ProcessState){</a:t>
            </a:r>
          </a:p>
          <a:p>
            <a:pPr eaLnBrk="1" hangingPunct="1"/>
            <a:r>
              <a:rPr lang="en-US" altLang="en-US" sz="1400"/>
              <a:t>		if(req==null){</a:t>
            </a:r>
          </a:p>
          <a:p>
            <a:pPr eaLnBrk="1" hangingPunct="1"/>
            <a:r>
              <a:rPr lang="en-US" altLang="en-US" sz="1400"/>
              <a:t>			req = this.HTTPRequest();</a:t>
            </a:r>
          </a:p>
          <a:p>
            <a:pPr eaLnBrk="1" hangingPunct="1"/>
            <a:r>
              <a:rPr lang="en-US" altLang="en-US" sz="1400"/>
              <a:t>		}</a:t>
            </a:r>
          </a:p>
          <a:p>
            <a:pPr eaLnBrk="1" hangingPunct="1"/>
            <a:r>
              <a:rPr lang="en-US" altLang="en-US" sz="1400"/>
              <a:t>		if(req){</a:t>
            </a:r>
          </a:p>
          <a:p>
            <a:pPr eaLnBrk="1" hangingPunct="1"/>
            <a:r>
              <a:rPr lang="en-US" altLang="en-US" sz="1400"/>
              <a:t>			req.open(HttpMethod,Url,true);</a:t>
            </a:r>
          </a:p>
          <a:p>
            <a:pPr eaLnBrk="1" hangingPunct="1"/>
            <a:r>
              <a:rPr lang="en-US" altLang="en-US" sz="1400"/>
              <a:t>			req.onreadystatechange = function() { ProcessState(req); }</a:t>
            </a:r>
          </a:p>
          <a:p>
            <a:pPr eaLnBrk="1" hangingPunct="1"/>
            <a:r>
              <a:rPr lang="en-US" altLang="en-US" sz="1400"/>
              <a:t>			req.setRequestHeader("Content-Type", "application/x-www-form-urlencoded");</a:t>
            </a:r>
          </a:p>
          <a:p>
            <a:pPr eaLnBrk="1" hangingPunct="1"/>
            <a:r>
              <a:rPr lang="en-US" altLang="en-US" sz="1400"/>
              <a:t>			req.send(Prms);</a:t>
            </a:r>
          </a:p>
          <a:p>
            <a:pPr eaLnBrk="1" hangingPunct="1"/>
            <a:r>
              <a:rPr lang="en-US" altLang="en-US" sz="1400"/>
              <a:t>		}</a:t>
            </a:r>
          </a:p>
          <a:p>
            <a:pPr eaLnBrk="1" hangingPunct="1"/>
            <a:r>
              <a:rPr lang="en-US" altLang="en-US" sz="1400"/>
              <a:t>		return req;</a:t>
            </a:r>
          </a:p>
          <a:p>
            <a:pPr eaLnBrk="1" hangingPunct="1"/>
            <a:r>
              <a:rPr lang="en-US" altLang="en-US" sz="1400"/>
              <a:t>	}</a:t>
            </a:r>
          </a:p>
          <a:p>
            <a:pPr eaLnBrk="1" hangingPunct="1"/>
            <a:r>
              <a:rPr lang="en-US" altLang="en-US" sz="1400"/>
              <a:t>}</a:t>
            </a:r>
          </a:p>
        </p:txBody>
      </p:sp>
    </p:spTree>
    <p:extLst>
      <p:ext uri="{BB962C8B-B14F-4D97-AF65-F5344CB8AC3E}">
        <p14:creationId xmlns:p14="http://schemas.microsoft.com/office/powerpoint/2010/main" val="40878846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138</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err="1"/>
              <a:t>XMLHttpRequest</a:t>
            </a:r>
            <a:r>
              <a:rPr lang="en-US" altLang="en-US" dirty="0"/>
              <a:t> Object</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Methods</a:t>
            </a:r>
          </a:p>
        </p:txBody>
      </p:sp>
      <p:graphicFrame>
        <p:nvGraphicFramePr>
          <p:cNvPr id="9" name="Table 9">
            <a:extLst>
              <a:ext uri="{FF2B5EF4-FFF2-40B4-BE49-F238E27FC236}">
                <a16:creationId xmlns:a16="http://schemas.microsoft.com/office/drawing/2014/main" id="{13EEC558-D3C1-B716-3B23-BFC68B988AC8}"/>
              </a:ext>
            </a:extLst>
          </p:cNvPr>
          <p:cNvGraphicFramePr>
            <a:graphicFrameLocks noGrp="1"/>
          </p:cNvGraphicFramePr>
          <p:nvPr>
            <p:extLst>
              <p:ext uri="{D42A27DB-BD31-4B8C-83A1-F6EECF244321}">
                <p14:modId xmlns:p14="http://schemas.microsoft.com/office/powerpoint/2010/main" val="3956902333"/>
              </p:ext>
            </p:extLst>
          </p:nvPr>
        </p:nvGraphicFramePr>
        <p:xfrm>
          <a:off x="1979712" y="2397970"/>
          <a:ext cx="6768752" cy="3879313"/>
        </p:xfrm>
        <a:graphic>
          <a:graphicData uri="http://schemas.openxmlformats.org/drawingml/2006/table">
            <a:tbl>
              <a:tblPr firstRow="1">
                <a:tableStyleId>{616DA210-FB5B-4158-B5E0-FEB733F419BA}</a:tableStyleId>
              </a:tblPr>
              <a:tblGrid>
                <a:gridCol w="3124039">
                  <a:extLst>
                    <a:ext uri="{9D8B030D-6E8A-4147-A177-3AD203B41FA5}">
                      <a16:colId xmlns:a16="http://schemas.microsoft.com/office/drawing/2014/main" val="782418997"/>
                    </a:ext>
                  </a:extLst>
                </a:gridCol>
                <a:gridCol w="3644713">
                  <a:extLst>
                    <a:ext uri="{9D8B030D-6E8A-4147-A177-3AD203B41FA5}">
                      <a16:colId xmlns:a16="http://schemas.microsoft.com/office/drawing/2014/main" val="2269678109"/>
                    </a:ext>
                  </a:extLst>
                </a:gridCol>
              </a:tblGrid>
              <a:tr h="505166">
                <a:tc>
                  <a:txBody>
                    <a:bodyPr/>
                    <a:lstStyle/>
                    <a:p>
                      <a:pPr algn="ctr"/>
                      <a:r>
                        <a:rPr kumimoji="0" lang="en-US" sz="18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Method</a:t>
                      </a:r>
                      <a:endParaRPr lang="en-US" b="0" dirty="0"/>
                    </a:p>
                  </a:txBody>
                  <a:tcPr>
                    <a:solidFill>
                      <a:schemeClr val="accent2">
                        <a:lumMod val="40000"/>
                        <a:lumOff val="60000"/>
                      </a:schemeClr>
                    </a:solidFill>
                  </a:tcPr>
                </a:tc>
                <a:tc>
                  <a:txBody>
                    <a:bodyPr/>
                    <a:lstStyle/>
                    <a:p>
                      <a:pPr algn="ctr"/>
                      <a:r>
                        <a:rPr kumimoji="0" lang="en-US" sz="18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Description</a:t>
                      </a:r>
                      <a:endParaRPr lang="en-US" dirty="0"/>
                    </a:p>
                  </a:txBody>
                  <a:tcPr>
                    <a:solidFill>
                      <a:schemeClr val="accent2">
                        <a:lumMod val="40000"/>
                        <a:lumOff val="60000"/>
                      </a:schemeClr>
                    </a:solidFill>
                  </a:tcPr>
                </a:tc>
                <a:extLst>
                  <a:ext uri="{0D108BD9-81ED-4DB2-BD59-A6C34878D82A}">
                    <a16:rowId xmlns:a16="http://schemas.microsoft.com/office/drawing/2014/main" val="3179679852"/>
                  </a:ext>
                </a:extLst>
              </a:tr>
              <a:tr h="5051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abort()</a:t>
                      </a:r>
                      <a:endParaRPr kumimoji="0" lang="en-US" sz="44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Stops the current request</a:t>
                      </a:r>
                      <a:endParaRPr kumimoji="0" lang="en-US" sz="4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tc>
                <a:extLst>
                  <a:ext uri="{0D108BD9-81ED-4DB2-BD59-A6C34878D82A}">
                    <a16:rowId xmlns:a16="http://schemas.microsoft.com/office/drawing/2014/main" val="1796985458"/>
                  </a:ext>
                </a:extLst>
              </a:tr>
              <a:tr h="539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getAllResponseHeaders</a:t>
                      </a: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44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Returns complete set of headers (labels and values) as a string</a:t>
                      </a:r>
                      <a:endParaRPr kumimoji="0" lang="en-US" sz="4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tc>
                <a:extLst>
                  <a:ext uri="{0D108BD9-81ED-4DB2-BD59-A6C34878D82A}">
                    <a16:rowId xmlns:a16="http://schemas.microsoft.com/office/drawing/2014/main" val="1391015591"/>
                  </a:ext>
                </a:extLst>
              </a:tr>
              <a:tr h="5051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getResponseHeader</a:t>
                      </a: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r>
                        <a:rPr kumimoji="0" lang="en-US" sz="1400" b="0" i="1"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headerLabel</a:t>
                      </a: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44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Returns the string value of a single header label</a:t>
                      </a:r>
                      <a:endParaRPr kumimoji="0" lang="en-US" sz="4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tc>
                <a:extLst>
                  <a:ext uri="{0D108BD9-81ED-4DB2-BD59-A6C34878D82A}">
                    <a16:rowId xmlns:a16="http://schemas.microsoft.com/office/drawing/2014/main" val="3038728786"/>
                  </a:ext>
                </a:extLst>
              </a:tr>
              <a:tr h="56052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open("</a:t>
                      </a:r>
                      <a:r>
                        <a:rPr kumimoji="0" lang="en-US" sz="1400" b="0" i="1"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method</a:t>
                      </a: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1400" b="0" i="1"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URL</a:t>
                      </a: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1400" b="0" i="1"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asyncFlag</a:t>
                      </a: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1400" b="0" i="1"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userName</a:t>
                      </a: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a:t>
                      </a:r>
                      <a:r>
                        <a:rPr kumimoji="0" lang="en-US" sz="1400" b="0" i="1"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password</a:t>
                      </a: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44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Assigns destination URL, method, and other optional attributes of a pending request</a:t>
                      </a:r>
                      <a:endParaRPr kumimoji="0" lang="en-US" sz="4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tc>
                <a:extLst>
                  <a:ext uri="{0D108BD9-81ED-4DB2-BD59-A6C34878D82A}">
                    <a16:rowId xmlns:a16="http://schemas.microsoft.com/office/drawing/2014/main" val="1569275728"/>
                  </a:ext>
                </a:extLst>
              </a:tr>
              <a:tr h="539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send(</a:t>
                      </a:r>
                      <a:r>
                        <a:rPr kumimoji="0" lang="en-US" sz="1400" b="0" i="1"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content</a:t>
                      </a: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
                      </a:r>
                      <a:endParaRPr kumimoji="0" lang="en-US" sz="44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Transmits the request, optionally with </a:t>
                      </a:r>
                      <a:r>
                        <a:rPr kumimoji="0" lang="en-US" sz="1200" b="0" i="0" u="none" strike="noStrike" cap="none" normalizeH="0" baseline="0" dirty="0" err="1">
                          <a:ln>
                            <a:noFill/>
                          </a:ln>
                          <a:solidFill>
                            <a:srgbClr val="000000"/>
                          </a:solidFill>
                          <a:effectLst/>
                          <a:latin typeface="Verdana" pitchFamily="34" charset="0"/>
                          <a:ea typeface="Times New Roman" pitchFamily="18" charset="0"/>
                          <a:cs typeface="Tahoma" pitchFamily="34" charset="0"/>
                        </a:rPr>
                        <a:t>postable</a:t>
                      </a: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 string or DOM object data</a:t>
                      </a:r>
                      <a:endParaRPr kumimoji="0" lang="en-US" sz="4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tc>
                <a:extLst>
                  <a:ext uri="{0D108BD9-81ED-4DB2-BD59-A6C34878D82A}">
                    <a16:rowId xmlns:a16="http://schemas.microsoft.com/office/drawing/2014/main" val="2065905668"/>
                  </a:ext>
                </a:extLst>
              </a:tr>
              <a:tr h="539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setRequestHeader("</a:t>
                      </a:r>
                      <a:r>
                        <a:rPr kumimoji="0" lang="en-US" sz="1400" b="0" i="1" u="none" strike="noStrike" cap="none" normalizeH="0" baseline="0">
                          <a:ln>
                            <a:noFill/>
                          </a:ln>
                          <a:solidFill>
                            <a:srgbClr val="000000"/>
                          </a:solidFill>
                          <a:effectLst/>
                          <a:latin typeface="Courier New" pitchFamily="49" charset="0"/>
                          <a:ea typeface="Times New Roman" pitchFamily="18" charset="0"/>
                          <a:cs typeface="Courier New" pitchFamily="49" charset="0"/>
                        </a:rPr>
                        <a:t>label</a:t>
                      </a: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 "</a:t>
                      </a:r>
                      <a:r>
                        <a:rPr kumimoji="0" lang="en-US" sz="1400" b="0" i="1" u="none" strike="noStrike" cap="none" normalizeH="0" baseline="0">
                          <a:ln>
                            <a:noFill/>
                          </a:ln>
                          <a:solidFill>
                            <a:srgbClr val="000000"/>
                          </a:solidFill>
                          <a:effectLst/>
                          <a:latin typeface="Courier New" pitchFamily="49" charset="0"/>
                          <a:ea typeface="Times New Roman" pitchFamily="18" charset="0"/>
                          <a:cs typeface="Courier New" pitchFamily="49" charset="0"/>
                        </a:rPr>
                        <a:t>value</a:t>
                      </a: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t>
                      </a:r>
                      <a:endParaRPr kumimoji="0" lang="en-US" sz="44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Assigns a label/value pair to the header to be sent with a request</a:t>
                      </a:r>
                      <a:endParaRPr kumimoji="0" lang="en-US" sz="4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tc>
                <a:extLst>
                  <a:ext uri="{0D108BD9-81ED-4DB2-BD59-A6C34878D82A}">
                    <a16:rowId xmlns:a16="http://schemas.microsoft.com/office/drawing/2014/main" val="3709355766"/>
                  </a:ext>
                </a:extLst>
              </a:tr>
            </a:tbl>
          </a:graphicData>
        </a:graphic>
      </p:graphicFrame>
    </p:spTree>
    <p:extLst>
      <p:ext uri="{BB962C8B-B14F-4D97-AF65-F5344CB8AC3E}">
        <p14:creationId xmlns:p14="http://schemas.microsoft.com/office/powerpoint/2010/main" val="305363847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139</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err="1"/>
              <a:t>XMLHttpRequest</a:t>
            </a:r>
            <a:r>
              <a:rPr lang="en-US" altLang="en-US" dirty="0"/>
              <a:t> Object</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Properties</a:t>
            </a:r>
          </a:p>
        </p:txBody>
      </p:sp>
      <p:graphicFrame>
        <p:nvGraphicFramePr>
          <p:cNvPr id="9" name="Table 9">
            <a:extLst>
              <a:ext uri="{FF2B5EF4-FFF2-40B4-BE49-F238E27FC236}">
                <a16:creationId xmlns:a16="http://schemas.microsoft.com/office/drawing/2014/main" id="{13EEC558-D3C1-B716-3B23-BFC68B988AC8}"/>
              </a:ext>
            </a:extLst>
          </p:cNvPr>
          <p:cNvGraphicFramePr>
            <a:graphicFrameLocks noGrp="1"/>
          </p:cNvGraphicFramePr>
          <p:nvPr>
            <p:extLst>
              <p:ext uri="{D42A27DB-BD31-4B8C-83A1-F6EECF244321}">
                <p14:modId xmlns:p14="http://schemas.microsoft.com/office/powerpoint/2010/main" val="2943044111"/>
              </p:ext>
            </p:extLst>
          </p:nvPr>
        </p:nvGraphicFramePr>
        <p:xfrm>
          <a:off x="1979712" y="2420888"/>
          <a:ext cx="6624736" cy="4344279"/>
        </p:xfrm>
        <a:graphic>
          <a:graphicData uri="http://schemas.openxmlformats.org/drawingml/2006/table">
            <a:tbl>
              <a:tblPr firstRow="1">
                <a:tableStyleId>{616DA210-FB5B-4158-B5E0-FEB733F419BA}</a:tableStyleId>
              </a:tblPr>
              <a:tblGrid>
                <a:gridCol w="2537133">
                  <a:extLst>
                    <a:ext uri="{9D8B030D-6E8A-4147-A177-3AD203B41FA5}">
                      <a16:colId xmlns:a16="http://schemas.microsoft.com/office/drawing/2014/main" val="782418997"/>
                    </a:ext>
                  </a:extLst>
                </a:gridCol>
                <a:gridCol w="4087603">
                  <a:extLst>
                    <a:ext uri="{9D8B030D-6E8A-4147-A177-3AD203B41FA5}">
                      <a16:colId xmlns:a16="http://schemas.microsoft.com/office/drawing/2014/main" val="2269678109"/>
                    </a:ext>
                  </a:extLst>
                </a:gridCol>
              </a:tblGrid>
              <a:tr h="505166">
                <a:tc>
                  <a:txBody>
                    <a:bodyPr/>
                    <a:lstStyle/>
                    <a:p>
                      <a:pPr algn="ctr"/>
                      <a:r>
                        <a:rPr kumimoji="0" lang="en-US" sz="18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Property</a:t>
                      </a:r>
                      <a:endParaRPr lang="en-US" b="0" dirty="0"/>
                    </a:p>
                  </a:txBody>
                  <a:tcPr>
                    <a:solidFill>
                      <a:schemeClr val="accent2">
                        <a:lumMod val="40000"/>
                        <a:lumOff val="60000"/>
                      </a:schemeClr>
                    </a:solidFill>
                  </a:tcPr>
                </a:tc>
                <a:tc>
                  <a:txBody>
                    <a:bodyPr/>
                    <a:lstStyle/>
                    <a:p>
                      <a:pPr algn="ctr"/>
                      <a:r>
                        <a:rPr kumimoji="0" lang="en-US" sz="18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Description</a:t>
                      </a:r>
                      <a:endParaRPr lang="en-US" dirty="0"/>
                    </a:p>
                  </a:txBody>
                  <a:tcPr>
                    <a:solidFill>
                      <a:schemeClr val="accent2">
                        <a:lumMod val="40000"/>
                        <a:lumOff val="60000"/>
                      </a:schemeClr>
                    </a:solidFill>
                  </a:tcPr>
                </a:tc>
                <a:extLst>
                  <a:ext uri="{0D108BD9-81ED-4DB2-BD59-A6C34878D82A}">
                    <a16:rowId xmlns:a16="http://schemas.microsoft.com/office/drawing/2014/main" val="3179679852"/>
                  </a:ext>
                </a:extLst>
              </a:tr>
              <a:tr h="5051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onreadystatechange</a:t>
                      </a:r>
                      <a:endParaRPr kumimoji="0" lang="en-US" sz="44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Event handler for an event that fires at every state change</a:t>
                      </a:r>
                      <a:endParaRPr kumimoji="0" lang="en-US" sz="4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tc>
                <a:extLst>
                  <a:ext uri="{0D108BD9-81ED-4DB2-BD59-A6C34878D82A}">
                    <a16:rowId xmlns:a16="http://schemas.microsoft.com/office/drawing/2014/main" val="1796985458"/>
                  </a:ext>
                </a:extLst>
              </a:tr>
              <a:tr h="539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readyState</a:t>
                      </a:r>
                      <a:endParaRPr kumimoji="0" lang="en-US" sz="44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Object status integer:</a:t>
                      </a:r>
                      <a:b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b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0 = uninitialized</a:t>
                      </a:r>
                      <a:b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b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1 = loading</a:t>
                      </a:r>
                      <a:b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b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2 = loaded</a:t>
                      </a:r>
                      <a:b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b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3 = interactive</a:t>
                      </a:r>
                      <a:b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b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4 = complete</a:t>
                      </a:r>
                      <a:endParaRPr kumimoji="0" lang="en-US" sz="4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tc>
                <a:extLst>
                  <a:ext uri="{0D108BD9-81ED-4DB2-BD59-A6C34878D82A}">
                    <a16:rowId xmlns:a16="http://schemas.microsoft.com/office/drawing/2014/main" val="1391015591"/>
                  </a:ext>
                </a:extLst>
              </a:tr>
              <a:tr h="5051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responseText</a:t>
                      </a:r>
                      <a:endParaRPr kumimoji="0" lang="en-US" sz="44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String version of data returned from server process</a:t>
                      </a:r>
                      <a:endParaRPr kumimoji="0" lang="en-US" sz="4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tc>
                <a:extLst>
                  <a:ext uri="{0D108BD9-81ED-4DB2-BD59-A6C34878D82A}">
                    <a16:rowId xmlns:a16="http://schemas.microsoft.com/office/drawing/2014/main" val="3038728786"/>
                  </a:ext>
                </a:extLst>
              </a:tr>
              <a:tr h="56052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responseXML</a:t>
                      </a:r>
                      <a:endParaRPr kumimoji="0" lang="en-US" sz="44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DOM-compatible document object of data returned from server process</a:t>
                      </a:r>
                      <a:endParaRPr kumimoji="0" lang="en-US" sz="4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tc>
                <a:extLst>
                  <a:ext uri="{0D108BD9-81ED-4DB2-BD59-A6C34878D82A}">
                    <a16:rowId xmlns:a16="http://schemas.microsoft.com/office/drawing/2014/main" val="1569275728"/>
                  </a:ext>
                </a:extLst>
              </a:tr>
              <a:tr h="539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status</a:t>
                      </a:r>
                      <a:endParaRPr kumimoji="0" lang="en-US" sz="44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Numeric code returned by server, such as 404 for "Not Found" or 200 for "OK"</a:t>
                      </a:r>
                      <a:endParaRPr kumimoji="0" lang="en-US" sz="4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tc>
                <a:extLst>
                  <a:ext uri="{0D108BD9-81ED-4DB2-BD59-A6C34878D82A}">
                    <a16:rowId xmlns:a16="http://schemas.microsoft.com/office/drawing/2014/main" val="2065905668"/>
                  </a:ext>
                </a:extLst>
              </a:tr>
              <a:tr h="539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statusText</a:t>
                      </a:r>
                      <a:endParaRPr kumimoji="0" lang="en-US" sz="4400" b="0"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String message accompanying the status code</a:t>
                      </a:r>
                      <a:endParaRPr kumimoji="0" lang="en-US" sz="4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tc>
                <a:extLst>
                  <a:ext uri="{0D108BD9-81ED-4DB2-BD59-A6C34878D82A}">
                    <a16:rowId xmlns:a16="http://schemas.microsoft.com/office/drawing/2014/main" val="3709355766"/>
                  </a:ext>
                </a:extLst>
              </a:tr>
            </a:tbl>
          </a:graphicData>
        </a:graphic>
      </p:graphicFrame>
    </p:spTree>
    <p:extLst>
      <p:ext uri="{BB962C8B-B14F-4D97-AF65-F5344CB8AC3E}">
        <p14:creationId xmlns:p14="http://schemas.microsoft.com/office/powerpoint/2010/main" val="261108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F761893-3F48-5331-FB53-8B8113EBE116}"/>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14</a:t>
            </a:fld>
            <a:endParaRPr lang="th-TH" altLang="en-US" sz="1400"/>
          </a:p>
        </p:txBody>
      </p:sp>
      <p:sp>
        <p:nvSpPr>
          <p:cNvPr id="5" name="Rectangle 6">
            <a:extLst>
              <a:ext uri="{FF2B5EF4-FFF2-40B4-BE49-F238E27FC236}">
                <a16:creationId xmlns:a16="http://schemas.microsoft.com/office/drawing/2014/main" id="{C61DDF6B-C416-A354-920D-E0D22CF203C1}"/>
              </a:ext>
            </a:extLst>
          </p:cNvPr>
          <p:cNvSpPr txBox="1">
            <a:spLocks noChangeArrowheads="1"/>
          </p:cNvSpPr>
          <p:nvPr/>
        </p:nvSpPr>
        <p:spPr>
          <a:xfrm>
            <a:off x="8613648" y="6305550"/>
            <a:ext cx="457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marL="0" algn="ctr" defTabSz="914400" rtl="0" eaLnBrk="1" latinLnBrk="0" hangingPunct="1">
              <a:spcBef>
                <a:spcPct val="20000"/>
              </a:spcBef>
              <a:buChar char="•"/>
              <a:defRPr kumimoji="0" sz="3200" kern="1200">
                <a:solidFill>
                  <a:schemeClr val="tx1"/>
                </a:solidFill>
                <a:effectLst/>
                <a:latin typeface="Arial" panose="020B0604020202020204" pitchFamily="34" charset="0"/>
                <a:ea typeface="+mn-ea"/>
                <a:cs typeface="Angsana New" panose="02020603050405020304" pitchFamily="18" charset="-34"/>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mn-ea"/>
                <a:cs typeface="Angsana New" panose="02020603050405020304" pitchFamily="18" charset="-34"/>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mn-ea"/>
                <a:cs typeface="Angsana New" panose="02020603050405020304" pitchFamily="18" charset="-34"/>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ngsana New" panose="02020603050405020304" pitchFamily="18" charset="-34"/>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ngsana New" panose="02020603050405020304" pitchFamily="18" charset="-34"/>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ngsana New" panose="02020603050405020304" pitchFamily="18" charset="-34"/>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ngsana New" panose="02020603050405020304" pitchFamily="18" charset="-34"/>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ngsana New" panose="02020603050405020304" pitchFamily="18" charset="-34"/>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ngsana New" panose="02020603050405020304" pitchFamily="18" charset="-34"/>
              </a:defRPr>
            </a:lvl9pPr>
          </a:lstStyle>
          <a:p>
            <a:pPr>
              <a:spcBef>
                <a:spcPct val="0"/>
              </a:spcBef>
              <a:buFontTx/>
              <a:buNone/>
            </a:pPr>
            <a:fld id="{DE653A4A-49E9-48C2-A964-68F753F06B97}" type="slidenum">
              <a:rPr lang="en-US" altLang="en-US" sz="1400" smtClean="0"/>
              <a:pPr>
                <a:spcBef>
                  <a:spcPct val="0"/>
                </a:spcBef>
                <a:buFontTx/>
                <a:buNone/>
              </a:pPr>
              <a:t>14</a:t>
            </a:fld>
            <a:endParaRPr lang="th-TH" altLang="en-US" sz="1400"/>
          </a:p>
        </p:txBody>
      </p:sp>
      <p:sp>
        <p:nvSpPr>
          <p:cNvPr id="12" name="Rectangle 6">
            <a:extLst>
              <a:ext uri="{FF2B5EF4-FFF2-40B4-BE49-F238E27FC236}">
                <a16:creationId xmlns:a16="http://schemas.microsoft.com/office/drawing/2014/main" id="{ACB57DBC-72D7-C4C6-FE85-8E1BE96F7F32}"/>
              </a:ext>
            </a:extLst>
          </p:cNvPr>
          <p:cNvSpPr txBox="1">
            <a:spLocks noChangeArrowheads="1"/>
          </p:cNvSpPr>
          <p:nvPr/>
        </p:nvSpPr>
        <p:spPr>
          <a:xfrm>
            <a:off x="8613648" y="6305550"/>
            <a:ext cx="457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marL="0" algn="ctr" defTabSz="914400" rtl="0" eaLnBrk="1" latinLnBrk="0" hangingPunct="1">
              <a:spcBef>
                <a:spcPct val="20000"/>
              </a:spcBef>
              <a:buChar char="•"/>
              <a:defRPr kumimoji="0" sz="3200" kern="1200">
                <a:solidFill>
                  <a:schemeClr val="tx1"/>
                </a:solidFill>
                <a:effectLst/>
                <a:latin typeface="Arial" panose="020B0604020202020204" pitchFamily="34" charset="0"/>
                <a:ea typeface="+mn-ea"/>
                <a:cs typeface="Angsana New" panose="02020603050405020304" pitchFamily="18" charset="-34"/>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mn-ea"/>
                <a:cs typeface="Angsana New" panose="02020603050405020304" pitchFamily="18" charset="-34"/>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mn-ea"/>
                <a:cs typeface="Angsana New" panose="02020603050405020304" pitchFamily="18" charset="-34"/>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ngsana New" panose="02020603050405020304" pitchFamily="18" charset="-34"/>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Angsana New" panose="02020603050405020304" pitchFamily="18" charset="-34"/>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ngsana New" panose="02020603050405020304" pitchFamily="18" charset="-34"/>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ngsana New" panose="02020603050405020304" pitchFamily="18" charset="-34"/>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ngsana New" panose="02020603050405020304" pitchFamily="18" charset="-34"/>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Angsana New" panose="02020603050405020304" pitchFamily="18" charset="-34"/>
              </a:defRPr>
            </a:lvl9pPr>
          </a:lstStyle>
          <a:p>
            <a:pPr>
              <a:spcBef>
                <a:spcPct val="0"/>
              </a:spcBef>
              <a:buFontTx/>
              <a:buNone/>
            </a:pPr>
            <a:fld id="{DE653A4A-49E9-48C2-A964-68F753F06B97}" type="slidenum">
              <a:rPr lang="en-US" altLang="en-US" sz="1400" smtClean="0"/>
              <a:pPr>
                <a:spcBef>
                  <a:spcPct val="0"/>
                </a:spcBef>
                <a:buFontTx/>
                <a:buNone/>
              </a:pPr>
              <a:t>14</a:t>
            </a:fld>
            <a:endParaRPr lang="th-TH" altLang="en-US" sz="1400"/>
          </a:p>
        </p:txBody>
      </p:sp>
      <p:sp>
        <p:nvSpPr>
          <p:cNvPr id="13" name="Rectangle 2">
            <a:extLst>
              <a:ext uri="{FF2B5EF4-FFF2-40B4-BE49-F238E27FC236}">
                <a16:creationId xmlns:a16="http://schemas.microsoft.com/office/drawing/2014/main" id="{51A3D8BE-748A-76CB-1E6A-C324D1207F0B}"/>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Reserve Word</a:t>
            </a:r>
            <a:endParaRPr lang="th-TH" altLang="en-US" dirty="0"/>
          </a:p>
        </p:txBody>
      </p:sp>
      <p:sp>
        <p:nvSpPr>
          <p:cNvPr id="14" name="Rectangle 3">
            <a:extLst>
              <a:ext uri="{FF2B5EF4-FFF2-40B4-BE49-F238E27FC236}">
                <a16:creationId xmlns:a16="http://schemas.microsoft.com/office/drawing/2014/main" id="{3BF308C8-27F4-421D-1531-EA2E4C94A3B0}"/>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lnSpc>
                <a:spcPct val="80000"/>
              </a:lnSpc>
            </a:pPr>
            <a:endParaRPr lang="en-US" altLang="en-US" sz="2800" dirty="0"/>
          </a:p>
        </p:txBody>
      </p:sp>
      <p:graphicFrame>
        <p:nvGraphicFramePr>
          <p:cNvPr id="15" name="Group 515">
            <a:extLst>
              <a:ext uri="{FF2B5EF4-FFF2-40B4-BE49-F238E27FC236}">
                <a16:creationId xmlns:a16="http://schemas.microsoft.com/office/drawing/2014/main" id="{3EA85CC5-4C83-943E-B5F8-F86AD3CE27EC}"/>
              </a:ext>
            </a:extLst>
          </p:cNvPr>
          <p:cNvGraphicFramePr>
            <a:graphicFrameLocks noGrp="1"/>
          </p:cNvGraphicFramePr>
          <p:nvPr>
            <p:extLst>
              <p:ext uri="{D42A27DB-BD31-4B8C-83A1-F6EECF244321}">
                <p14:modId xmlns:p14="http://schemas.microsoft.com/office/powerpoint/2010/main" val="2323388925"/>
              </p:ext>
            </p:extLst>
          </p:nvPr>
        </p:nvGraphicFramePr>
        <p:xfrm>
          <a:off x="1797496" y="1752600"/>
          <a:ext cx="4343400" cy="4419603"/>
        </p:xfrm>
        <a:graphic>
          <a:graphicData uri="http://schemas.openxmlformats.org/drawingml/2006/table">
            <a:tbl>
              <a:tblPr/>
              <a:tblGrid>
                <a:gridCol w="973138">
                  <a:extLst>
                    <a:ext uri="{9D8B030D-6E8A-4147-A177-3AD203B41FA5}">
                      <a16:colId xmlns:a16="http://schemas.microsoft.com/office/drawing/2014/main" val="20000"/>
                    </a:ext>
                  </a:extLst>
                </a:gridCol>
                <a:gridCol w="1119187">
                  <a:extLst>
                    <a:ext uri="{9D8B030D-6E8A-4147-A177-3AD203B41FA5}">
                      <a16:colId xmlns:a16="http://schemas.microsoft.com/office/drawing/2014/main" val="20001"/>
                    </a:ext>
                  </a:extLst>
                </a:gridCol>
                <a:gridCol w="1023938">
                  <a:extLst>
                    <a:ext uri="{9D8B030D-6E8A-4147-A177-3AD203B41FA5}">
                      <a16:colId xmlns:a16="http://schemas.microsoft.com/office/drawing/2014/main" val="20002"/>
                    </a:ext>
                  </a:extLst>
                </a:gridCol>
                <a:gridCol w="1227137">
                  <a:extLst>
                    <a:ext uri="{9D8B030D-6E8A-4147-A177-3AD203B41FA5}">
                      <a16:colId xmlns:a16="http://schemas.microsoft.com/office/drawing/2014/main" val="20003"/>
                    </a:ext>
                  </a:extLst>
                </a:gridCol>
              </a:tblGrid>
              <a:tr h="2952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abstract</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else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instanceof</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switch</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36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boolean</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enum</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int</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synchronized</a:t>
                      </a:r>
                      <a:r>
                        <a:rPr kumimoji="0" lang="en-US" sz="1200" b="0" i="0" u="none" strike="noStrike" cap="none" normalizeH="0" baseline="0" dirty="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52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break</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export</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interface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this</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36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byte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extends</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long</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throw</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52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case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false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native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throws</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52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catch</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final</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new</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transient</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36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char</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finally</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null</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true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52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class</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float</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package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try</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36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const</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for</a:t>
                      </a:r>
                      <a:r>
                        <a:rPr kumimoji="0" lang="en-US" sz="1200" b="0" i="0" u="none" strike="noStrike" cap="none" normalizeH="0" baseline="0" dirty="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private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typeof</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52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continue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function</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protected</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var</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52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debugger</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goto</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public</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void</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36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default</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if</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return</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ahoma" pitchFamily="34" charset="0"/>
                          <a:ea typeface="Times New Roman" pitchFamily="18" charset="0"/>
                          <a:cs typeface="Tahoma" pitchFamily="34" charset="0"/>
                        </a:rPr>
                        <a:t>volatile</a:t>
                      </a:r>
                      <a:r>
                        <a:rPr kumimoji="0" lang="en-US" sz="1200" b="0" i="0" u="none" strike="noStrike" cap="none" normalizeH="0" baseline="0" dirty="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52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delete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implements</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short</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while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36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do</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import</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static</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with</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952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double</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in</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ahoma" pitchFamily="34" charset="0"/>
                          <a:ea typeface="Times New Roman" pitchFamily="18" charset="0"/>
                          <a:cs typeface="Tahoma" pitchFamily="34" charset="0"/>
                        </a:rPr>
                        <a:t>super</a:t>
                      </a:r>
                      <a:r>
                        <a:rPr kumimoji="0" lang="en-US" sz="1200" b="0" i="0" u="none" strike="noStrike" cap="none" normalizeH="0" baseline="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Times New Roman" pitchFamily="18" charset="0"/>
                          <a:cs typeface="Tahoma" pitchFamily="34" charset="0"/>
                        </a:rPr>
                        <a:t>  </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75345062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140</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err="1"/>
              <a:t>XMLHttpRequest</a:t>
            </a:r>
            <a:r>
              <a:rPr lang="en-US" altLang="en-US" dirty="0"/>
              <a:t> Object</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err="1"/>
              <a:t>reponseXML</a:t>
            </a:r>
            <a:endParaRPr lang="en-US" altLang="en-US" dirty="0"/>
          </a:p>
          <a:p>
            <a:pPr marL="731520" lvl="1" indent="-457200"/>
            <a:r>
              <a:rPr lang="en-US" altLang="en-US" dirty="0"/>
              <a:t>May not work due to the content type of the web server response</a:t>
            </a:r>
          </a:p>
          <a:p>
            <a:pPr marL="978408" lvl="2" indent="-457200"/>
            <a:r>
              <a:rPr lang="en-US" altLang="en-US" dirty="0"/>
              <a:t>Servlet</a:t>
            </a:r>
          </a:p>
          <a:p>
            <a:pPr marL="1188720" lvl="3" indent="-457200"/>
            <a:r>
              <a:rPr lang="en-US" altLang="en-US" sz="2000" dirty="0" err="1"/>
              <a:t>response.setContentType</a:t>
            </a:r>
            <a:r>
              <a:rPr lang="en-US" altLang="en-US" sz="2000" dirty="0"/>
              <a:t>(“text/xml; charset=UTF-8”);</a:t>
            </a:r>
            <a:endParaRPr lang="en-US" altLang="en-US" dirty="0"/>
          </a:p>
          <a:p>
            <a:pPr marL="978408" lvl="2" indent="-457200"/>
            <a:r>
              <a:rPr lang="en-US" altLang="en-US" dirty="0"/>
              <a:t>JSP</a:t>
            </a:r>
          </a:p>
          <a:p>
            <a:pPr marL="1188720" lvl="3" indent="-457200"/>
            <a:r>
              <a:rPr lang="en-US" altLang="en-US" sz="2000" dirty="0"/>
              <a:t>&lt;</a:t>
            </a:r>
            <a:r>
              <a:rPr lang="th-TH" altLang="en-US" sz="2000" dirty="0"/>
              <a:t>%</a:t>
            </a:r>
            <a:r>
              <a:rPr lang="en-US" altLang="en-US" sz="2000" dirty="0"/>
              <a:t>@ page </a:t>
            </a:r>
            <a:r>
              <a:rPr lang="en-US" altLang="en-US" sz="2000" dirty="0" err="1"/>
              <a:t>contentType</a:t>
            </a:r>
            <a:r>
              <a:rPr lang="th-TH" altLang="en-US" sz="2000" dirty="0"/>
              <a:t>=</a:t>
            </a:r>
            <a:r>
              <a:rPr lang="en-US" altLang="en-US" sz="2000" dirty="0"/>
              <a:t>“text</a:t>
            </a:r>
            <a:r>
              <a:rPr lang="th-TH" altLang="en-US" sz="2000" dirty="0"/>
              <a:t>/</a:t>
            </a:r>
            <a:r>
              <a:rPr lang="en-US" altLang="en-US" sz="2000" dirty="0"/>
              <a:t>xml; charset</a:t>
            </a:r>
            <a:r>
              <a:rPr lang="th-TH" altLang="en-US" sz="2000" dirty="0"/>
              <a:t>=</a:t>
            </a:r>
            <a:r>
              <a:rPr lang="en-US" altLang="en-US" dirty="0"/>
              <a:t>UTF-8</a:t>
            </a:r>
            <a:r>
              <a:rPr lang="en-US" altLang="en-US" sz="2000" dirty="0"/>
              <a:t>”</a:t>
            </a:r>
            <a:r>
              <a:rPr lang="th-TH" altLang="en-US" sz="2000" dirty="0"/>
              <a:t>%</a:t>
            </a:r>
            <a:r>
              <a:rPr lang="en-US" altLang="en-US" sz="2000" dirty="0"/>
              <a:t>&gt;</a:t>
            </a:r>
            <a:endParaRPr lang="en-US" altLang="en-US" dirty="0"/>
          </a:p>
          <a:p>
            <a:pPr marL="978408" lvl="2" indent="-457200"/>
            <a:r>
              <a:rPr lang="en-US" altLang="en-US" dirty="0"/>
              <a:t>XML File</a:t>
            </a:r>
          </a:p>
          <a:p>
            <a:pPr marL="1188720" lvl="3" indent="-457200"/>
            <a:r>
              <a:rPr lang="en-US" altLang="en-US" dirty="0"/>
              <a:t>MIME in web.xml</a:t>
            </a:r>
          </a:p>
        </p:txBody>
      </p:sp>
      <p:sp>
        <p:nvSpPr>
          <p:cNvPr id="5" name="Text Box 7">
            <a:extLst>
              <a:ext uri="{FF2B5EF4-FFF2-40B4-BE49-F238E27FC236}">
                <a16:creationId xmlns:a16="http://schemas.microsoft.com/office/drawing/2014/main" id="{9623FD20-A714-EC94-3D9D-6976507015B4}"/>
              </a:ext>
            </a:extLst>
          </p:cNvPr>
          <p:cNvSpPr txBox="1">
            <a:spLocks noChangeArrowheads="1"/>
          </p:cNvSpPr>
          <p:nvPr/>
        </p:nvSpPr>
        <p:spPr bwMode="auto">
          <a:xfrm>
            <a:off x="5029200" y="5363294"/>
            <a:ext cx="3114675" cy="11620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400" dirty="0"/>
              <a:t> &lt;mime</a:t>
            </a:r>
            <a:r>
              <a:rPr lang="th-TH" altLang="en-US" sz="1400" dirty="0"/>
              <a:t>-</a:t>
            </a:r>
            <a:r>
              <a:rPr lang="en-US" altLang="en-US" sz="1400" dirty="0"/>
              <a:t>mapping&gt;</a:t>
            </a:r>
            <a:endParaRPr lang="th-TH" altLang="en-US" sz="1400" dirty="0"/>
          </a:p>
          <a:p>
            <a:pPr eaLnBrk="1" hangingPunct="1"/>
            <a:r>
              <a:rPr lang="en-US" altLang="en-US" sz="1400" dirty="0"/>
              <a:t>    &lt;extension&gt;xml&lt;</a:t>
            </a:r>
            <a:r>
              <a:rPr lang="th-TH" altLang="en-US" sz="1400" dirty="0"/>
              <a:t>/</a:t>
            </a:r>
            <a:r>
              <a:rPr lang="en-US" altLang="en-US" sz="1400" dirty="0"/>
              <a:t>extension&gt;</a:t>
            </a:r>
            <a:endParaRPr lang="th-TH" altLang="en-US" sz="1400" dirty="0"/>
          </a:p>
          <a:p>
            <a:pPr eaLnBrk="1" hangingPunct="1"/>
            <a:r>
              <a:rPr lang="en-US" altLang="en-US" sz="1400" dirty="0"/>
              <a:t>    &lt;mime</a:t>
            </a:r>
            <a:r>
              <a:rPr lang="th-TH" altLang="en-US" sz="1400" dirty="0"/>
              <a:t>-</a:t>
            </a:r>
            <a:r>
              <a:rPr lang="en-US" altLang="en-US" sz="1400" dirty="0"/>
              <a:t>type&gt;text</a:t>
            </a:r>
            <a:r>
              <a:rPr lang="th-TH" altLang="en-US" sz="1400" dirty="0"/>
              <a:t>/</a:t>
            </a:r>
            <a:r>
              <a:rPr lang="en-US" altLang="en-US" sz="1400" dirty="0"/>
              <a:t>xml&lt;</a:t>
            </a:r>
            <a:r>
              <a:rPr lang="th-TH" altLang="en-US" sz="1400" dirty="0"/>
              <a:t>/</a:t>
            </a:r>
            <a:r>
              <a:rPr lang="en-US" altLang="en-US" sz="1400" dirty="0"/>
              <a:t>mime</a:t>
            </a:r>
            <a:r>
              <a:rPr lang="th-TH" altLang="en-US" sz="1400" dirty="0"/>
              <a:t>-</a:t>
            </a:r>
            <a:r>
              <a:rPr lang="en-US" altLang="en-US" sz="1400" dirty="0"/>
              <a:t>type&gt;</a:t>
            </a:r>
            <a:endParaRPr lang="th-TH" altLang="en-US" sz="1400" dirty="0"/>
          </a:p>
          <a:p>
            <a:pPr eaLnBrk="1" hangingPunct="1"/>
            <a:r>
              <a:rPr lang="en-US" altLang="en-US" sz="1400" dirty="0"/>
              <a:t>  &lt;</a:t>
            </a:r>
            <a:r>
              <a:rPr lang="th-TH" altLang="en-US" sz="1400" dirty="0"/>
              <a:t>/</a:t>
            </a:r>
            <a:r>
              <a:rPr lang="en-US" altLang="en-US" sz="1400" dirty="0"/>
              <a:t>mime</a:t>
            </a:r>
            <a:r>
              <a:rPr lang="th-TH" altLang="en-US" sz="1400" dirty="0"/>
              <a:t>-</a:t>
            </a:r>
            <a:r>
              <a:rPr lang="en-US" altLang="en-US" sz="1400" dirty="0"/>
              <a:t>mapping&gt;</a:t>
            </a:r>
            <a:endParaRPr lang="th-TH" altLang="en-US" sz="1400" dirty="0"/>
          </a:p>
          <a:p>
            <a:pPr eaLnBrk="1" hangingPunct="1"/>
            <a:endParaRPr lang="th-TH" altLang="en-US" sz="1400" dirty="0"/>
          </a:p>
        </p:txBody>
      </p:sp>
    </p:spTree>
    <p:extLst>
      <p:ext uri="{BB962C8B-B14F-4D97-AF65-F5344CB8AC3E}">
        <p14:creationId xmlns:p14="http://schemas.microsoft.com/office/powerpoint/2010/main" val="10883440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141</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 in 10 Minutes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ajax01.html - I</a:t>
            </a:r>
          </a:p>
        </p:txBody>
      </p:sp>
      <p:sp>
        <p:nvSpPr>
          <p:cNvPr id="5" name="Text Box 5">
            <a:extLst>
              <a:ext uri="{FF2B5EF4-FFF2-40B4-BE49-F238E27FC236}">
                <a16:creationId xmlns:a16="http://schemas.microsoft.com/office/drawing/2014/main" id="{3DFE1224-0A7E-9B94-6B45-63630D13A02D}"/>
              </a:ext>
            </a:extLst>
          </p:cNvPr>
          <p:cNvSpPr txBox="1">
            <a:spLocks noChangeArrowheads="1"/>
          </p:cNvSpPr>
          <p:nvPr/>
        </p:nvSpPr>
        <p:spPr bwMode="auto">
          <a:xfrm>
            <a:off x="1994520" y="2362200"/>
            <a:ext cx="6969968" cy="403187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dirty="0"/>
              <a:t>&lt;HTML&gt;</a:t>
            </a:r>
          </a:p>
          <a:p>
            <a:pPr eaLnBrk="1" hangingPunct="1"/>
            <a:r>
              <a:rPr lang="en-US" altLang="en-US" sz="1600" dirty="0"/>
              <a:t>&lt;HEAD&gt;</a:t>
            </a:r>
          </a:p>
          <a:p>
            <a:pPr eaLnBrk="1" hangingPunct="1"/>
            <a:r>
              <a:rPr lang="en-US" altLang="en-US" sz="1600" dirty="0"/>
              <a:t>&lt;TITLE&gt; Test AJAX&lt;/TITLE&gt;</a:t>
            </a:r>
          </a:p>
          <a:p>
            <a:pPr eaLnBrk="1" hangingPunct="1"/>
            <a:r>
              <a:rPr lang="en-US" altLang="en-US" sz="1600" dirty="0"/>
              <a:t>&lt;meta http-</a:t>
            </a:r>
            <a:r>
              <a:rPr lang="en-US" altLang="en-US" sz="1600" dirty="0" err="1"/>
              <a:t>equiv</a:t>
            </a:r>
            <a:r>
              <a:rPr lang="en-US" altLang="en-US" sz="1600" dirty="0"/>
              <a:t>="Content-Type" content="text/html ;charset=UTF-8"&gt;</a:t>
            </a:r>
          </a:p>
          <a:p>
            <a:pPr eaLnBrk="1" hangingPunct="1"/>
            <a:r>
              <a:rPr lang="en-US" altLang="en-US" sz="1600" dirty="0"/>
              <a:t>&lt;script language="JavaScript"&gt;</a:t>
            </a:r>
          </a:p>
          <a:p>
            <a:pPr eaLnBrk="1" hangingPunct="1"/>
            <a:r>
              <a:rPr lang="en-US" altLang="en-US" sz="1600" dirty="0"/>
              <a:t>var </a:t>
            </a:r>
            <a:r>
              <a:rPr lang="en-US" altLang="en-US" sz="1600" dirty="0" err="1"/>
              <a:t>objRequest</a:t>
            </a:r>
            <a:r>
              <a:rPr lang="en-US" altLang="en-US" sz="1600" dirty="0"/>
              <a:t> = </a:t>
            </a:r>
            <a:r>
              <a:rPr lang="en-US" altLang="en-US" sz="1600" dirty="0" err="1"/>
              <a:t>createRequestObject</a:t>
            </a:r>
            <a:r>
              <a:rPr lang="en-US" altLang="en-US" sz="1600" dirty="0"/>
              <a:t>();</a:t>
            </a:r>
          </a:p>
          <a:p>
            <a:pPr eaLnBrk="1" hangingPunct="1"/>
            <a:r>
              <a:rPr lang="en-US" altLang="en-US" sz="1600" dirty="0"/>
              <a:t>function </a:t>
            </a:r>
            <a:r>
              <a:rPr lang="en-US" altLang="en-US" sz="1600" dirty="0" err="1"/>
              <a:t>createRequestObject</a:t>
            </a:r>
            <a:r>
              <a:rPr lang="en-US" altLang="en-US" sz="1600" dirty="0"/>
              <a:t>() {</a:t>
            </a:r>
          </a:p>
          <a:p>
            <a:pPr eaLnBrk="1" hangingPunct="1"/>
            <a:r>
              <a:rPr lang="en-US" altLang="en-US" sz="1600" dirty="0"/>
              <a:t>	var </a:t>
            </a:r>
            <a:r>
              <a:rPr lang="en-US" altLang="en-US" sz="1600" dirty="0" err="1"/>
              <a:t>objTemp</a:t>
            </a:r>
            <a:r>
              <a:rPr lang="en-US" altLang="en-US" sz="1600" dirty="0"/>
              <a:t> = false;</a:t>
            </a:r>
          </a:p>
          <a:p>
            <a:pPr eaLnBrk="1" hangingPunct="1"/>
            <a:r>
              <a:rPr lang="en-US" altLang="en-US" sz="1600" dirty="0"/>
              <a:t>	if(</a:t>
            </a:r>
            <a:r>
              <a:rPr lang="en-US" altLang="en-US" sz="1600" dirty="0" err="1"/>
              <a:t>window.XMLHttpRequest</a:t>
            </a:r>
            <a:r>
              <a:rPr lang="en-US" altLang="en-US" sz="1600" dirty="0"/>
              <a:t>) {</a:t>
            </a:r>
          </a:p>
          <a:p>
            <a:pPr eaLnBrk="1" hangingPunct="1"/>
            <a:r>
              <a:rPr lang="en-US" altLang="en-US" sz="1600" dirty="0"/>
              <a:t>		</a:t>
            </a:r>
            <a:r>
              <a:rPr lang="en-US" altLang="en-US" sz="1600" dirty="0" err="1"/>
              <a:t>objTemp</a:t>
            </a:r>
            <a:r>
              <a:rPr lang="en-US" altLang="en-US" sz="1600" dirty="0"/>
              <a:t> = new </a:t>
            </a:r>
            <a:r>
              <a:rPr lang="en-US" altLang="en-US" sz="1600" dirty="0" err="1"/>
              <a:t>XMLHttpRequest</a:t>
            </a:r>
            <a:r>
              <a:rPr lang="en-US" altLang="en-US" sz="1600" dirty="0"/>
              <a:t>();</a:t>
            </a:r>
          </a:p>
          <a:p>
            <a:pPr eaLnBrk="1" hangingPunct="1"/>
            <a:r>
              <a:rPr lang="en-US" altLang="en-US" sz="1600" dirty="0"/>
              <a:t>	} else if(</a:t>
            </a:r>
            <a:r>
              <a:rPr lang="en-US" altLang="en-US" sz="1600" dirty="0" err="1"/>
              <a:t>window.ActiveXObject</a:t>
            </a:r>
            <a:r>
              <a:rPr lang="en-US" altLang="en-US" sz="1600" dirty="0"/>
              <a:t>) {</a:t>
            </a:r>
          </a:p>
          <a:p>
            <a:pPr eaLnBrk="1" hangingPunct="1"/>
            <a:r>
              <a:rPr lang="en-US" altLang="en-US" sz="1600" dirty="0"/>
              <a:t>		</a:t>
            </a:r>
            <a:r>
              <a:rPr lang="en-US" altLang="en-US" sz="1600" dirty="0" err="1"/>
              <a:t>objTemp</a:t>
            </a:r>
            <a:r>
              <a:rPr lang="en-US" altLang="en-US" sz="1600" dirty="0"/>
              <a:t> = new </a:t>
            </a:r>
            <a:r>
              <a:rPr lang="en-US" altLang="en-US" sz="1600" dirty="0" err="1"/>
              <a:t>ActiveXObject</a:t>
            </a:r>
            <a:r>
              <a:rPr lang="en-US" altLang="en-US" sz="1600" dirty="0"/>
              <a:t>("</a:t>
            </a:r>
            <a:r>
              <a:rPr lang="en-US" altLang="en-US" sz="1600" dirty="0" err="1"/>
              <a:t>Microsoft.XMLHTTP</a:t>
            </a:r>
            <a:r>
              <a:rPr lang="en-US" altLang="en-US" sz="1600" dirty="0"/>
              <a:t>");</a:t>
            </a:r>
          </a:p>
          <a:p>
            <a:pPr eaLnBrk="1" hangingPunct="1"/>
            <a:r>
              <a:rPr lang="en-US" altLang="en-US" sz="1600" dirty="0"/>
              <a:t>	}</a:t>
            </a:r>
          </a:p>
          <a:p>
            <a:pPr eaLnBrk="1" hangingPunct="1"/>
            <a:r>
              <a:rPr lang="en-US" altLang="en-US" sz="1600" dirty="0"/>
              <a:t>	return </a:t>
            </a:r>
            <a:r>
              <a:rPr lang="en-US" altLang="en-US" sz="1600" dirty="0" err="1"/>
              <a:t>objTemp</a:t>
            </a:r>
            <a:r>
              <a:rPr lang="en-US" altLang="en-US" sz="1600" dirty="0"/>
              <a:t>;</a:t>
            </a:r>
          </a:p>
          <a:p>
            <a:pPr eaLnBrk="1" hangingPunct="1"/>
            <a:r>
              <a:rPr lang="en-US" altLang="en-US" sz="1600" dirty="0"/>
              <a:t> }</a:t>
            </a:r>
          </a:p>
          <a:p>
            <a:pPr eaLnBrk="1" hangingPunct="1"/>
            <a:endParaRPr lang="th-TH" altLang="en-US" sz="1600" dirty="0"/>
          </a:p>
        </p:txBody>
      </p:sp>
    </p:spTree>
    <p:extLst>
      <p:ext uri="{BB962C8B-B14F-4D97-AF65-F5344CB8AC3E}">
        <p14:creationId xmlns:p14="http://schemas.microsoft.com/office/powerpoint/2010/main" val="139092125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142</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 in 10 Minutes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ajax01.html - II</a:t>
            </a:r>
          </a:p>
        </p:txBody>
      </p:sp>
      <p:sp>
        <p:nvSpPr>
          <p:cNvPr id="5" name="Text Box 5">
            <a:extLst>
              <a:ext uri="{FF2B5EF4-FFF2-40B4-BE49-F238E27FC236}">
                <a16:creationId xmlns:a16="http://schemas.microsoft.com/office/drawing/2014/main" id="{3DFE1224-0A7E-9B94-6B45-63630D13A02D}"/>
              </a:ext>
            </a:extLst>
          </p:cNvPr>
          <p:cNvSpPr txBox="1">
            <a:spLocks noChangeArrowheads="1"/>
          </p:cNvSpPr>
          <p:nvPr/>
        </p:nvSpPr>
        <p:spPr bwMode="auto">
          <a:xfrm>
            <a:off x="1994520" y="2362200"/>
            <a:ext cx="6969968" cy="3785652"/>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dirty="0"/>
              <a:t> function </a:t>
            </a:r>
            <a:r>
              <a:rPr lang="en-US" altLang="en-US" sz="1600" dirty="0" err="1"/>
              <a:t>getData</a:t>
            </a:r>
            <a:r>
              <a:rPr lang="en-US" altLang="en-US" sz="1600" dirty="0"/>
              <a:t>() {</a:t>
            </a:r>
          </a:p>
          <a:p>
            <a:pPr eaLnBrk="1" hangingPunct="1"/>
            <a:r>
              <a:rPr lang="en-US" altLang="en-US" sz="1600" dirty="0"/>
              <a:t>	if(</a:t>
            </a:r>
            <a:r>
              <a:rPr lang="en-US" altLang="en-US" sz="1600" dirty="0" err="1"/>
              <a:t>objRequest</a:t>
            </a:r>
            <a:r>
              <a:rPr lang="en-US" altLang="en-US" sz="1600" dirty="0"/>
              <a:t>) {</a:t>
            </a:r>
          </a:p>
          <a:p>
            <a:pPr eaLnBrk="1" hangingPunct="1"/>
            <a:r>
              <a:rPr lang="en-US" altLang="en-US" sz="1600" dirty="0"/>
              <a:t>		</a:t>
            </a:r>
            <a:r>
              <a:rPr lang="en-US" altLang="en-US" sz="1600" dirty="0" err="1"/>
              <a:t>objRequest.open</a:t>
            </a:r>
            <a:r>
              <a:rPr lang="en-US" altLang="en-US" sz="1600" dirty="0"/>
              <a:t>("</a:t>
            </a:r>
            <a:r>
              <a:rPr lang="en-US" altLang="en-US" sz="1600" dirty="0" err="1"/>
              <a:t>GET","data.txt</a:t>
            </a:r>
            <a:r>
              <a:rPr lang="en-US" altLang="en-US" sz="1600" dirty="0"/>
              <a:t>");</a:t>
            </a:r>
          </a:p>
          <a:p>
            <a:pPr eaLnBrk="1" hangingPunct="1"/>
            <a:r>
              <a:rPr lang="en-US" altLang="en-US" sz="1600" dirty="0"/>
              <a:t>		</a:t>
            </a:r>
            <a:r>
              <a:rPr lang="en-US" altLang="en-US" sz="1600" dirty="0" err="1"/>
              <a:t>objRequest.onreadystatechange</a:t>
            </a:r>
            <a:r>
              <a:rPr lang="en-US" altLang="en-US" sz="1600" dirty="0"/>
              <a:t> = </a:t>
            </a:r>
            <a:r>
              <a:rPr lang="en-US" altLang="en-US" sz="1600" dirty="0" err="1"/>
              <a:t>handleResponse</a:t>
            </a:r>
            <a:r>
              <a:rPr lang="en-US" altLang="en-US" sz="1600" dirty="0"/>
              <a:t>;</a:t>
            </a:r>
          </a:p>
          <a:p>
            <a:pPr eaLnBrk="1" hangingPunct="1"/>
            <a:r>
              <a:rPr lang="en-US" altLang="en-US" sz="1600" dirty="0"/>
              <a:t>		</a:t>
            </a:r>
            <a:r>
              <a:rPr lang="en-US" altLang="en-US" sz="1600" dirty="0" err="1"/>
              <a:t>objRequest.send</a:t>
            </a:r>
            <a:r>
              <a:rPr lang="en-US" altLang="en-US" sz="1600" dirty="0"/>
              <a:t>(null);</a:t>
            </a:r>
          </a:p>
          <a:p>
            <a:pPr eaLnBrk="1" hangingPunct="1"/>
            <a:r>
              <a:rPr lang="en-US" altLang="en-US" sz="1600" dirty="0"/>
              <a:t>	}</a:t>
            </a:r>
          </a:p>
          <a:p>
            <a:pPr eaLnBrk="1" hangingPunct="1"/>
            <a:r>
              <a:rPr lang="en-US" altLang="en-US" sz="1600" dirty="0"/>
              <a:t> }</a:t>
            </a:r>
          </a:p>
          <a:p>
            <a:pPr eaLnBrk="1" hangingPunct="1"/>
            <a:r>
              <a:rPr lang="en-US" altLang="en-US" sz="1600" dirty="0"/>
              <a:t>function </a:t>
            </a:r>
            <a:r>
              <a:rPr lang="en-US" altLang="en-US" sz="1600" dirty="0" err="1"/>
              <a:t>handleResponse</a:t>
            </a:r>
            <a:r>
              <a:rPr lang="en-US" altLang="en-US" sz="1600" dirty="0"/>
              <a:t>() {</a:t>
            </a:r>
          </a:p>
          <a:p>
            <a:pPr eaLnBrk="1" hangingPunct="1"/>
            <a:r>
              <a:rPr lang="en-US" altLang="en-US" sz="1600" dirty="0"/>
              <a:t>	var </a:t>
            </a:r>
            <a:r>
              <a:rPr lang="en-US" altLang="en-US" sz="1600" dirty="0" err="1"/>
              <a:t>objDiv</a:t>
            </a:r>
            <a:r>
              <a:rPr lang="en-US" altLang="en-US" sz="1600" dirty="0"/>
              <a:t> = </a:t>
            </a:r>
            <a:r>
              <a:rPr lang="en-US" altLang="en-US" sz="1600" dirty="0" err="1"/>
              <a:t>document.getElementById</a:t>
            </a:r>
            <a:r>
              <a:rPr lang="en-US" altLang="en-US" sz="1600" dirty="0"/>
              <a:t>("</a:t>
            </a:r>
            <a:r>
              <a:rPr lang="en-US" altLang="en-US" sz="1600" dirty="0" err="1"/>
              <a:t>targetDiv</a:t>
            </a:r>
            <a:r>
              <a:rPr lang="en-US" altLang="en-US" sz="1600" dirty="0"/>
              <a:t>");</a:t>
            </a:r>
          </a:p>
          <a:p>
            <a:pPr eaLnBrk="1" hangingPunct="1"/>
            <a:r>
              <a:rPr lang="en-US" altLang="en-US" sz="1600" dirty="0"/>
              <a:t>	if(</a:t>
            </a:r>
            <a:r>
              <a:rPr lang="en-US" altLang="en-US" sz="1600" dirty="0" err="1"/>
              <a:t>objRequest.readyState</a:t>
            </a:r>
            <a:r>
              <a:rPr lang="en-US" altLang="en-US" sz="1600" dirty="0"/>
              <a:t> == 4 &amp;&amp; </a:t>
            </a:r>
            <a:r>
              <a:rPr lang="en-US" altLang="en-US" sz="1600" dirty="0" err="1"/>
              <a:t>objRequest.status</a:t>
            </a:r>
            <a:r>
              <a:rPr lang="en-US" altLang="en-US" sz="1600" dirty="0"/>
              <a:t> == 200) {</a:t>
            </a:r>
          </a:p>
          <a:p>
            <a:pPr eaLnBrk="1" hangingPunct="1"/>
            <a:r>
              <a:rPr lang="en-US" altLang="en-US" sz="1600" dirty="0"/>
              <a:t>		</a:t>
            </a:r>
            <a:r>
              <a:rPr lang="en-US" altLang="en-US" sz="1600" dirty="0" err="1"/>
              <a:t>objDiv.innerHTML</a:t>
            </a:r>
            <a:r>
              <a:rPr lang="en-US" altLang="en-US" sz="1600" dirty="0"/>
              <a:t> = </a:t>
            </a:r>
            <a:r>
              <a:rPr lang="en-US" altLang="en-US" sz="1600" dirty="0" err="1"/>
              <a:t>objRequest.responseText</a:t>
            </a:r>
            <a:r>
              <a:rPr lang="en-US" altLang="en-US" sz="1600" dirty="0"/>
              <a:t>;</a:t>
            </a:r>
          </a:p>
          <a:p>
            <a:pPr eaLnBrk="1" hangingPunct="1"/>
            <a:r>
              <a:rPr lang="en-US" altLang="en-US" sz="1600" dirty="0"/>
              <a:t>	}</a:t>
            </a:r>
          </a:p>
          <a:p>
            <a:pPr eaLnBrk="1" hangingPunct="1"/>
            <a:r>
              <a:rPr lang="en-US" altLang="en-US" sz="1600" dirty="0"/>
              <a:t> }</a:t>
            </a:r>
          </a:p>
          <a:p>
            <a:pPr eaLnBrk="1" hangingPunct="1"/>
            <a:r>
              <a:rPr lang="en-US" altLang="en-US" sz="1600" dirty="0"/>
              <a:t> &lt;/script&gt;</a:t>
            </a:r>
          </a:p>
          <a:p>
            <a:pPr eaLnBrk="1" hangingPunct="1"/>
            <a:endParaRPr lang="en-US" altLang="en-US" sz="1600" dirty="0"/>
          </a:p>
        </p:txBody>
      </p:sp>
    </p:spTree>
    <p:extLst>
      <p:ext uri="{BB962C8B-B14F-4D97-AF65-F5344CB8AC3E}">
        <p14:creationId xmlns:p14="http://schemas.microsoft.com/office/powerpoint/2010/main" val="25005755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143</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 in 10 Minutes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ajax01.html – III</a:t>
            </a:r>
          </a:p>
          <a:p>
            <a:pPr marL="457200" indent="-457200"/>
            <a:endParaRPr lang="en-US" altLang="en-US" dirty="0"/>
          </a:p>
          <a:p>
            <a:pPr marL="457200" indent="-457200"/>
            <a:endParaRPr lang="en-US" altLang="en-US" dirty="0"/>
          </a:p>
          <a:p>
            <a:pPr marL="457200" indent="-457200"/>
            <a:endParaRPr lang="en-US" altLang="en-US" dirty="0"/>
          </a:p>
          <a:p>
            <a:pPr marL="457200" indent="-457200"/>
            <a:endParaRPr lang="en-US" altLang="en-US" dirty="0"/>
          </a:p>
          <a:p>
            <a:pPr marL="731520" lvl="1" indent="-457200"/>
            <a:r>
              <a:rPr lang="en-US" altLang="en-US" dirty="0"/>
              <a:t>data.txt</a:t>
            </a:r>
          </a:p>
        </p:txBody>
      </p:sp>
      <p:sp>
        <p:nvSpPr>
          <p:cNvPr id="5" name="Text Box 5">
            <a:extLst>
              <a:ext uri="{FF2B5EF4-FFF2-40B4-BE49-F238E27FC236}">
                <a16:creationId xmlns:a16="http://schemas.microsoft.com/office/drawing/2014/main" id="{3DFE1224-0A7E-9B94-6B45-63630D13A02D}"/>
              </a:ext>
            </a:extLst>
          </p:cNvPr>
          <p:cNvSpPr txBox="1">
            <a:spLocks noChangeArrowheads="1"/>
          </p:cNvSpPr>
          <p:nvPr/>
        </p:nvSpPr>
        <p:spPr bwMode="auto">
          <a:xfrm>
            <a:off x="1994520" y="2362200"/>
            <a:ext cx="6463680" cy="206210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dirty="0"/>
              <a:t> &lt;</a:t>
            </a:r>
            <a:r>
              <a:rPr lang="th-TH" altLang="en-US" sz="1600" dirty="0"/>
              <a:t>/</a:t>
            </a:r>
            <a:r>
              <a:rPr lang="en-US" altLang="en-US" sz="1600" dirty="0"/>
              <a:t>HEAD&gt;</a:t>
            </a:r>
            <a:endParaRPr lang="th-TH" altLang="en-US" sz="1600" dirty="0"/>
          </a:p>
          <a:p>
            <a:pPr eaLnBrk="1" hangingPunct="1"/>
            <a:r>
              <a:rPr lang="en-US" altLang="en-US" sz="1600" dirty="0"/>
              <a:t> &lt;BODY&gt;</a:t>
            </a:r>
            <a:endParaRPr lang="th-TH" altLang="en-US" sz="1600" dirty="0"/>
          </a:p>
          <a:p>
            <a:pPr eaLnBrk="1" hangingPunct="1"/>
            <a:r>
              <a:rPr lang="en-US" altLang="en-US" sz="1600" dirty="0"/>
              <a:t> &lt;h3&gt;</a:t>
            </a:r>
            <a:r>
              <a:rPr lang="th-TH" altLang="en-US" sz="1600" dirty="0"/>
              <a:t>ทดสอบการดึงข้อมูลจาก</a:t>
            </a:r>
            <a:r>
              <a:rPr lang="th-TH" altLang="en-US" sz="1600" dirty="0" err="1"/>
              <a:t>เซิร์ฟเวอร์</a:t>
            </a:r>
            <a:r>
              <a:rPr lang="th-TH" altLang="en-US" sz="1600" dirty="0"/>
              <a:t>โดยใช้เทคนิค </a:t>
            </a:r>
            <a:r>
              <a:rPr lang="en-US" altLang="en-US" sz="1600" dirty="0"/>
              <a:t>AJAX&lt;</a:t>
            </a:r>
            <a:r>
              <a:rPr lang="th-TH" altLang="en-US" sz="1600" dirty="0"/>
              <a:t>/</a:t>
            </a:r>
            <a:r>
              <a:rPr lang="en-US" altLang="en-US" sz="1600" dirty="0"/>
              <a:t>h3&gt;</a:t>
            </a:r>
            <a:endParaRPr lang="th-TH" altLang="en-US" sz="1600" dirty="0"/>
          </a:p>
          <a:p>
            <a:pPr eaLnBrk="1" hangingPunct="1"/>
            <a:r>
              <a:rPr lang="en-US" altLang="en-US" sz="1600" dirty="0"/>
              <a:t> &lt;input type</a:t>
            </a:r>
            <a:r>
              <a:rPr lang="th-TH" altLang="en-US" sz="1600" dirty="0"/>
              <a:t>="</a:t>
            </a:r>
            <a:r>
              <a:rPr lang="en-US" altLang="en-US" sz="1600" dirty="0"/>
              <a:t>button</a:t>
            </a:r>
            <a:r>
              <a:rPr lang="th-TH" altLang="en-US" sz="1600" dirty="0"/>
              <a:t>" </a:t>
            </a:r>
            <a:r>
              <a:rPr lang="en-US" altLang="en-US" sz="1600" dirty="0"/>
              <a:t>value</a:t>
            </a:r>
            <a:r>
              <a:rPr lang="th-TH" altLang="en-US" sz="1600" dirty="0"/>
              <a:t>="ดึงข้อมูล" </a:t>
            </a:r>
            <a:r>
              <a:rPr lang="en-US" altLang="en-US" sz="1600" dirty="0" err="1"/>
              <a:t>onClick</a:t>
            </a:r>
            <a:r>
              <a:rPr lang="th-TH" altLang="en-US" sz="1600" dirty="0"/>
              <a:t>="</a:t>
            </a:r>
            <a:r>
              <a:rPr lang="en-US" altLang="en-US" sz="1600" dirty="0" err="1"/>
              <a:t>getData</a:t>
            </a:r>
            <a:r>
              <a:rPr lang="th-TH" altLang="en-US" sz="1600" dirty="0"/>
              <a:t>()</a:t>
            </a:r>
            <a:r>
              <a:rPr lang="en-US" altLang="en-US" sz="1600" dirty="0"/>
              <a:t>;</a:t>
            </a:r>
            <a:r>
              <a:rPr lang="th-TH" altLang="en-US" sz="1600" dirty="0"/>
              <a:t>"</a:t>
            </a:r>
            <a:r>
              <a:rPr lang="en-US" altLang="en-US" sz="1600" dirty="0"/>
              <a:t>&gt;</a:t>
            </a:r>
            <a:endParaRPr lang="th-TH" altLang="en-US" sz="1600" dirty="0"/>
          </a:p>
          <a:p>
            <a:pPr eaLnBrk="1" hangingPunct="1"/>
            <a:r>
              <a:rPr lang="en-US" altLang="en-US" sz="1600" dirty="0"/>
              <a:t> &lt;</a:t>
            </a:r>
            <a:r>
              <a:rPr lang="en-US" altLang="en-US" sz="1600" dirty="0" err="1"/>
              <a:t>br</a:t>
            </a:r>
            <a:r>
              <a:rPr lang="en-US" altLang="en-US" sz="1600" dirty="0"/>
              <a:t>&gt;&lt;</a:t>
            </a:r>
            <a:r>
              <a:rPr lang="en-US" altLang="en-US" sz="1600" dirty="0" err="1"/>
              <a:t>br</a:t>
            </a:r>
            <a:r>
              <a:rPr lang="en-US" altLang="en-US" sz="1600" dirty="0"/>
              <a:t>&gt;</a:t>
            </a:r>
            <a:endParaRPr lang="th-TH" altLang="en-US" sz="1600" dirty="0"/>
          </a:p>
          <a:p>
            <a:pPr eaLnBrk="1" hangingPunct="1"/>
            <a:r>
              <a:rPr lang="en-US" altLang="en-US" sz="1600" dirty="0"/>
              <a:t> &lt;div id</a:t>
            </a:r>
            <a:r>
              <a:rPr lang="th-TH" altLang="en-US" sz="1600" dirty="0"/>
              <a:t>="</a:t>
            </a:r>
            <a:r>
              <a:rPr lang="en-US" altLang="en-US" sz="1600" dirty="0" err="1"/>
              <a:t>targetDiv</a:t>
            </a:r>
            <a:r>
              <a:rPr lang="th-TH" altLang="en-US" sz="1600" dirty="0"/>
              <a:t>"</a:t>
            </a:r>
            <a:r>
              <a:rPr lang="en-US" altLang="en-US" sz="1600" dirty="0"/>
              <a:t>&gt;</a:t>
            </a:r>
            <a:r>
              <a:rPr lang="th-TH" altLang="en-US" sz="1600" dirty="0"/>
              <a:t>ข้อมูลจาก</a:t>
            </a:r>
            <a:r>
              <a:rPr lang="th-TH" altLang="en-US" sz="1600" dirty="0" err="1"/>
              <a:t>เซิร์ฟเวอร์</a:t>
            </a:r>
            <a:r>
              <a:rPr lang="th-TH" altLang="en-US" sz="1600" dirty="0"/>
              <a:t>จะแสดงที่นี่</a:t>
            </a:r>
            <a:r>
              <a:rPr lang="en-US" altLang="en-US" sz="1600" dirty="0"/>
              <a:t>&lt;</a:t>
            </a:r>
            <a:r>
              <a:rPr lang="th-TH" altLang="en-US" sz="1600" dirty="0"/>
              <a:t>/</a:t>
            </a:r>
            <a:r>
              <a:rPr lang="en-US" altLang="en-US" sz="1600" dirty="0"/>
              <a:t>div&gt;</a:t>
            </a:r>
            <a:endParaRPr lang="th-TH" altLang="en-US" sz="1600" dirty="0"/>
          </a:p>
          <a:p>
            <a:pPr eaLnBrk="1" hangingPunct="1"/>
            <a:r>
              <a:rPr lang="en-US" altLang="en-US" sz="1600" dirty="0"/>
              <a:t> &lt;</a:t>
            </a:r>
            <a:r>
              <a:rPr lang="th-TH" altLang="en-US" sz="1600" dirty="0"/>
              <a:t>/</a:t>
            </a:r>
            <a:r>
              <a:rPr lang="en-US" altLang="en-US" sz="1600" dirty="0"/>
              <a:t>BODY&gt;</a:t>
            </a:r>
            <a:endParaRPr lang="th-TH" altLang="en-US" sz="1600" dirty="0"/>
          </a:p>
          <a:p>
            <a:pPr eaLnBrk="1" hangingPunct="1"/>
            <a:r>
              <a:rPr lang="en-US" altLang="en-US" sz="1600" dirty="0"/>
              <a:t>&lt;</a:t>
            </a:r>
            <a:r>
              <a:rPr lang="th-TH" altLang="en-US" sz="1600" dirty="0"/>
              <a:t>/</a:t>
            </a:r>
            <a:r>
              <a:rPr lang="en-US" altLang="en-US" sz="1600" dirty="0"/>
              <a:t>HTML&gt;</a:t>
            </a:r>
          </a:p>
        </p:txBody>
      </p:sp>
      <p:sp>
        <p:nvSpPr>
          <p:cNvPr id="6" name="Text Box 5">
            <a:extLst>
              <a:ext uri="{FF2B5EF4-FFF2-40B4-BE49-F238E27FC236}">
                <a16:creationId xmlns:a16="http://schemas.microsoft.com/office/drawing/2014/main" id="{700681D7-6BAB-64AC-8843-E5D9BAFF5497}"/>
              </a:ext>
            </a:extLst>
          </p:cNvPr>
          <p:cNvSpPr txBox="1">
            <a:spLocks noChangeArrowheads="1"/>
          </p:cNvSpPr>
          <p:nvPr/>
        </p:nvSpPr>
        <p:spPr bwMode="auto">
          <a:xfrm>
            <a:off x="1994520" y="5229200"/>
            <a:ext cx="6463680" cy="5254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800"/>
              <a:t>Hello AJAX</a:t>
            </a:r>
            <a:r>
              <a:rPr lang="en-US" altLang="en-US"/>
              <a:t> </a:t>
            </a:r>
            <a:endParaRPr lang="th-TH" altLang="en-US"/>
          </a:p>
        </p:txBody>
      </p:sp>
    </p:spTree>
    <p:extLst>
      <p:ext uri="{BB962C8B-B14F-4D97-AF65-F5344CB8AC3E}">
        <p14:creationId xmlns:p14="http://schemas.microsoft.com/office/powerpoint/2010/main" val="22929335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144</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 in 10 Minutes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Internet Explorer</a:t>
            </a:r>
          </a:p>
        </p:txBody>
      </p:sp>
      <p:pic>
        <p:nvPicPr>
          <p:cNvPr id="10" name="Picture 9">
            <a:extLst>
              <a:ext uri="{FF2B5EF4-FFF2-40B4-BE49-F238E27FC236}">
                <a16:creationId xmlns:a16="http://schemas.microsoft.com/office/drawing/2014/main" id="{413DEDDA-A91C-519F-081E-A02889618860}"/>
              </a:ext>
            </a:extLst>
          </p:cNvPr>
          <p:cNvPicPr>
            <a:picLocks noChangeAspect="1"/>
          </p:cNvPicPr>
          <p:nvPr/>
        </p:nvPicPr>
        <p:blipFill>
          <a:blip r:embed="rId3"/>
          <a:stretch>
            <a:fillRect/>
          </a:stretch>
        </p:blipFill>
        <p:spPr>
          <a:xfrm>
            <a:off x="1994218" y="2524522"/>
            <a:ext cx="6898262" cy="263267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00203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145</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 in 10 Minutes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Google Chrome</a:t>
            </a:r>
          </a:p>
        </p:txBody>
      </p:sp>
      <p:pic>
        <p:nvPicPr>
          <p:cNvPr id="12" name="Picture 11">
            <a:extLst>
              <a:ext uri="{FF2B5EF4-FFF2-40B4-BE49-F238E27FC236}">
                <a16:creationId xmlns:a16="http://schemas.microsoft.com/office/drawing/2014/main" id="{44132508-86BC-49DC-0434-C42991FE7708}"/>
              </a:ext>
            </a:extLst>
          </p:cNvPr>
          <p:cNvPicPr>
            <a:picLocks noChangeAspect="1"/>
          </p:cNvPicPr>
          <p:nvPr/>
        </p:nvPicPr>
        <p:blipFill>
          <a:blip r:embed="rId3"/>
          <a:stretch>
            <a:fillRect/>
          </a:stretch>
        </p:blipFill>
        <p:spPr>
          <a:xfrm>
            <a:off x="1950157" y="2515111"/>
            <a:ext cx="7023315" cy="249806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3636822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146</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 in 10 Minutes</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Mozilla Firefox</a:t>
            </a:r>
          </a:p>
        </p:txBody>
      </p:sp>
      <p:pic>
        <p:nvPicPr>
          <p:cNvPr id="10" name="Picture 9">
            <a:extLst>
              <a:ext uri="{FF2B5EF4-FFF2-40B4-BE49-F238E27FC236}">
                <a16:creationId xmlns:a16="http://schemas.microsoft.com/office/drawing/2014/main" id="{3A2EE374-D14D-4015-9DE4-76D6C6941A99}"/>
              </a:ext>
            </a:extLst>
          </p:cNvPr>
          <p:cNvPicPr>
            <a:picLocks noChangeAspect="1"/>
          </p:cNvPicPr>
          <p:nvPr/>
        </p:nvPicPr>
        <p:blipFill>
          <a:blip r:embed="rId3"/>
          <a:stretch>
            <a:fillRect/>
          </a:stretch>
        </p:blipFill>
        <p:spPr>
          <a:xfrm>
            <a:off x="1932856" y="2492896"/>
            <a:ext cx="7031632" cy="250102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378437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147</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 with Fetch API</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Fetch API provides a JavaScript for accessing and manipulating request and response</a:t>
            </a:r>
          </a:p>
          <a:p>
            <a:pPr marL="457200" indent="-457200"/>
            <a:r>
              <a:rPr lang="en-US" altLang="en-US" dirty="0"/>
              <a:t>It will seem familiar to anyone who has used </a:t>
            </a:r>
            <a:r>
              <a:rPr lang="en-US" altLang="en-US" dirty="0" err="1"/>
              <a:t>XMLHttpRequest</a:t>
            </a:r>
            <a:endParaRPr lang="en-US" altLang="en-US" dirty="0"/>
          </a:p>
          <a:p>
            <a:pPr marL="457200" indent="-457200"/>
            <a:r>
              <a:rPr lang="en-US" altLang="en-US" dirty="0"/>
              <a:t>The Promise returned from fetch</a:t>
            </a:r>
          </a:p>
        </p:txBody>
      </p:sp>
    </p:spTree>
    <p:extLst>
      <p:ext uri="{BB962C8B-B14F-4D97-AF65-F5344CB8AC3E}">
        <p14:creationId xmlns:p14="http://schemas.microsoft.com/office/powerpoint/2010/main" val="203476297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B11861-B8FC-5AB4-8E2C-C70F71BCBF7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148</a:t>
            </a:fld>
            <a:endParaRPr lang="th-TH" altLang="en-US" sz="1400" dirty="0"/>
          </a:p>
        </p:txBody>
      </p:sp>
      <p:sp>
        <p:nvSpPr>
          <p:cNvPr id="3" name="Rectangle 2">
            <a:extLst>
              <a:ext uri="{FF2B5EF4-FFF2-40B4-BE49-F238E27FC236}">
                <a16:creationId xmlns:a16="http://schemas.microsoft.com/office/drawing/2014/main" id="{AC539FF2-3525-57DC-9524-FFD774757DBC}"/>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Ajax with Fetch API</a:t>
            </a:r>
            <a:endParaRPr lang="th-TH" altLang="en-US" dirty="0"/>
          </a:p>
        </p:txBody>
      </p:sp>
      <p:sp>
        <p:nvSpPr>
          <p:cNvPr id="4" name="Rectangle 3">
            <a:extLst>
              <a:ext uri="{FF2B5EF4-FFF2-40B4-BE49-F238E27FC236}">
                <a16:creationId xmlns:a16="http://schemas.microsoft.com/office/drawing/2014/main" id="{A7A636F9-B267-614D-E236-AA574E7368D5}"/>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ajax02.html</a:t>
            </a:r>
          </a:p>
        </p:txBody>
      </p:sp>
      <p:sp>
        <p:nvSpPr>
          <p:cNvPr id="5" name="Text Box 5">
            <a:extLst>
              <a:ext uri="{FF2B5EF4-FFF2-40B4-BE49-F238E27FC236}">
                <a16:creationId xmlns:a16="http://schemas.microsoft.com/office/drawing/2014/main" id="{1DC5AD23-2904-21BB-D532-7B4F057FB892}"/>
              </a:ext>
            </a:extLst>
          </p:cNvPr>
          <p:cNvSpPr txBox="1">
            <a:spLocks noChangeArrowheads="1"/>
          </p:cNvSpPr>
          <p:nvPr/>
        </p:nvSpPr>
        <p:spPr bwMode="auto">
          <a:xfrm>
            <a:off x="2066528" y="2276872"/>
            <a:ext cx="6969968" cy="452431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panose="020B0604020202020204" pitchFamily="34" charset="0"/>
                <a:cs typeface="Angsana New" panose="02020603050405020304" pitchFamily="18" charset="-34"/>
              </a:defRPr>
            </a:lvl1pPr>
            <a:lvl2pPr marL="742950" indent="-285750" eaLnBrk="0" hangingPunct="0">
              <a:defRPr sz="2800">
                <a:solidFill>
                  <a:schemeClr val="tx1"/>
                </a:solidFill>
                <a:latin typeface="Arial" panose="020B0604020202020204" pitchFamily="34" charset="0"/>
                <a:cs typeface="Angsana New" panose="02020603050405020304" pitchFamily="18" charset="-34"/>
              </a:defRPr>
            </a:lvl2pPr>
            <a:lvl3pPr marL="1143000" indent="-228600" eaLnBrk="0" hangingPunct="0">
              <a:defRPr sz="2800">
                <a:solidFill>
                  <a:schemeClr val="tx1"/>
                </a:solidFill>
                <a:latin typeface="Arial" panose="020B0604020202020204" pitchFamily="34" charset="0"/>
                <a:cs typeface="Angsana New" panose="02020603050405020304" pitchFamily="18" charset="-34"/>
              </a:defRPr>
            </a:lvl3pPr>
            <a:lvl4pPr marL="1600200" indent="-228600" eaLnBrk="0" hangingPunct="0">
              <a:defRPr sz="2800">
                <a:solidFill>
                  <a:schemeClr val="tx1"/>
                </a:solidFill>
                <a:latin typeface="Arial" panose="020B0604020202020204" pitchFamily="34" charset="0"/>
                <a:cs typeface="Angsana New" panose="02020603050405020304" pitchFamily="18" charset="-34"/>
              </a:defRPr>
            </a:lvl4pPr>
            <a:lvl5pPr marL="2057400" indent="-228600" eaLnBrk="0" hangingPunct="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1600" dirty="0"/>
              <a:t>&lt;HTML&gt;</a:t>
            </a:r>
          </a:p>
          <a:p>
            <a:pPr eaLnBrk="1" hangingPunct="1"/>
            <a:r>
              <a:rPr lang="en-US" altLang="en-US" sz="1600" dirty="0"/>
              <a:t>&lt;HEAD&gt;</a:t>
            </a:r>
          </a:p>
          <a:p>
            <a:pPr eaLnBrk="1" hangingPunct="1"/>
            <a:r>
              <a:rPr lang="en-US" altLang="en-US" sz="1600" dirty="0"/>
              <a:t>&lt;TITLE&gt; Test AJAX&lt;/TITLE&gt;</a:t>
            </a:r>
          </a:p>
          <a:p>
            <a:pPr eaLnBrk="1" hangingPunct="1"/>
            <a:r>
              <a:rPr lang="en-US" altLang="en-US" sz="1600" dirty="0"/>
              <a:t>&lt;meta http-</a:t>
            </a:r>
            <a:r>
              <a:rPr lang="en-US" altLang="en-US" sz="1600" dirty="0" err="1"/>
              <a:t>equiv</a:t>
            </a:r>
            <a:r>
              <a:rPr lang="en-US" altLang="en-US" sz="1600" dirty="0"/>
              <a:t>="Content-Type" content="text/</a:t>
            </a:r>
            <a:r>
              <a:rPr lang="en-US" altLang="en-US" sz="1600" dirty="0" err="1"/>
              <a:t>html;charset</a:t>
            </a:r>
            <a:r>
              <a:rPr lang="en-US" altLang="en-US" sz="1600" dirty="0"/>
              <a:t>=UTF-8"&gt;</a:t>
            </a:r>
          </a:p>
          <a:p>
            <a:pPr eaLnBrk="1" hangingPunct="1"/>
            <a:r>
              <a:rPr lang="en-US" altLang="en-US" sz="1600" dirty="0"/>
              <a:t>&lt;script language="JavaScript"&gt;</a:t>
            </a:r>
          </a:p>
          <a:p>
            <a:pPr eaLnBrk="1" hangingPunct="1"/>
            <a:r>
              <a:rPr lang="en-US" altLang="en-US" sz="1600" dirty="0"/>
              <a:t> async function </a:t>
            </a:r>
            <a:r>
              <a:rPr lang="en-US" altLang="en-US" sz="1600" dirty="0" err="1"/>
              <a:t>getData</a:t>
            </a:r>
            <a:r>
              <a:rPr lang="en-US" altLang="en-US" sz="1600" dirty="0"/>
              <a:t>() {</a:t>
            </a:r>
          </a:p>
          <a:p>
            <a:pPr eaLnBrk="1" hangingPunct="1"/>
            <a:r>
              <a:rPr lang="en-US" altLang="en-US" sz="1600" dirty="0"/>
              <a:t>	let response = await fetch("data.txt");</a:t>
            </a:r>
          </a:p>
          <a:p>
            <a:pPr eaLnBrk="1" hangingPunct="1"/>
            <a:r>
              <a:rPr lang="en-US" altLang="en-US" sz="1600" dirty="0"/>
              <a:t>	</a:t>
            </a:r>
            <a:r>
              <a:rPr lang="en-US" altLang="en-US" sz="1600" dirty="0" err="1"/>
              <a:t>targetDiv.innerHTML</a:t>
            </a:r>
            <a:r>
              <a:rPr lang="en-US" altLang="en-US" sz="1600" dirty="0"/>
              <a:t> = await </a:t>
            </a:r>
            <a:r>
              <a:rPr lang="en-US" altLang="en-US" sz="1600" dirty="0" err="1"/>
              <a:t>response.text</a:t>
            </a:r>
            <a:r>
              <a:rPr lang="en-US" altLang="en-US" sz="1600" dirty="0"/>
              <a:t>();</a:t>
            </a:r>
          </a:p>
          <a:p>
            <a:pPr eaLnBrk="1" hangingPunct="1"/>
            <a:r>
              <a:rPr lang="en-US" altLang="en-US" sz="1600" dirty="0"/>
              <a:t> }</a:t>
            </a:r>
          </a:p>
          <a:p>
            <a:pPr eaLnBrk="1" hangingPunct="1"/>
            <a:r>
              <a:rPr lang="en-US" altLang="en-US" sz="1600" dirty="0"/>
              <a:t> &lt;/script&gt;</a:t>
            </a:r>
          </a:p>
          <a:p>
            <a:pPr eaLnBrk="1" hangingPunct="1"/>
            <a:r>
              <a:rPr lang="en-US" altLang="en-US" sz="1600" dirty="0"/>
              <a:t> &lt;/HEAD&gt;</a:t>
            </a:r>
          </a:p>
          <a:p>
            <a:pPr eaLnBrk="1" hangingPunct="1"/>
            <a:r>
              <a:rPr lang="en-US" altLang="en-US" sz="1600" dirty="0"/>
              <a:t> &lt;BODY&gt;</a:t>
            </a:r>
          </a:p>
          <a:p>
            <a:pPr eaLnBrk="1" hangingPunct="1"/>
            <a:r>
              <a:rPr lang="en-US" altLang="en-US" sz="1600" dirty="0"/>
              <a:t> &lt;h3&gt;</a:t>
            </a:r>
            <a:r>
              <a:rPr lang="th-TH" altLang="en-US" sz="1600" dirty="0"/>
              <a:t>ทดสอบการดึงข้อมูลจาก</a:t>
            </a:r>
            <a:r>
              <a:rPr lang="th-TH" altLang="en-US" sz="1600" dirty="0" err="1"/>
              <a:t>เซิร์ฟเวอร์</a:t>
            </a:r>
            <a:r>
              <a:rPr lang="th-TH" altLang="en-US" sz="1600" dirty="0"/>
              <a:t>โดยใช้เทคนิค </a:t>
            </a:r>
            <a:r>
              <a:rPr lang="en-US" altLang="en-US" sz="1600" dirty="0"/>
              <a:t>AJAX&lt;/h3&gt;</a:t>
            </a:r>
          </a:p>
          <a:p>
            <a:pPr eaLnBrk="1" hangingPunct="1"/>
            <a:r>
              <a:rPr lang="en-US" altLang="en-US" sz="1600" dirty="0"/>
              <a:t> &lt;input type="button" value="</a:t>
            </a:r>
            <a:r>
              <a:rPr lang="th-TH" altLang="en-US" sz="1600" dirty="0"/>
              <a:t>ดึงข้อมูล" </a:t>
            </a:r>
            <a:r>
              <a:rPr lang="en-US" altLang="en-US" sz="1600" dirty="0" err="1"/>
              <a:t>onClick</a:t>
            </a:r>
            <a:r>
              <a:rPr lang="en-US" altLang="en-US" sz="1600" dirty="0"/>
              <a:t>="</a:t>
            </a:r>
            <a:r>
              <a:rPr lang="en-US" altLang="en-US" sz="1600" dirty="0" err="1"/>
              <a:t>getData</a:t>
            </a:r>
            <a:r>
              <a:rPr lang="en-US" altLang="en-US" sz="1600" dirty="0"/>
              <a:t>();"&gt;</a:t>
            </a:r>
          </a:p>
          <a:p>
            <a:pPr eaLnBrk="1" hangingPunct="1"/>
            <a:r>
              <a:rPr lang="en-US" altLang="en-US" sz="1600" dirty="0"/>
              <a:t> &lt;</a:t>
            </a:r>
            <a:r>
              <a:rPr lang="en-US" altLang="en-US" sz="1600" dirty="0" err="1"/>
              <a:t>br</a:t>
            </a:r>
            <a:r>
              <a:rPr lang="en-US" altLang="en-US" sz="1600" dirty="0"/>
              <a:t>&gt;&lt;</a:t>
            </a:r>
            <a:r>
              <a:rPr lang="en-US" altLang="en-US" sz="1600" dirty="0" err="1"/>
              <a:t>br</a:t>
            </a:r>
            <a:r>
              <a:rPr lang="en-US" altLang="en-US" sz="1600" dirty="0"/>
              <a:t>&gt;</a:t>
            </a:r>
          </a:p>
          <a:p>
            <a:pPr eaLnBrk="1" hangingPunct="1"/>
            <a:r>
              <a:rPr lang="en-US" altLang="en-US" sz="1600" dirty="0"/>
              <a:t> &lt;div id="</a:t>
            </a:r>
            <a:r>
              <a:rPr lang="en-US" altLang="en-US" sz="1600" dirty="0" err="1"/>
              <a:t>targetDiv</a:t>
            </a:r>
            <a:r>
              <a:rPr lang="en-US" altLang="en-US" sz="1600" dirty="0"/>
              <a:t>"&gt;</a:t>
            </a:r>
            <a:r>
              <a:rPr lang="th-TH" altLang="en-US" sz="1600" dirty="0"/>
              <a:t>ข้อมูลจาก</a:t>
            </a:r>
            <a:r>
              <a:rPr lang="th-TH" altLang="en-US" sz="1600" dirty="0" err="1"/>
              <a:t>เซิร์ฟเวอร์</a:t>
            </a:r>
            <a:r>
              <a:rPr lang="th-TH" altLang="en-US" sz="1600" dirty="0"/>
              <a:t>จะแสดงที่นี่&lt;/</a:t>
            </a:r>
            <a:r>
              <a:rPr lang="en-US" altLang="en-US" sz="1600" dirty="0"/>
              <a:t>div&gt;</a:t>
            </a:r>
          </a:p>
          <a:p>
            <a:pPr eaLnBrk="1" hangingPunct="1"/>
            <a:r>
              <a:rPr lang="en-US" altLang="en-US" sz="1600" dirty="0"/>
              <a:t> &lt;/BODY&gt;</a:t>
            </a:r>
          </a:p>
          <a:p>
            <a:pPr eaLnBrk="1" hangingPunct="1"/>
            <a:r>
              <a:rPr lang="en-US" altLang="en-US" sz="1600" dirty="0"/>
              <a:t>&lt;/HTML&gt;</a:t>
            </a:r>
          </a:p>
        </p:txBody>
      </p:sp>
    </p:spTree>
    <p:extLst>
      <p:ext uri="{BB962C8B-B14F-4D97-AF65-F5344CB8AC3E}">
        <p14:creationId xmlns:p14="http://schemas.microsoft.com/office/powerpoint/2010/main" val="28434951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a:xfrm>
            <a:off x="1403648" y="1447800"/>
            <a:ext cx="7708392" cy="4800600"/>
          </a:xfrm>
        </p:spPr>
        <p:txBody>
          <a:bodyPr>
            <a:normAutofit fontScale="62500" lnSpcReduction="20000"/>
          </a:bodyPr>
          <a:lstStyle/>
          <a:p>
            <a:r>
              <a:rPr lang="en-US" dirty="0">
                <a:hlinkClick r:id="rId3"/>
              </a:rPr>
              <a:t>http://en.wikipedia.org/wiki/JavaScript</a:t>
            </a:r>
            <a:endParaRPr lang="en-US" dirty="0"/>
          </a:p>
          <a:p>
            <a:r>
              <a:rPr lang="en-US" dirty="0">
                <a:hlinkClick r:id="rId4"/>
              </a:rPr>
              <a:t>http://en.wikipedia.org/wiki/DOM_Events</a:t>
            </a:r>
            <a:endParaRPr lang="en-US" dirty="0"/>
          </a:p>
          <a:p>
            <a:r>
              <a:rPr lang="en-US" dirty="0">
                <a:hlinkClick r:id="rId5"/>
              </a:rPr>
              <a:t>https://aws.amazon.com/what-is/javascript/</a:t>
            </a:r>
            <a:endParaRPr lang="en-US" dirty="0"/>
          </a:p>
          <a:p>
            <a:r>
              <a:rPr lang="en-US" dirty="0">
                <a:hlinkClick r:id="rId6"/>
              </a:rPr>
              <a:t>http://www.w3schools.com/JS/default.asp</a:t>
            </a:r>
            <a:endParaRPr lang="en-US" dirty="0"/>
          </a:p>
          <a:p>
            <a:r>
              <a:rPr lang="en-US" dirty="0">
                <a:hlinkClick r:id="rId7"/>
              </a:rPr>
              <a:t>http://www.w3schools.com/jsref/default.asp</a:t>
            </a:r>
            <a:endParaRPr lang="en-US" dirty="0"/>
          </a:p>
          <a:p>
            <a:r>
              <a:rPr lang="en-US" dirty="0">
                <a:hlinkClick r:id="rId8"/>
              </a:rPr>
              <a:t>https://cs.brown.edu/courses/bridge/1998/res/javascript/javascript-tutorial.html</a:t>
            </a:r>
            <a:endParaRPr lang="en-US" dirty="0"/>
          </a:p>
          <a:p>
            <a:r>
              <a:rPr lang="en-US" altLang="en-US" dirty="0">
                <a:hlinkClick r:id="rId9"/>
              </a:rPr>
              <a:t>http://www.json.org/</a:t>
            </a:r>
            <a:endParaRPr lang="en-US" altLang="en-US" dirty="0"/>
          </a:p>
          <a:p>
            <a:r>
              <a:rPr lang="en-US" altLang="en-US" dirty="0">
                <a:hlinkClick r:id="rId10"/>
              </a:rPr>
              <a:t>http://json-lib.sourceforge.net/index.html</a:t>
            </a:r>
            <a:endParaRPr lang="en-US" altLang="en-US" dirty="0"/>
          </a:p>
          <a:p>
            <a:r>
              <a:rPr lang="en-US" dirty="0">
                <a:hlinkClick r:id="rId11"/>
              </a:rPr>
              <a:t>https://www.w3schools.com/js/js_ajax_intro.asp</a:t>
            </a:r>
            <a:endParaRPr lang="en-US" dirty="0"/>
          </a:p>
          <a:p>
            <a:r>
              <a:rPr lang="en-US" altLang="en-US" sz="3200" dirty="0">
                <a:hlinkClick r:id="rId12"/>
              </a:rPr>
              <a:t>http</a:t>
            </a:r>
            <a:r>
              <a:rPr lang="th-TH" altLang="en-US" sz="3200" dirty="0">
                <a:hlinkClick r:id="rId12"/>
              </a:rPr>
              <a:t>://</a:t>
            </a:r>
            <a:r>
              <a:rPr lang="en-US" altLang="en-US" sz="3200" dirty="0">
                <a:hlinkClick r:id="rId12"/>
              </a:rPr>
              <a:t>www</a:t>
            </a:r>
            <a:r>
              <a:rPr lang="th-TH" altLang="en-US" sz="3200" dirty="0">
                <a:hlinkClick r:id="rId12"/>
              </a:rPr>
              <a:t>.</a:t>
            </a:r>
            <a:r>
              <a:rPr lang="en-US" altLang="en-US" sz="3200" dirty="0">
                <a:hlinkClick r:id="rId12"/>
              </a:rPr>
              <a:t>c</a:t>
            </a:r>
            <a:r>
              <a:rPr lang="th-TH" altLang="en-US" sz="3200" dirty="0">
                <a:hlinkClick r:id="rId12"/>
              </a:rPr>
              <a:t>-</a:t>
            </a:r>
            <a:r>
              <a:rPr lang="en-US" altLang="en-US" sz="3200" dirty="0">
                <a:hlinkClick r:id="rId12"/>
              </a:rPr>
              <a:t>point</a:t>
            </a:r>
            <a:r>
              <a:rPr lang="th-TH" altLang="en-US" sz="3200" dirty="0">
                <a:hlinkClick r:id="rId12"/>
              </a:rPr>
              <a:t>.</a:t>
            </a:r>
            <a:r>
              <a:rPr lang="en-US" altLang="en-US" sz="3200" dirty="0">
                <a:hlinkClick r:id="rId12"/>
              </a:rPr>
              <a:t>com</a:t>
            </a:r>
            <a:r>
              <a:rPr lang="th-TH" altLang="en-US" sz="3200" dirty="0">
                <a:hlinkClick r:id="rId12"/>
              </a:rPr>
              <a:t>/</a:t>
            </a:r>
            <a:r>
              <a:rPr lang="en-US" altLang="en-US" sz="3200" dirty="0" err="1">
                <a:hlinkClick r:id="rId12"/>
              </a:rPr>
              <a:t>javascript_tutorial</a:t>
            </a:r>
            <a:r>
              <a:rPr lang="th-TH" altLang="en-US" sz="3200" dirty="0">
                <a:hlinkClick r:id="rId12"/>
              </a:rPr>
              <a:t>/</a:t>
            </a:r>
            <a:r>
              <a:rPr lang="en-US" altLang="en-US" sz="3200" dirty="0">
                <a:hlinkClick r:id="rId12"/>
              </a:rPr>
              <a:t>Editor</a:t>
            </a:r>
            <a:r>
              <a:rPr lang="th-TH" altLang="en-US" sz="3200" dirty="0">
                <a:hlinkClick r:id="rId12"/>
              </a:rPr>
              <a:t>/</a:t>
            </a:r>
            <a:r>
              <a:rPr lang="en-US" altLang="en-US" sz="3200" dirty="0" err="1">
                <a:hlinkClick r:id="rId12"/>
              </a:rPr>
              <a:t>ajax_tutorial</a:t>
            </a:r>
            <a:r>
              <a:rPr lang="th-TH" altLang="en-US" sz="3200" dirty="0">
                <a:hlinkClick r:id="rId12"/>
              </a:rPr>
              <a:t>.</a:t>
            </a:r>
            <a:r>
              <a:rPr lang="en-US" altLang="en-US" sz="3200" dirty="0" err="1">
                <a:hlinkClick r:id="rId12"/>
              </a:rPr>
              <a:t>htm</a:t>
            </a:r>
            <a:endParaRPr lang="en-US" dirty="0"/>
          </a:p>
          <a:p>
            <a:r>
              <a:rPr lang="en-US" dirty="0">
                <a:hlinkClick r:id="rId13"/>
              </a:rPr>
              <a:t>https://www.w3schools.com/jsref/api_fetch.asp</a:t>
            </a:r>
            <a:endParaRPr lang="en-US" dirty="0"/>
          </a:p>
          <a:p>
            <a:r>
              <a:rPr lang="en-US" dirty="0">
                <a:hlinkClick r:id="rId14"/>
              </a:rPr>
              <a:t>https://developer.mozilla.org/en-US/docs/Web/API/Fetch_API/Using_Fetch</a:t>
            </a:r>
            <a:endParaRPr lang="en-US" dirty="0"/>
          </a:p>
          <a:p>
            <a:pPr marL="82296"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endParaRPr lang="en-US" dirty="0"/>
          </a:p>
          <a:p>
            <a:pPr lvl="1"/>
            <a:endParaRPr lang="en-US" dirty="0"/>
          </a:p>
          <a:p>
            <a:pPr lvl="1"/>
            <a:endParaRPr lang="en-US" dirty="0"/>
          </a:p>
        </p:txBody>
      </p:sp>
      <p:sp>
        <p:nvSpPr>
          <p:cNvPr id="4" name="Rectangle 6">
            <a:extLst>
              <a:ext uri="{FF2B5EF4-FFF2-40B4-BE49-F238E27FC236}">
                <a16:creationId xmlns:a16="http://schemas.microsoft.com/office/drawing/2014/main" id="{165ED636-07E1-C7C7-45A1-74D1A320EE0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149</a:t>
            </a:fld>
            <a:endParaRPr lang="th-TH" altLang="en-US" sz="1400" dirty="0"/>
          </a:p>
        </p:txBody>
      </p:sp>
    </p:spTree>
    <p:extLst>
      <p:ext uri="{BB962C8B-B14F-4D97-AF65-F5344CB8AC3E}">
        <p14:creationId xmlns:p14="http://schemas.microsoft.com/office/powerpoint/2010/main" val="2811347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0E157F4-D908-F0F8-2442-40FC1B8B141B}"/>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6A101D3-5135-4751-85C9-9766F1CA111C}" type="slidenum">
              <a:rPr lang="en-US" altLang="en-US" sz="1400"/>
              <a:pPr>
                <a:spcBef>
                  <a:spcPct val="0"/>
                </a:spcBef>
                <a:buFontTx/>
                <a:buNone/>
              </a:pPr>
              <a:t>15</a:t>
            </a:fld>
            <a:endParaRPr lang="th-TH" altLang="en-US" sz="1400"/>
          </a:p>
        </p:txBody>
      </p:sp>
      <p:sp>
        <p:nvSpPr>
          <p:cNvPr id="8" name="Rectangle 2">
            <a:extLst>
              <a:ext uri="{FF2B5EF4-FFF2-40B4-BE49-F238E27FC236}">
                <a16:creationId xmlns:a16="http://schemas.microsoft.com/office/drawing/2014/main" id="{0D832619-FF96-43A0-8604-F0C0FDC6F84B}"/>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Variables</a:t>
            </a:r>
            <a:endParaRPr lang="th-TH" altLang="en-US" dirty="0"/>
          </a:p>
        </p:txBody>
      </p:sp>
      <p:sp>
        <p:nvSpPr>
          <p:cNvPr id="9" name="Rectangle 3">
            <a:extLst>
              <a:ext uri="{FF2B5EF4-FFF2-40B4-BE49-F238E27FC236}">
                <a16:creationId xmlns:a16="http://schemas.microsoft.com/office/drawing/2014/main" id="{1AE05557-BA83-82BC-E04E-5BE26EA3B3B5}"/>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V</a:t>
            </a:r>
            <a:r>
              <a:rPr lang="th-TH" altLang="en-US"/>
              <a:t>ariables must conform</a:t>
            </a:r>
          </a:p>
          <a:p>
            <a:pPr lvl="1"/>
            <a:r>
              <a:rPr lang="en-US" altLang="en-US"/>
              <a:t>No conflict with reserve words</a:t>
            </a:r>
          </a:p>
          <a:p>
            <a:pPr lvl="1"/>
            <a:r>
              <a:rPr lang="en-US" altLang="en-US"/>
              <a:t>Case sensitive</a:t>
            </a:r>
          </a:p>
          <a:p>
            <a:pPr lvl="1"/>
            <a:r>
              <a:rPr lang="en-US" altLang="en-US"/>
              <a:t>They must start with a letter or underscore ("_") </a:t>
            </a:r>
          </a:p>
          <a:p>
            <a:pPr lvl="1"/>
            <a:r>
              <a:rPr lang="en-US" altLang="en-US"/>
              <a:t>Subsequent characters can also be digits (0-9) or letters (A-Z and/or a-z). </a:t>
            </a:r>
          </a:p>
        </p:txBody>
      </p:sp>
      <p:sp>
        <p:nvSpPr>
          <p:cNvPr id="10" name="Text Box 4">
            <a:extLst>
              <a:ext uri="{FF2B5EF4-FFF2-40B4-BE49-F238E27FC236}">
                <a16:creationId xmlns:a16="http://schemas.microsoft.com/office/drawing/2014/main" id="{1127B469-E015-EA3B-D9A7-DB44506C87B0}"/>
              </a:ext>
            </a:extLst>
          </p:cNvPr>
          <p:cNvSpPr txBox="1">
            <a:spLocks noChangeArrowheads="1"/>
          </p:cNvSpPr>
          <p:nvPr/>
        </p:nvSpPr>
        <p:spPr bwMode="auto">
          <a:xfrm>
            <a:off x="2315021" y="5334000"/>
            <a:ext cx="4054475" cy="1320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a:t>var myVar;</a:t>
            </a:r>
          </a:p>
          <a:p>
            <a:pPr eaLnBrk="1" hangingPunct="1">
              <a:spcBef>
                <a:spcPct val="0"/>
              </a:spcBef>
              <a:buFontTx/>
              <a:buNone/>
            </a:pPr>
            <a:r>
              <a:rPr lang="en-US" altLang="en-US" sz="1600"/>
              <a:t>var MyVar = “String”;</a:t>
            </a:r>
          </a:p>
          <a:p>
            <a:pPr eaLnBrk="1" hangingPunct="1">
              <a:spcBef>
                <a:spcPct val="0"/>
              </a:spcBef>
              <a:buFontTx/>
              <a:buNone/>
            </a:pPr>
            <a:r>
              <a:rPr lang="en-US" altLang="en-US" sz="1600"/>
              <a:t>var _myVar = true;</a:t>
            </a:r>
          </a:p>
          <a:p>
            <a:pPr eaLnBrk="1" hangingPunct="1">
              <a:spcBef>
                <a:spcPct val="0"/>
              </a:spcBef>
              <a:buFontTx/>
              <a:buNone/>
            </a:pPr>
            <a:r>
              <a:rPr lang="en-US" altLang="en-US" sz="1600"/>
              <a:t>var myVar1 = null;</a:t>
            </a:r>
          </a:p>
          <a:p>
            <a:pPr eaLnBrk="1" hangingPunct="1">
              <a:spcBef>
                <a:spcPct val="0"/>
              </a:spcBef>
              <a:buFontTx/>
              <a:buNone/>
            </a:pPr>
            <a:r>
              <a:rPr lang="en-US" altLang="en-US" sz="1600"/>
              <a:t>var x = 1, y = ‘Hello’, z = false;</a:t>
            </a:r>
            <a:endParaRPr lang="th-TH" altLang="en-US" sz="1600"/>
          </a:p>
        </p:txBody>
      </p:sp>
    </p:spTree>
    <p:extLst>
      <p:ext uri="{BB962C8B-B14F-4D97-AF65-F5344CB8AC3E}">
        <p14:creationId xmlns:p14="http://schemas.microsoft.com/office/powerpoint/2010/main" val="22035250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92290" y="2967335"/>
            <a:ext cx="2165594"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 &amp; A</a:t>
            </a:r>
          </a:p>
        </p:txBody>
      </p:sp>
      <p:sp>
        <p:nvSpPr>
          <p:cNvPr id="2" name="Rectangle 6">
            <a:extLst>
              <a:ext uri="{FF2B5EF4-FFF2-40B4-BE49-F238E27FC236}">
                <a16:creationId xmlns:a16="http://schemas.microsoft.com/office/drawing/2014/main" id="{5A9F7DD3-AA93-E2A8-27D0-5587E67E4CD4}"/>
              </a:ext>
            </a:extLst>
          </p:cNvPr>
          <p:cNvSpPr>
            <a:spLocks noGrp="1" noChangeArrowheads="1"/>
          </p:cNvSpPr>
          <p:nvPr>
            <p:ph type="sldNum" sz="quarter" idx="12"/>
          </p:nvPr>
        </p:nvSpPr>
        <p:spPr>
          <a:xfrm>
            <a:off x="8532440" y="6305550"/>
            <a:ext cx="53840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150</a:t>
            </a:fld>
            <a:endParaRPr lang="th-TH" alt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B1F9EFF-3C5C-75A6-C56D-E002B39FC86D}"/>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BFADF470-7365-48DC-8877-AC193170BB1E}" type="slidenum">
              <a:rPr lang="en-US" altLang="en-US" sz="1400"/>
              <a:pPr>
                <a:spcBef>
                  <a:spcPct val="0"/>
                </a:spcBef>
                <a:buFontTx/>
                <a:buNone/>
              </a:pPr>
              <a:t>16</a:t>
            </a:fld>
            <a:endParaRPr lang="th-TH" altLang="en-US" sz="1400"/>
          </a:p>
        </p:txBody>
      </p:sp>
      <p:sp>
        <p:nvSpPr>
          <p:cNvPr id="3" name="Rectangle 2">
            <a:extLst>
              <a:ext uri="{FF2B5EF4-FFF2-40B4-BE49-F238E27FC236}">
                <a16:creationId xmlns:a16="http://schemas.microsoft.com/office/drawing/2014/main" id="{82D4C190-CAD4-8443-688B-BB5ADFAF683B}"/>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Data Type Conversion</a:t>
            </a:r>
            <a:endParaRPr lang="th-TH" altLang="en-US" dirty="0"/>
          </a:p>
        </p:txBody>
      </p:sp>
      <p:sp>
        <p:nvSpPr>
          <p:cNvPr id="4" name="Rectangle 3">
            <a:extLst>
              <a:ext uri="{FF2B5EF4-FFF2-40B4-BE49-F238E27FC236}">
                <a16:creationId xmlns:a16="http://schemas.microsoft.com/office/drawing/2014/main" id="{956BC127-33E9-2638-6EAE-00E09FF5CD39}"/>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Dynamic Typing</a:t>
            </a:r>
          </a:p>
          <a:p>
            <a:pPr lvl="1"/>
            <a:r>
              <a:rPr lang="th-TH" altLang="en-US"/>
              <a:t>JavaScript is a loosely typed language </a:t>
            </a:r>
          </a:p>
          <a:p>
            <a:pPr lvl="1"/>
            <a:endParaRPr lang="th-TH" altLang="en-US"/>
          </a:p>
          <a:p>
            <a:pPr lvl="1"/>
            <a:endParaRPr lang="th-TH" altLang="en-US"/>
          </a:p>
          <a:p>
            <a:pPr lvl="1"/>
            <a:endParaRPr lang="th-TH" altLang="en-US"/>
          </a:p>
          <a:p>
            <a:pPr lvl="1"/>
            <a:r>
              <a:rPr lang="th-TH" altLang="en-US"/>
              <a:t>The + sign tells JavaScript to concatenate or stick together </a:t>
            </a:r>
            <a:endParaRPr lang="en-US" altLang="en-US"/>
          </a:p>
        </p:txBody>
      </p:sp>
      <p:sp>
        <p:nvSpPr>
          <p:cNvPr id="5" name="Text Box 4">
            <a:extLst>
              <a:ext uri="{FF2B5EF4-FFF2-40B4-BE49-F238E27FC236}">
                <a16:creationId xmlns:a16="http://schemas.microsoft.com/office/drawing/2014/main" id="{B8D1221F-DFBE-7764-2D24-A008E0549B3A}"/>
              </a:ext>
            </a:extLst>
          </p:cNvPr>
          <p:cNvSpPr txBox="1">
            <a:spLocks noChangeArrowheads="1"/>
          </p:cNvSpPr>
          <p:nvPr/>
        </p:nvSpPr>
        <p:spPr bwMode="auto">
          <a:xfrm>
            <a:off x="2407096" y="2895600"/>
            <a:ext cx="3124200" cy="1193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400" dirty="0"/>
              <a:t>var x = 10;</a:t>
            </a:r>
          </a:p>
          <a:p>
            <a:pPr eaLnBrk="1" hangingPunct="1">
              <a:spcBef>
                <a:spcPct val="0"/>
              </a:spcBef>
              <a:buFontTx/>
              <a:buNone/>
            </a:pPr>
            <a:r>
              <a:rPr lang="en-US" altLang="en-US" sz="2400" dirty="0"/>
              <a:t>…</a:t>
            </a:r>
          </a:p>
          <a:p>
            <a:pPr eaLnBrk="1" hangingPunct="1">
              <a:spcBef>
                <a:spcPct val="0"/>
              </a:spcBef>
              <a:buFontTx/>
              <a:buNone/>
            </a:pPr>
            <a:r>
              <a:rPr lang="en-US" altLang="en-US" sz="2400" dirty="0"/>
              <a:t>x = “Hello World”;</a:t>
            </a:r>
            <a:endParaRPr lang="th-TH" altLang="en-US" sz="2400" dirty="0"/>
          </a:p>
        </p:txBody>
      </p:sp>
      <p:sp>
        <p:nvSpPr>
          <p:cNvPr id="6" name="Text Box 5">
            <a:extLst>
              <a:ext uri="{FF2B5EF4-FFF2-40B4-BE49-F238E27FC236}">
                <a16:creationId xmlns:a16="http://schemas.microsoft.com/office/drawing/2014/main" id="{1AD8288C-1A74-33A6-C20A-C5E0C97B27AD}"/>
              </a:ext>
            </a:extLst>
          </p:cNvPr>
          <p:cNvSpPr txBox="1">
            <a:spLocks noChangeArrowheads="1"/>
          </p:cNvSpPr>
          <p:nvPr/>
        </p:nvSpPr>
        <p:spPr bwMode="auto">
          <a:xfrm>
            <a:off x="2407096" y="5359400"/>
            <a:ext cx="4724400" cy="1193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400"/>
              <a:t>var x = "The answer is " + 42;</a:t>
            </a:r>
          </a:p>
          <a:p>
            <a:pPr eaLnBrk="1" hangingPunct="1">
              <a:spcBef>
                <a:spcPct val="0"/>
              </a:spcBef>
              <a:buFontTx/>
              <a:buNone/>
            </a:pPr>
            <a:r>
              <a:rPr lang="en-US" altLang="en-US" sz="2400"/>
              <a:t>var y = 42 + " is the answer";</a:t>
            </a:r>
          </a:p>
          <a:p>
            <a:pPr eaLnBrk="1" hangingPunct="1">
              <a:spcBef>
                <a:spcPct val="0"/>
              </a:spcBef>
              <a:buFontTx/>
              <a:buNone/>
            </a:pPr>
            <a:r>
              <a:rPr lang="en-US" altLang="en-US" sz="2400"/>
              <a:t>var msg = "Hello" + "World";</a:t>
            </a:r>
            <a:endParaRPr lang="th-TH" altLang="en-US" sz="2400"/>
          </a:p>
        </p:txBody>
      </p:sp>
    </p:spTree>
    <p:extLst>
      <p:ext uri="{BB962C8B-B14F-4D97-AF65-F5344CB8AC3E}">
        <p14:creationId xmlns:p14="http://schemas.microsoft.com/office/powerpoint/2010/main" val="3383759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2F3C981-A4BA-73AF-1E58-62EDEE9F4C5B}"/>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5441D6DB-3530-4AE4-AAAD-67393BBA599F}" type="slidenum">
              <a:rPr lang="en-US" altLang="en-US" sz="1400"/>
              <a:pPr>
                <a:spcBef>
                  <a:spcPct val="0"/>
                </a:spcBef>
                <a:buFontTx/>
                <a:buNone/>
              </a:pPr>
              <a:t>17</a:t>
            </a:fld>
            <a:endParaRPr lang="th-TH" altLang="en-US" sz="1400"/>
          </a:p>
        </p:txBody>
      </p:sp>
      <p:sp>
        <p:nvSpPr>
          <p:cNvPr id="3" name="Rectangle 2">
            <a:extLst>
              <a:ext uri="{FF2B5EF4-FFF2-40B4-BE49-F238E27FC236}">
                <a16:creationId xmlns:a16="http://schemas.microsoft.com/office/drawing/2014/main" id="{DCFEC6E5-7475-B9E4-4B72-C614B8E4A881}"/>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Literals</a:t>
            </a:r>
            <a:endParaRPr lang="th-TH" altLang="en-US" dirty="0"/>
          </a:p>
        </p:txBody>
      </p:sp>
      <p:sp>
        <p:nvSpPr>
          <p:cNvPr id="4" name="Rectangle 3">
            <a:extLst>
              <a:ext uri="{FF2B5EF4-FFF2-40B4-BE49-F238E27FC236}">
                <a16:creationId xmlns:a16="http://schemas.microsoft.com/office/drawing/2014/main" id="{96AA8F35-1D4E-7CF5-5E2B-0CC3FD955AF8}"/>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lnSpc>
                <a:spcPct val="90000"/>
              </a:lnSpc>
            </a:pPr>
            <a:r>
              <a:rPr lang="en-US" altLang="en-US" dirty="0"/>
              <a:t>Integer</a:t>
            </a:r>
          </a:p>
          <a:p>
            <a:pPr lvl="1">
              <a:lnSpc>
                <a:spcPct val="90000"/>
              </a:lnSpc>
            </a:pPr>
            <a:r>
              <a:rPr lang="en-US" altLang="en-US" dirty="0"/>
              <a:t>decimal (base 10)  		ex. 12;</a:t>
            </a:r>
          </a:p>
          <a:p>
            <a:pPr lvl="1">
              <a:lnSpc>
                <a:spcPct val="90000"/>
              </a:lnSpc>
            </a:pPr>
            <a:r>
              <a:rPr lang="en-US" altLang="en-US" dirty="0"/>
              <a:t>octal (base 8) 			ex. 012;</a:t>
            </a:r>
          </a:p>
          <a:p>
            <a:pPr lvl="1">
              <a:lnSpc>
                <a:spcPct val="90000"/>
              </a:lnSpc>
            </a:pPr>
            <a:r>
              <a:rPr lang="en-US" altLang="en-US" dirty="0"/>
              <a:t>hexadecimal (base 16) 	ex. 0x12;</a:t>
            </a:r>
          </a:p>
          <a:p>
            <a:pPr marL="457200" indent="-457200">
              <a:lnSpc>
                <a:spcPct val="90000"/>
              </a:lnSpc>
            </a:pPr>
            <a:r>
              <a:rPr lang="en-US" altLang="en-US" dirty="0"/>
              <a:t>Floating-point </a:t>
            </a:r>
          </a:p>
          <a:p>
            <a:pPr lvl="1">
              <a:lnSpc>
                <a:spcPct val="90000"/>
              </a:lnSpc>
            </a:pPr>
            <a:r>
              <a:rPr lang="en-US" altLang="en-US" dirty="0"/>
              <a:t>standard</a:t>
            </a:r>
            <a:r>
              <a:rPr lang="th-TH" altLang="en-US" dirty="0"/>
              <a:t> </a:t>
            </a:r>
            <a:r>
              <a:rPr lang="en-US" altLang="en-US" dirty="0"/>
              <a:t>		ex. 0.123</a:t>
            </a:r>
            <a:endParaRPr lang="th-TH" altLang="en-US" dirty="0"/>
          </a:p>
          <a:p>
            <a:pPr lvl="1">
              <a:lnSpc>
                <a:spcPct val="90000"/>
              </a:lnSpc>
            </a:pPr>
            <a:r>
              <a:rPr lang="en-US" altLang="en-US" dirty="0"/>
              <a:t>science</a:t>
            </a:r>
            <a:r>
              <a:rPr lang="th-TH" altLang="en-US" dirty="0"/>
              <a:t> </a:t>
            </a:r>
            <a:r>
              <a:rPr lang="en-US" altLang="en-US" dirty="0"/>
              <a:t>			ex. 0.123E-1</a:t>
            </a:r>
          </a:p>
          <a:p>
            <a:pPr marL="457200" indent="-457200">
              <a:lnSpc>
                <a:spcPct val="90000"/>
              </a:lnSpc>
            </a:pPr>
            <a:r>
              <a:rPr lang="en-US" altLang="en-US" dirty="0"/>
              <a:t>Boolean</a:t>
            </a:r>
          </a:p>
          <a:p>
            <a:pPr lvl="1">
              <a:lnSpc>
                <a:spcPct val="90000"/>
              </a:lnSpc>
            </a:pPr>
            <a:r>
              <a:rPr lang="en-US" altLang="en-US" dirty="0"/>
              <a:t>true , false</a:t>
            </a:r>
          </a:p>
        </p:txBody>
      </p:sp>
    </p:spTree>
    <p:extLst>
      <p:ext uri="{BB962C8B-B14F-4D97-AF65-F5344CB8AC3E}">
        <p14:creationId xmlns:p14="http://schemas.microsoft.com/office/powerpoint/2010/main" val="755951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844607A-9FE7-1F5E-D968-934ADE9CB315}"/>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C1E9DA40-F328-4DF8-BBA4-7010FEA8D289}" type="slidenum">
              <a:rPr lang="en-US" altLang="en-US" sz="1400"/>
              <a:pPr>
                <a:spcBef>
                  <a:spcPct val="0"/>
                </a:spcBef>
                <a:buFontTx/>
                <a:buNone/>
              </a:pPr>
              <a:t>18</a:t>
            </a:fld>
            <a:endParaRPr lang="th-TH" altLang="en-US" sz="1400"/>
          </a:p>
        </p:txBody>
      </p:sp>
      <p:sp>
        <p:nvSpPr>
          <p:cNvPr id="3" name="Rectangle 2">
            <a:extLst>
              <a:ext uri="{FF2B5EF4-FFF2-40B4-BE49-F238E27FC236}">
                <a16:creationId xmlns:a16="http://schemas.microsoft.com/office/drawing/2014/main" id="{D5C8151C-F556-68F3-2984-0014B7397D3E}"/>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Literals</a:t>
            </a:r>
            <a:endParaRPr lang="th-TH" altLang="en-US" dirty="0"/>
          </a:p>
        </p:txBody>
      </p:sp>
      <p:sp>
        <p:nvSpPr>
          <p:cNvPr id="4" name="Rectangle 3">
            <a:extLst>
              <a:ext uri="{FF2B5EF4-FFF2-40B4-BE49-F238E27FC236}">
                <a16:creationId xmlns:a16="http://schemas.microsoft.com/office/drawing/2014/main" id="{1168A869-308E-060A-E365-CFE80944ECE6}"/>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String</a:t>
            </a:r>
          </a:p>
          <a:p>
            <a:pPr lvl="1"/>
            <a:r>
              <a:rPr lang="en-US" altLang="en-US"/>
              <a:t>A string literal is zero or more characters enclosed in double (") or single (') quotation marks</a:t>
            </a:r>
          </a:p>
          <a:p>
            <a:pPr lvl="2"/>
            <a:r>
              <a:rPr lang="en-US" altLang="en-US"/>
              <a:t>"blah" </a:t>
            </a:r>
          </a:p>
          <a:p>
            <a:pPr lvl="2"/>
            <a:r>
              <a:rPr lang="en-US" altLang="en-US"/>
              <a:t>'blah' </a:t>
            </a:r>
          </a:p>
          <a:p>
            <a:pPr lvl="2"/>
            <a:r>
              <a:rPr lang="en-US" altLang="en-US"/>
              <a:t>"1234" </a:t>
            </a:r>
          </a:p>
          <a:p>
            <a:pPr lvl="2"/>
            <a:r>
              <a:rPr lang="en-US" altLang="en-US"/>
              <a:t>"one line \n another line" </a:t>
            </a:r>
          </a:p>
        </p:txBody>
      </p:sp>
    </p:spTree>
    <p:extLst>
      <p:ext uri="{BB962C8B-B14F-4D97-AF65-F5344CB8AC3E}">
        <p14:creationId xmlns:p14="http://schemas.microsoft.com/office/powerpoint/2010/main" val="4038899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F1836B6-22E3-4D5E-25A7-0D29B6BF3CA4}"/>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7329CAA1-44B6-4597-8FCD-DB0AF5764C95}" type="slidenum">
              <a:rPr lang="en-US" altLang="en-US" sz="1400"/>
              <a:pPr>
                <a:spcBef>
                  <a:spcPct val="0"/>
                </a:spcBef>
                <a:buFontTx/>
                <a:buNone/>
              </a:pPr>
              <a:t>19</a:t>
            </a:fld>
            <a:endParaRPr lang="th-TH" altLang="en-US" sz="1400"/>
          </a:p>
        </p:txBody>
      </p:sp>
      <p:sp>
        <p:nvSpPr>
          <p:cNvPr id="3" name="Rectangle 2">
            <a:extLst>
              <a:ext uri="{FF2B5EF4-FFF2-40B4-BE49-F238E27FC236}">
                <a16:creationId xmlns:a16="http://schemas.microsoft.com/office/drawing/2014/main" id="{3CA314CA-8292-E6A9-3487-1D8A6158C6E3}"/>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Literals</a:t>
            </a:r>
            <a:endParaRPr lang="th-TH" altLang="en-US" dirty="0"/>
          </a:p>
        </p:txBody>
      </p:sp>
      <p:sp>
        <p:nvSpPr>
          <p:cNvPr id="4" name="Rectangle 3">
            <a:extLst>
              <a:ext uri="{FF2B5EF4-FFF2-40B4-BE49-F238E27FC236}">
                <a16:creationId xmlns:a16="http://schemas.microsoft.com/office/drawing/2014/main" id="{EEE5EF70-C270-E224-03E8-88E770FEF955}"/>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Escape Characters</a:t>
            </a:r>
          </a:p>
        </p:txBody>
      </p:sp>
      <p:graphicFrame>
        <p:nvGraphicFramePr>
          <p:cNvPr id="5" name="Group 4">
            <a:extLst>
              <a:ext uri="{FF2B5EF4-FFF2-40B4-BE49-F238E27FC236}">
                <a16:creationId xmlns:a16="http://schemas.microsoft.com/office/drawing/2014/main" id="{46BC5A62-6DB5-0CD4-11D2-BFBFA9C1424A}"/>
              </a:ext>
            </a:extLst>
          </p:cNvPr>
          <p:cNvGraphicFramePr>
            <a:graphicFrameLocks noGrp="1"/>
          </p:cNvGraphicFramePr>
          <p:nvPr>
            <p:extLst>
              <p:ext uri="{D42A27DB-BD31-4B8C-83A1-F6EECF244321}">
                <p14:modId xmlns:p14="http://schemas.microsoft.com/office/powerpoint/2010/main" val="2390439104"/>
              </p:ext>
            </p:extLst>
          </p:nvPr>
        </p:nvGraphicFramePr>
        <p:xfrm>
          <a:off x="2026096" y="2362200"/>
          <a:ext cx="3733800" cy="2667000"/>
        </p:xfrm>
        <a:graphic>
          <a:graphicData uri="http://schemas.openxmlformats.org/drawingml/2006/table">
            <a:tbl>
              <a:tblPr/>
              <a:tblGrid>
                <a:gridCol w="1327150">
                  <a:extLst>
                    <a:ext uri="{9D8B030D-6E8A-4147-A177-3AD203B41FA5}">
                      <a16:colId xmlns:a16="http://schemas.microsoft.com/office/drawing/2014/main" val="20000"/>
                    </a:ext>
                  </a:extLst>
                </a:gridCol>
                <a:gridCol w="2406650">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Angsana New" pitchFamily="18" charset="-34"/>
                        </a:rPr>
                        <a:t>Character</a:t>
                      </a:r>
                      <a:endParaRPr kumimoji="0" lang="en-US" sz="1600" b="0" i="0" u="none" strike="noStrike" cap="none" normalizeH="0" baseline="0">
                        <a:ln>
                          <a:noFill/>
                        </a:ln>
                        <a:solidFill>
                          <a:schemeClr val="tx1"/>
                        </a:solidFill>
                        <a:effectLst/>
                        <a:latin typeface="Arial" charset="0"/>
                        <a:cs typeface="Angsana New" pitchFamily="18" charset="-34"/>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Angsana New" pitchFamily="18" charset="-34"/>
                        </a:rPr>
                        <a:t>Meaning</a:t>
                      </a:r>
                      <a:endParaRPr kumimoji="0" lang="en-US" sz="1600" b="0" i="0" u="none" strike="noStrike" cap="none" normalizeH="0" baseline="0">
                        <a:ln>
                          <a:noFill/>
                        </a:ln>
                        <a:solidFill>
                          <a:schemeClr val="tx1"/>
                        </a:solidFill>
                        <a:effectLst/>
                        <a:latin typeface="Arial" charset="0"/>
                        <a:cs typeface="Angsana New" pitchFamily="18" charset="-34"/>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backspace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form feed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new line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carriage return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tab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backslash character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Text Box 30">
            <a:extLst>
              <a:ext uri="{FF2B5EF4-FFF2-40B4-BE49-F238E27FC236}">
                <a16:creationId xmlns:a16="http://schemas.microsoft.com/office/drawing/2014/main" id="{6E9E58F8-4C9D-0AC6-510B-BD5D7F4A9311}"/>
              </a:ext>
            </a:extLst>
          </p:cNvPr>
          <p:cNvSpPr txBox="1">
            <a:spLocks noChangeArrowheads="1"/>
          </p:cNvSpPr>
          <p:nvPr/>
        </p:nvSpPr>
        <p:spPr bwMode="auto">
          <a:xfrm>
            <a:off x="2026096" y="5368925"/>
            <a:ext cx="5711825"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800"/>
              <a:t>var quote </a:t>
            </a:r>
            <a:r>
              <a:rPr lang="th-TH" altLang="en-US" sz="1800"/>
              <a:t>= “</a:t>
            </a:r>
            <a:r>
              <a:rPr lang="en-US" altLang="en-US" sz="1800"/>
              <a:t>I read \”Ajax in Practice\” by Dave Crane”</a:t>
            </a:r>
            <a:r>
              <a:rPr lang="th-TH" altLang="en-US" sz="1800"/>
              <a:t> </a:t>
            </a:r>
          </a:p>
          <a:p>
            <a:pPr eaLnBrk="1" hangingPunct="1">
              <a:spcBef>
                <a:spcPct val="0"/>
              </a:spcBef>
              <a:buFontTx/>
              <a:buNone/>
            </a:pPr>
            <a:r>
              <a:rPr lang="en-US" altLang="en-US" sz="1800"/>
              <a:t>var home </a:t>
            </a:r>
            <a:r>
              <a:rPr lang="th-TH" altLang="en-US" sz="1800"/>
              <a:t>= </a:t>
            </a:r>
            <a:r>
              <a:rPr lang="en-US" altLang="en-US" sz="1800"/>
              <a:t>“c</a:t>
            </a:r>
            <a:r>
              <a:rPr lang="th-TH" altLang="en-US" sz="1800"/>
              <a:t>:</a:t>
            </a:r>
            <a:r>
              <a:rPr lang="en-US" altLang="en-US" sz="1800"/>
              <a:t>\\temp”</a:t>
            </a:r>
            <a:endParaRPr lang="th-TH" altLang="en-US" sz="1800"/>
          </a:p>
        </p:txBody>
      </p:sp>
    </p:spTree>
    <p:extLst>
      <p:ext uri="{BB962C8B-B14F-4D97-AF65-F5344CB8AC3E}">
        <p14:creationId xmlns:p14="http://schemas.microsoft.com/office/powerpoint/2010/main" val="423015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lnSpcReduction="10000"/>
          </a:bodyPr>
          <a:lstStyle/>
          <a:p>
            <a:r>
              <a:rPr lang="en-US" dirty="0"/>
              <a:t>What is JavaScript</a:t>
            </a:r>
          </a:p>
          <a:p>
            <a:r>
              <a:rPr lang="en-US" dirty="0"/>
              <a:t>Features of JavaScript</a:t>
            </a:r>
          </a:p>
          <a:p>
            <a:r>
              <a:rPr lang="en-US" dirty="0"/>
              <a:t>How to JavaScript</a:t>
            </a:r>
          </a:p>
          <a:p>
            <a:r>
              <a:rPr lang="en-US" dirty="0"/>
              <a:t>JavaScript Programming</a:t>
            </a:r>
          </a:p>
          <a:p>
            <a:r>
              <a:rPr lang="en-US" dirty="0"/>
              <a:t>JavaScript Objects</a:t>
            </a:r>
          </a:p>
          <a:p>
            <a:r>
              <a:rPr lang="en-US" dirty="0"/>
              <a:t>HTML DOM Objects</a:t>
            </a:r>
          </a:p>
          <a:p>
            <a:r>
              <a:rPr lang="en-US" dirty="0"/>
              <a:t>DOM Events</a:t>
            </a:r>
          </a:p>
          <a:p>
            <a:r>
              <a:rPr lang="en-US" dirty="0"/>
              <a:t>JSON</a:t>
            </a:r>
          </a:p>
          <a:p>
            <a:r>
              <a:rPr lang="en-US" dirty="0"/>
              <a:t>AJAX</a:t>
            </a:r>
          </a:p>
          <a:p>
            <a:endParaRPr lang="en-US" dirty="0"/>
          </a:p>
          <a:p>
            <a:pPr lvl="1"/>
            <a:endParaRPr lang="en-US" dirty="0"/>
          </a:p>
        </p:txBody>
      </p:sp>
      <p:sp>
        <p:nvSpPr>
          <p:cNvPr id="4" name="Rectangle 6">
            <a:extLst>
              <a:ext uri="{FF2B5EF4-FFF2-40B4-BE49-F238E27FC236}">
                <a16:creationId xmlns:a16="http://schemas.microsoft.com/office/drawing/2014/main" id="{5E110B8D-46D5-B9A4-C0A1-F727FDD33170}"/>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2</a:t>
            </a:fld>
            <a:endParaRPr lang="th-TH" altLang="en-US" sz="1400"/>
          </a:p>
        </p:txBody>
      </p:sp>
    </p:spTree>
    <p:extLst>
      <p:ext uri="{BB962C8B-B14F-4D97-AF65-F5344CB8AC3E}">
        <p14:creationId xmlns:p14="http://schemas.microsoft.com/office/powerpoint/2010/main" val="1011993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3AB460F-1233-6BD2-2F0B-A391CB0B5992}"/>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11B74CFA-DB6B-44BE-8C4A-7E27DBF5DDB5}" type="slidenum">
              <a:rPr lang="en-US" altLang="en-US" sz="1400"/>
              <a:pPr>
                <a:spcBef>
                  <a:spcPct val="0"/>
                </a:spcBef>
                <a:buFontTx/>
                <a:buNone/>
              </a:pPr>
              <a:t>20</a:t>
            </a:fld>
            <a:endParaRPr lang="th-TH" altLang="en-US" sz="1400"/>
          </a:p>
        </p:txBody>
      </p:sp>
      <p:sp>
        <p:nvSpPr>
          <p:cNvPr id="3" name="Rectangle 2">
            <a:extLst>
              <a:ext uri="{FF2B5EF4-FFF2-40B4-BE49-F238E27FC236}">
                <a16:creationId xmlns:a16="http://schemas.microsoft.com/office/drawing/2014/main" id="{5C3AF90B-0120-9E38-9A89-0CDBE38FE69B}"/>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Operator</a:t>
            </a:r>
            <a:endParaRPr lang="th-TH" altLang="en-US" dirty="0"/>
          </a:p>
        </p:txBody>
      </p:sp>
      <p:sp>
        <p:nvSpPr>
          <p:cNvPr id="4" name="Rectangle 3">
            <a:extLst>
              <a:ext uri="{FF2B5EF4-FFF2-40B4-BE49-F238E27FC236}">
                <a16:creationId xmlns:a16="http://schemas.microsoft.com/office/drawing/2014/main" id="{3497C90A-4ED0-B8DF-8E4F-1FFF5127C222}"/>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Arithmetic Operator</a:t>
            </a:r>
          </a:p>
          <a:p>
            <a:pPr lvl="1">
              <a:buFontTx/>
              <a:buNone/>
            </a:pPr>
            <a:r>
              <a:rPr lang="en-US" altLang="en-US"/>
              <a:t>+ , - , * , / , % , ++ , -- </a:t>
            </a:r>
          </a:p>
          <a:p>
            <a:pPr marL="457200" indent="-457200"/>
            <a:r>
              <a:rPr lang="en-US" altLang="en-US"/>
              <a:t>Assignment Operator</a:t>
            </a:r>
            <a:endParaRPr lang="en-US" altLang="en-US" dirty="0"/>
          </a:p>
        </p:txBody>
      </p:sp>
      <p:graphicFrame>
        <p:nvGraphicFramePr>
          <p:cNvPr id="5" name="Group 67">
            <a:extLst>
              <a:ext uri="{FF2B5EF4-FFF2-40B4-BE49-F238E27FC236}">
                <a16:creationId xmlns:a16="http://schemas.microsoft.com/office/drawing/2014/main" id="{E280CE84-AE3D-5416-ED1B-C7FC52257A55}"/>
              </a:ext>
            </a:extLst>
          </p:cNvPr>
          <p:cNvGraphicFramePr>
            <a:graphicFrameLocks noGrp="1"/>
          </p:cNvGraphicFramePr>
          <p:nvPr>
            <p:extLst>
              <p:ext uri="{D42A27DB-BD31-4B8C-83A1-F6EECF244321}">
                <p14:modId xmlns:p14="http://schemas.microsoft.com/office/powerpoint/2010/main" val="2630179485"/>
              </p:ext>
            </p:extLst>
          </p:nvPr>
        </p:nvGraphicFramePr>
        <p:xfrm>
          <a:off x="2026096" y="3505200"/>
          <a:ext cx="4191000" cy="2743203"/>
        </p:xfrm>
        <a:graphic>
          <a:graphicData uri="http://schemas.openxmlformats.org/drawingml/2006/table">
            <a:tbl>
              <a:tblPr/>
              <a:tblGrid>
                <a:gridCol w="2795588">
                  <a:extLst>
                    <a:ext uri="{9D8B030D-6E8A-4147-A177-3AD203B41FA5}">
                      <a16:colId xmlns:a16="http://schemas.microsoft.com/office/drawing/2014/main" val="20000"/>
                    </a:ext>
                  </a:extLst>
                </a:gridCol>
                <a:gridCol w="1395412">
                  <a:extLst>
                    <a:ext uri="{9D8B030D-6E8A-4147-A177-3AD203B41FA5}">
                      <a16:colId xmlns:a16="http://schemas.microsoft.com/office/drawing/2014/main" val="20001"/>
                    </a:ext>
                  </a:extLst>
                </a:gridCol>
              </a:tblGrid>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Shorthand operator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Meaning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assign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x </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x = x%y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75494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B3D44C5-C561-50C8-E8F6-5AEFF4D21E64}"/>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1D8A7A31-9AFE-4CD7-8799-319210CFD689}" type="slidenum">
              <a:rPr lang="en-US" altLang="en-US" sz="1400"/>
              <a:pPr>
                <a:spcBef>
                  <a:spcPct val="0"/>
                </a:spcBef>
                <a:buFontTx/>
                <a:buNone/>
              </a:pPr>
              <a:t>21</a:t>
            </a:fld>
            <a:endParaRPr lang="th-TH" altLang="en-US" sz="1400"/>
          </a:p>
        </p:txBody>
      </p:sp>
      <p:sp>
        <p:nvSpPr>
          <p:cNvPr id="3" name="Rectangle 2">
            <a:extLst>
              <a:ext uri="{FF2B5EF4-FFF2-40B4-BE49-F238E27FC236}">
                <a16:creationId xmlns:a16="http://schemas.microsoft.com/office/drawing/2014/main" id="{E81F62AD-3006-677A-65A4-B7DBFCAEAF4A}"/>
              </a:ext>
            </a:extLst>
          </p:cNvPr>
          <p:cNvSpPr txBox="1">
            <a:spLocks noChangeArrowheads="1"/>
          </p:cNvSpPr>
          <p:nvPr/>
        </p:nvSpPr>
        <p:spPr>
          <a:xfrm>
            <a:off x="1327720"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Operator</a:t>
            </a:r>
            <a:endParaRPr lang="th-TH" altLang="en-US" dirty="0"/>
          </a:p>
        </p:txBody>
      </p:sp>
      <p:sp>
        <p:nvSpPr>
          <p:cNvPr id="4" name="Rectangle 3">
            <a:extLst>
              <a:ext uri="{FF2B5EF4-FFF2-40B4-BE49-F238E27FC236}">
                <a16:creationId xmlns:a16="http://schemas.microsoft.com/office/drawing/2014/main" id="{62EB38E2-04E2-67E6-448B-01985A2991DE}"/>
              </a:ext>
            </a:extLst>
          </p:cNvPr>
          <p:cNvSpPr txBox="1">
            <a:spLocks noChangeArrowheads="1"/>
          </p:cNvSpPr>
          <p:nvPr/>
        </p:nvSpPr>
        <p:spPr>
          <a:xfrm>
            <a:off x="1403920"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Comparison Operator</a:t>
            </a:r>
          </a:p>
        </p:txBody>
      </p:sp>
      <p:graphicFrame>
        <p:nvGraphicFramePr>
          <p:cNvPr id="5" name="Group 133">
            <a:extLst>
              <a:ext uri="{FF2B5EF4-FFF2-40B4-BE49-F238E27FC236}">
                <a16:creationId xmlns:a16="http://schemas.microsoft.com/office/drawing/2014/main" id="{3F6E4FC8-43BB-8EC4-2950-2A8FF9147235}"/>
              </a:ext>
            </a:extLst>
          </p:cNvPr>
          <p:cNvGraphicFramePr>
            <a:graphicFrameLocks noGrp="1"/>
          </p:cNvGraphicFramePr>
          <p:nvPr>
            <p:extLst>
              <p:ext uri="{D42A27DB-BD31-4B8C-83A1-F6EECF244321}">
                <p14:modId xmlns:p14="http://schemas.microsoft.com/office/powerpoint/2010/main" val="3302883385"/>
              </p:ext>
            </p:extLst>
          </p:nvPr>
        </p:nvGraphicFramePr>
        <p:xfrm>
          <a:off x="1763688" y="2362200"/>
          <a:ext cx="7239000" cy="3822699"/>
        </p:xfrm>
        <a:graphic>
          <a:graphicData uri="http://schemas.openxmlformats.org/drawingml/2006/table">
            <a:tbl>
              <a:tblPr/>
              <a:tblGrid>
                <a:gridCol w="1352550">
                  <a:extLst>
                    <a:ext uri="{9D8B030D-6E8A-4147-A177-3AD203B41FA5}">
                      <a16:colId xmlns:a16="http://schemas.microsoft.com/office/drawing/2014/main" val="20000"/>
                    </a:ext>
                  </a:extLst>
                </a:gridCol>
                <a:gridCol w="2955925">
                  <a:extLst>
                    <a:ext uri="{9D8B030D-6E8A-4147-A177-3AD203B41FA5}">
                      <a16:colId xmlns:a16="http://schemas.microsoft.com/office/drawing/2014/main" val="20001"/>
                    </a:ext>
                  </a:extLst>
                </a:gridCol>
                <a:gridCol w="2930525">
                  <a:extLst>
                    <a:ext uri="{9D8B030D-6E8A-4147-A177-3AD203B41FA5}">
                      <a16:colId xmlns:a16="http://schemas.microsoft.com/office/drawing/2014/main" val="20002"/>
                    </a:ext>
                  </a:extLst>
                </a:gridCol>
              </a:tblGrid>
              <a:tr h="30485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Operator </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Description </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Example </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1824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Equal </a:t>
                      </a:r>
                      <a:r>
                        <a:rPr kumimoji="0" lang="th-TH" sz="1400" b="0" i="0" u="none" strike="noStrike" cap="none" normalizeH="0" baseline="0">
                          <a:ln>
                            <a:noFill/>
                          </a:ln>
                          <a:solidFill>
                            <a:schemeClr val="tx1"/>
                          </a:solidFill>
                          <a:effectLst/>
                          <a:latin typeface="Arial" charset="0"/>
                          <a:cs typeface="Angsana New" pitchFamily="18" charset="-34"/>
                        </a:rPr>
                        <a:t>(= =)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ngsana New" pitchFamily="18" charset="-34"/>
                        </a:rPr>
                        <a:t>Evaluates to true if the operands are equal</a:t>
                      </a:r>
                      <a:r>
                        <a:rPr kumimoji="0" lang="th-TH" sz="1400" b="0" i="0" u="none" strike="noStrike" cap="none" normalizeH="0" baseline="0" dirty="0">
                          <a:ln>
                            <a:noFill/>
                          </a:ln>
                          <a:solidFill>
                            <a:schemeClr val="tx1"/>
                          </a:solidFill>
                          <a:effectLst/>
                          <a:latin typeface="Arial" charset="0"/>
                          <a:cs typeface="Angsana New" pitchFamily="18" charset="-34"/>
                        </a:rPr>
                        <a:t>. </a:t>
                      </a:r>
                      <a:endParaRPr kumimoji="0" lang="en-US" sz="1400" b="0" i="0" u="none" strike="noStrike" cap="none" normalizeH="0" baseline="0" dirty="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x </a:t>
                      </a:r>
                      <a:r>
                        <a:rPr kumimoji="0" lang="th-TH" sz="1400" b="0" i="0" u="none" strike="noStrike" cap="none" normalizeH="0" baseline="0">
                          <a:ln>
                            <a:noFill/>
                          </a:ln>
                          <a:solidFill>
                            <a:schemeClr val="tx1"/>
                          </a:solidFill>
                          <a:effectLst/>
                          <a:latin typeface="Arial" charset="0"/>
                          <a:cs typeface="Angsana New" pitchFamily="18" charset="-34"/>
                        </a:rPr>
                        <a:t>== </a:t>
                      </a:r>
                      <a:r>
                        <a:rPr kumimoji="0" lang="en-US" sz="1400" b="0" i="0" u="none" strike="noStrike" cap="none" normalizeH="0" baseline="0">
                          <a:ln>
                            <a:noFill/>
                          </a:ln>
                          <a:solidFill>
                            <a:schemeClr val="tx1"/>
                          </a:solidFill>
                          <a:effectLst/>
                          <a:latin typeface="Arial" charset="0"/>
                          <a:cs typeface="Angsana New" pitchFamily="18" charset="-34"/>
                        </a:rPr>
                        <a:t>y evaluates to true if x equals y</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4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Not equal </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Evaluates to true if the operands are not equal</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x </a:t>
                      </a:r>
                      <a:r>
                        <a:rPr kumimoji="0" lang="th-TH" sz="1400" b="0" i="0" u="none" strike="noStrike" cap="none" normalizeH="0" baseline="0">
                          <a:ln>
                            <a:noFill/>
                          </a:ln>
                          <a:solidFill>
                            <a:schemeClr val="tx1"/>
                          </a:solidFill>
                          <a:effectLst/>
                          <a:latin typeface="Arial" charset="0"/>
                          <a:cs typeface="Angsana New" pitchFamily="18" charset="-34"/>
                        </a:rPr>
                        <a:t>!= </a:t>
                      </a:r>
                      <a:r>
                        <a:rPr kumimoji="0" lang="en-US" sz="1400" b="0" i="0" u="none" strike="noStrike" cap="none" normalizeH="0" baseline="0">
                          <a:ln>
                            <a:noFill/>
                          </a:ln>
                          <a:solidFill>
                            <a:schemeClr val="tx1"/>
                          </a:solidFill>
                          <a:effectLst/>
                          <a:latin typeface="Arial" charset="0"/>
                          <a:cs typeface="Angsana New" pitchFamily="18" charset="-34"/>
                        </a:rPr>
                        <a:t>y evaluates to true if x is not equal to y</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30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Greater than </a:t>
                      </a:r>
                      <a:r>
                        <a:rPr kumimoji="0" lang="th-TH" sz="1400" b="0" i="0" u="none" strike="noStrike" cap="none" normalizeH="0" baseline="0">
                          <a:ln>
                            <a:noFill/>
                          </a:ln>
                          <a:solidFill>
                            <a:schemeClr val="tx1"/>
                          </a:solidFill>
                          <a:effectLst/>
                          <a:latin typeface="Arial" charset="0"/>
                          <a:cs typeface="Angsana New" pitchFamily="18" charset="-34"/>
                        </a:rPr>
                        <a:t>(</a:t>
                      </a:r>
                      <a:r>
                        <a:rPr kumimoji="0" lang="en-US" sz="1400" b="0" i="0" u="none" strike="noStrike" cap="none" normalizeH="0" baseline="0">
                          <a:ln>
                            <a:noFill/>
                          </a:ln>
                          <a:solidFill>
                            <a:schemeClr val="tx1"/>
                          </a:solidFill>
                          <a:effectLst/>
                          <a:latin typeface="Arial" charset="0"/>
                          <a:cs typeface="Angsana New" pitchFamily="18" charset="-34"/>
                        </a:rPr>
                        <a:t>&gt;</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Evaluates to true if left operand is greater than right operand</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x &gt; y evaluates to true if x is greater than y</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64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Greater than or equal </a:t>
                      </a:r>
                      <a:r>
                        <a:rPr kumimoji="0" lang="th-TH" sz="1400" b="0" i="0" u="none" strike="noStrike" cap="none" normalizeH="0" baseline="0">
                          <a:ln>
                            <a:noFill/>
                          </a:ln>
                          <a:solidFill>
                            <a:schemeClr val="tx1"/>
                          </a:solidFill>
                          <a:effectLst/>
                          <a:latin typeface="Arial" charset="0"/>
                          <a:cs typeface="Angsana New" pitchFamily="18" charset="-34"/>
                        </a:rPr>
                        <a:t>(</a:t>
                      </a:r>
                      <a:r>
                        <a:rPr kumimoji="0" lang="en-US" sz="1400" b="0" i="0" u="none" strike="noStrike" cap="none" normalizeH="0" baseline="0">
                          <a:ln>
                            <a:noFill/>
                          </a:ln>
                          <a:solidFill>
                            <a:schemeClr val="tx1"/>
                          </a:solidFill>
                          <a:effectLst/>
                          <a:latin typeface="Arial" charset="0"/>
                          <a:cs typeface="Angsana New" pitchFamily="18" charset="-34"/>
                        </a:rPr>
                        <a:t>&gt;</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Evaluates to true if left operand is greater than or equal to right operand</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x &gt;</a:t>
                      </a:r>
                      <a:r>
                        <a:rPr kumimoji="0" lang="th-TH" sz="1400" b="0" i="0" u="none" strike="noStrike" cap="none" normalizeH="0" baseline="0">
                          <a:ln>
                            <a:noFill/>
                          </a:ln>
                          <a:solidFill>
                            <a:schemeClr val="tx1"/>
                          </a:solidFill>
                          <a:effectLst/>
                          <a:latin typeface="Arial" charset="0"/>
                          <a:cs typeface="Angsana New" pitchFamily="18" charset="-34"/>
                        </a:rPr>
                        <a:t>= </a:t>
                      </a:r>
                      <a:r>
                        <a:rPr kumimoji="0" lang="en-US" sz="1400" b="0" i="0" u="none" strike="noStrike" cap="none" normalizeH="0" baseline="0">
                          <a:ln>
                            <a:noFill/>
                          </a:ln>
                          <a:solidFill>
                            <a:schemeClr val="tx1"/>
                          </a:solidFill>
                          <a:effectLst/>
                          <a:latin typeface="Arial" charset="0"/>
                          <a:cs typeface="Angsana New" pitchFamily="18" charset="-34"/>
                        </a:rPr>
                        <a:t>y evaluates to true if x is greater than or equal to y</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730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Less than </a:t>
                      </a:r>
                      <a:r>
                        <a:rPr kumimoji="0" lang="th-TH" sz="1400" b="0" i="0" u="none" strike="noStrike" cap="none" normalizeH="0" baseline="0">
                          <a:ln>
                            <a:noFill/>
                          </a:ln>
                          <a:solidFill>
                            <a:schemeClr val="tx1"/>
                          </a:solidFill>
                          <a:effectLst/>
                          <a:latin typeface="Arial" charset="0"/>
                          <a:cs typeface="Angsana New" pitchFamily="18" charset="-34"/>
                        </a:rPr>
                        <a:t>(</a:t>
                      </a:r>
                      <a:r>
                        <a:rPr kumimoji="0" lang="en-US" sz="1400" b="0" i="0" u="none" strike="noStrike" cap="none" normalizeH="0" baseline="0">
                          <a:ln>
                            <a:noFill/>
                          </a:ln>
                          <a:solidFill>
                            <a:schemeClr val="tx1"/>
                          </a:solidFill>
                          <a:effectLst/>
                          <a:latin typeface="Arial" charset="0"/>
                          <a:cs typeface="Angsana New" pitchFamily="18" charset="-34"/>
                        </a:rPr>
                        <a:t>&lt;</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Evaluates to true if left operand is less than right operand</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x &lt; y evaluates to true if x is less than y</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3510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Less than or equal </a:t>
                      </a:r>
                      <a:r>
                        <a:rPr kumimoji="0" lang="th-TH" sz="1400" b="0" i="0" u="none" strike="noStrike" cap="none" normalizeH="0" baseline="0">
                          <a:ln>
                            <a:noFill/>
                          </a:ln>
                          <a:solidFill>
                            <a:schemeClr val="tx1"/>
                          </a:solidFill>
                          <a:effectLst/>
                          <a:latin typeface="Arial" charset="0"/>
                          <a:cs typeface="Angsana New" pitchFamily="18" charset="-34"/>
                        </a:rPr>
                        <a:t>(</a:t>
                      </a:r>
                      <a:r>
                        <a:rPr kumimoji="0" lang="en-US" sz="1400" b="0" i="0" u="none" strike="noStrike" cap="none" normalizeH="0" baseline="0">
                          <a:ln>
                            <a:noFill/>
                          </a:ln>
                          <a:solidFill>
                            <a:schemeClr val="tx1"/>
                          </a:solidFill>
                          <a:effectLst/>
                          <a:latin typeface="Arial" charset="0"/>
                          <a:cs typeface="Angsana New" pitchFamily="18" charset="-34"/>
                        </a:rPr>
                        <a:t>&lt;</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ngsana New" pitchFamily="18" charset="-34"/>
                        </a:rPr>
                        <a:t>Evaluates to true if left operand is less than or equal to right operand</a:t>
                      </a:r>
                      <a:r>
                        <a:rPr kumimoji="0" lang="th-TH" sz="1400" b="0" i="0" u="none" strike="noStrike" cap="none" normalizeH="0" baseline="0">
                          <a:ln>
                            <a:noFill/>
                          </a:ln>
                          <a:solidFill>
                            <a:schemeClr val="tx1"/>
                          </a:solidFill>
                          <a:effectLst/>
                          <a:latin typeface="Arial" charset="0"/>
                          <a:cs typeface="Angsana New" pitchFamily="18" charset="-34"/>
                        </a:rPr>
                        <a:t>. </a:t>
                      </a:r>
                      <a:endParaRPr kumimoji="0" lang="en-US" sz="1400" b="0" i="0" u="none" strike="noStrike" cap="none" normalizeH="0" baseline="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ngsana New" pitchFamily="18" charset="-34"/>
                        </a:rPr>
                        <a:t>x &lt;</a:t>
                      </a:r>
                      <a:r>
                        <a:rPr kumimoji="0" lang="th-TH" sz="1400" b="0" i="0" u="none" strike="noStrike" cap="none" normalizeH="0" baseline="0" dirty="0">
                          <a:ln>
                            <a:noFill/>
                          </a:ln>
                          <a:solidFill>
                            <a:schemeClr val="tx1"/>
                          </a:solidFill>
                          <a:effectLst/>
                          <a:latin typeface="Arial" charset="0"/>
                          <a:cs typeface="Angsana New" pitchFamily="18" charset="-34"/>
                        </a:rPr>
                        <a:t>= </a:t>
                      </a:r>
                      <a:r>
                        <a:rPr kumimoji="0" lang="en-US" sz="1400" b="0" i="0" u="none" strike="noStrike" cap="none" normalizeH="0" baseline="0" dirty="0">
                          <a:ln>
                            <a:noFill/>
                          </a:ln>
                          <a:solidFill>
                            <a:schemeClr val="tx1"/>
                          </a:solidFill>
                          <a:effectLst/>
                          <a:latin typeface="Arial" charset="0"/>
                          <a:cs typeface="Angsana New" pitchFamily="18" charset="-34"/>
                        </a:rPr>
                        <a:t>y evaluates to true if x is less than or equal to y</a:t>
                      </a:r>
                      <a:r>
                        <a:rPr kumimoji="0" lang="th-TH" sz="1400" b="0" i="0" u="none" strike="noStrike" cap="none" normalizeH="0" baseline="0" dirty="0">
                          <a:ln>
                            <a:noFill/>
                          </a:ln>
                          <a:solidFill>
                            <a:schemeClr val="tx1"/>
                          </a:solidFill>
                          <a:effectLst/>
                          <a:latin typeface="Arial" charset="0"/>
                          <a:cs typeface="Angsana New" pitchFamily="18" charset="-34"/>
                        </a:rPr>
                        <a:t>. </a:t>
                      </a:r>
                      <a:endParaRPr kumimoji="0" lang="en-US" sz="1400" b="0" i="0" u="none" strike="noStrike" cap="none" normalizeH="0" baseline="0" dirty="0">
                        <a:ln>
                          <a:noFill/>
                        </a:ln>
                        <a:solidFill>
                          <a:schemeClr val="tx1"/>
                        </a:solidFill>
                        <a:effectLst/>
                        <a:latin typeface="Arial" charset="0"/>
                        <a:cs typeface="Angsana New" pitchFamily="18" charset="-34"/>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8533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4BE587D-7EFE-3721-F6D8-73610E4210EA}"/>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CCE50052-852D-44F9-BDE5-6726C1E8B053}" type="slidenum">
              <a:rPr lang="en-US" altLang="en-US" sz="1400"/>
              <a:pPr>
                <a:spcBef>
                  <a:spcPct val="0"/>
                </a:spcBef>
                <a:buFontTx/>
                <a:buNone/>
              </a:pPr>
              <a:t>22</a:t>
            </a:fld>
            <a:endParaRPr lang="th-TH" altLang="en-US" sz="1400"/>
          </a:p>
        </p:txBody>
      </p:sp>
      <p:sp>
        <p:nvSpPr>
          <p:cNvPr id="3" name="Rectangle 2">
            <a:extLst>
              <a:ext uri="{FF2B5EF4-FFF2-40B4-BE49-F238E27FC236}">
                <a16:creationId xmlns:a16="http://schemas.microsoft.com/office/drawing/2014/main" id="{B6561F4E-BED4-1597-CA19-B95182C547BE}"/>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Operator</a:t>
            </a:r>
            <a:endParaRPr lang="th-TH" altLang="en-US" dirty="0"/>
          </a:p>
        </p:txBody>
      </p:sp>
      <p:sp>
        <p:nvSpPr>
          <p:cNvPr id="4" name="Rectangle 3">
            <a:extLst>
              <a:ext uri="{FF2B5EF4-FFF2-40B4-BE49-F238E27FC236}">
                <a16:creationId xmlns:a16="http://schemas.microsoft.com/office/drawing/2014/main" id="{1ABF95F4-5BC4-389B-442D-4FF20877A3F9}"/>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Logical Operator</a:t>
            </a:r>
          </a:p>
        </p:txBody>
      </p:sp>
      <p:graphicFrame>
        <p:nvGraphicFramePr>
          <p:cNvPr id="5" name="Group 101">
            <a:extLst>
              <a:ext uri="{FF2B5EF4-FFF2-40B4-BE49-F238E27FC236}">
                <a16:creationId xmlns:a16="http://schemas.microsoft.com/office/drawing/2014/main" id="{A6A67170-FCA4-2B48-3D04-91CF4E99163A}"/>
              </a:ext>
            </a:extLst>
          </p:cNvPr>
          <p:cNvGraphicFramePr>
            <a:graphicFrameLocks noGrp="1"/>
          </p:cNvGraphicFramePr>
          <p:nvPr>
            <p:extLst>
              <p:ext uri="{D42A27DB-BD31-4B8C-83A1-F6EECF244321}">
                <p14:modId xmlns:p14="http://schemas.microsoft.com/office/powerpoint/2010/main" val="3580053074"/>
              </p:ext>
            </p:extLst>
          </p:nvPr>
        </p:nvGraphicFramePr>
        <p:xfrm>
          <a:off x="2026096" y="2514600"/>
          <a:ext cx="6934200" cy="2473380"/>
        </p:xfrm>
        <a:graphic>
          <a:graphicData uri="http://schemas.openxmlformats.org/drawingml/2006/table">
            <a:tbl>
              <a:tblPr/>
              <a:tblGrid>
                <a:gridCol w="10668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43165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Operator </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Usage </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Description </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7871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and </a:t>
                      </a:r>
                      <a:r>
                        <a:rPr kumimoji="0" lang="th-TH" sz="1600" b="0" i="0" u="none" strike="noStrike" cap="none" normalizeH="0" baseline="0">
                          <a:ln>
                            <a:noFill/>
                          </a:ln>
                          <a:solidFill>
                            <a:schemeClr val="tx1"/>
                          </a:solidFill>
                          <a:effectLst/>
                          <a:latin typeface="Arial" charset="0"/>
                          <a:cs typeface="Angsana New" pitchFamily="18" charset="-34"/>
                        </a:rPr>
                        <a:t>(</a:t>
                      </a:r>
                      <a:r>
                        <a:rPr kumimoji="0" lang="en-US" sz="1600" b="0" i="0" u="none" strike="noStrike" cap="none" normalizeH="0" baseline="0">
                          <a:ln>
                            <a:noFill/>
                          </a:ln>
                          <a:solidFill>
                            <a:schemeClr val="tx1"/>
                          </a:solidFill>
                          <a:effectLst/>
                          <a:latin typeface="Arial" charset="0"/>
                          <a:cs typeface="Angsana New" pitchFamily="18" charset="-34"/>
                        </a:rPr>
                        <a:t>&amp;&amp;</a:t>
                      </a:r>
                      <a:r>
                        <a:rPr kumimoji="0" lang="th-TH" sz="1600" b="0" i="0" u="none" strike="noStrike" cap="none" normalizeH="0" baseline="0">
                          <a:ln>
                            <a:noFill/>
                          </a:ln>
                          <a:solidFill>
                            <a:schemeClr val="tx1"/>
                          </a:solidFill>
                          <a:effectLst/>
                          <a:latin typeface="Arial" charset="0"/>
                          <a:cs typeface="Angsana New" pitchFamily="18" charset="-34"/>
                        </a:rPr>
                        <a:t>) </a:t>
                      </a:r>
                      <a:endParaRPr kumimoji="0" lang="en-US" sz="1600" b="0" i="0" u="none" strike="noStrike" cap="none" normalizeH="0" baseline="0">
                        <a:ln>
                          <a:noFill/>
                        </a:ln>
                        <a:solidFill>
                          <a:schemeClr val="tx1"/>
                        </a:solidFill>
                        <a:effectLst/>
                        <a:latin typeface="Arial" charset="0"/>
                        <a:cs typeface="Angsana New" pitchFamily="18" charset="-34"/>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expr1 &amp;&amp; expr2</a:t>
                      </a:r>
                      <a:r>
                        <a:rPr kumimoji="0" lang="th-TH" sz="1600" b="0" i="0" u="none" strike="noStrike" cap="none" normalizeH="0" baseline="0">
                          <a:ln>
                            <a:noFill/>
                          </a:ln>
                          <a:solidFill>
                            <a:schemeClr val="tx1"/>
                          </a:solidFill>
                          <a:effectLst/>
                          <a:latin typeface="Arial" charset="0"/>
                          <a:cs typeface="Angsana New" pitchFamily="18" charset="-34"/>
                        </a:rPr>
                        <a:t> </a:t>
                      </a:r>
                      <a:endParaRPr kumimoji="0" lang="en-US" sz="1600" b="0" i="0" u="none" strike="noStrike" cap="none" normalizeH="0" baseline="0">
                        <a:ln>
                          <a:noFill/>
                        </a:ln>
                        <a:solidFill>
                          <a:schemeClr val="tx1"/>
                        </a:solidFill>
                        <a:effectLst/>
                        <a:latin typeface="Arial" charset="0"/>
                        <a:cs typeface="Angsana New" pitchFamily="18" charset="-34"/>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True if both logical expressions expr1 and expr2 are true</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False otherwise</a:t>
                      </a:r>
                      <a:r>
                        <a:rPr kumimoji="0" lang="th-TH" sz="1600" b="0" i="0" u="none" strike="noStrike" cap="none" normalizeH="0" baseline="0">
                          <a:ln>
                            <a:noFill/>
                          </a:ln>
                          <a:solidFill>
                            <a:schemeClr val="tx1"/>
                          </a:solidFill>
                          <a:effectLst/>
                          <a:latin typeface="Arial" charset="0"/>
                          <a:cs typeface="Angsana New" pitchFamily="18" charset="-34"/>
                        </a:rPr>
                        <a:t>. </a:t>
                      </a:r>
                      <a:endParaRPr kumimoji="0" lang="en-US" sz="1600" b="0" i="0" u="none" strike="noStrike" cap="none" normalizeH="0" baseline="0">
                        <a:ln>
                          <a:noFill/>
                        </a:ln>
                        <a:solidFill>
                          <a:schemeClr val="tx1"/>
                        </a:solidFill>
                        <a:effectLst/>
                        <a:latin typeface="Arial" charset="0"/>
                        <a:cs typeface="Angsana New" pitchFamily="18" charset="-34"/>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87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or </a:t>
                      </a:r>
                      <a:r>
                        <a:rPr kumimoji="0" lang="th-TH" sz="1600" b="0" i="0" u="none" strike="noStrike" cap="none" normalizeH="0" baseline="0">
                          <a:ln>
                            <a:noFill/>
                          </a:ln>
                          <a:solidFill>
                            <a:schemeClr val="tx1"/>
                          </a:solidFill>
                          <a:effectLst/>
                          <a:latin typeface="Arial" charset="0"/>
                          <a:cs typeface="Angsana New" pitchFamily="18" charset="-34"/>
                        </a:rPr>
                        <a:t>(</a:t>
                      </a:r>
                      <a:r>
                        <a:rPr kumimoji="0" lang="en-US" sz="1600" b="0" i="0" u="none" strike="noStrike" cap="none" normalizeH="0" baseline="0">
                          <a:ln>
                            <a:noFill/>
                          </a:ln>
                          <a:solidFill>
                            <a:schemeClr val="tx1"/>
                          </a:solidFill>
                          <a:effectLst/>
                          <a:latin typeface="Arial" charset="0"/>
                          <a:cs typeface="Angsana New" pitchFamily="18" charset="-34"/>
                        </a:rPr>
                        <a:t>||</a:t>
                      </a:r>
                      <a:r>
                        <a:rPr kumimoji="0" lang="th-TH" sz="1600" b="0" i="0" u="none" strike="noStrike" cap="none" normalizeH="0" baseline="0">
                          <a:ln>
                            <a:noFill/>
                          </a:ln>
                          <a:solidFill>
                            <a:schemeClr val="tx1"/>
                          </a:solidFill>
                          <a:effectLst/>
                          <a:latin typeface="Arial" charset="0"/>
                          <a:cs typeface="Angsana New" pitchFamily="18" charset="-34"/>
                        </a:rPr>
                        <a:t>) </a:t>
                      </a:r>
                      <a:endParaRPr kumimoji="0" lang="en-US" sz="1600" b="0" i="0" u="none" strike="noStrike" cap="none" normalizeH="0" baseline="0">
                        <a:ln>
                          <a:noFill/>
                        </a:ln>
                        <a:solidFill>
                          <a:schemeClr val="tx1"/>
                        </a:solidFill>
                        <a:effectLst/>
                        <a:latin typeface="Arial" charset="0"/>
                        <a:cs typeface="Angsana New" pitchFamily="18" charset="-34"/>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expr1 || expr2</a:t>
                      </a:r>
                      <a:r>
                        <a:rPr kumimoji="0" lang="th-TH" sz="1600" b="0" i="0" u="none" strike="noStrike" cap="none" normalizeH="0" baseline="0">
                          <a:ln>
                            <a:noFill/>
                          </a:ln>
                          <a:solidFill>
                            <a:schemeClr val="tx1"/>
                          </a:solidFill>
                          <a:effectLst/>
                          <a:latin typeface="Arial" charset="0"/>
                          <a:cs typeface="Angsana New" pitchFamily="18" charset="-34"/>
                        </a:rPr>
                        <a:t> </a:t>
                      </a:r>
                      <a:endParaRPr kumimoji="0" lang="en-US" sz="1600" b="0" i="0" u="none" strike="noStrike" cap="none" normalizeH="0" baseline="0">
                        <a:ln>
                          <a:noFill/>
                        </a:ln>
                        <a:solidFill>
                          <a:schemeClr val="tx1"/>
                        </a:solidFill>
                        <a:effectLst/>
                        <a:latin typeface="Arial" charset="0"/>
                        <a:cs typeface="Angsana New" pitchFamily="18" charset="-34"/>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True if either logical expression expr1 or expr2 is true</a:t>
                      </a:r>
                      <a:r>
                        <a:rPr kumimoji="0" lang="th-TH" sz="1600" b="0" i="0" u="none" strike="noStrike" cap="none" normalizeH="0" baseline="0">
                          <a:ln>
                            <a:noFill/>
                          </a:ln>
                          <a:solidFill>
                            <a:schemeClr val="tx1"/>
                          </a:solidFill>
                          <a:effectLst/>
                          <a:latin typeface="Arial" charset="0"/>
                          <a:cs typeface="Angsana New" pitchFamily="18" charset="-34"/>
                        </a:rPr>
                        <a:t>. </a:t>
                      </a:r>
                      <a:r>
                        <a:rPr kumimoji="0" lang="en-US" sz="1600" b="0" i="0" u="none" strike="noStrike" cap="none" normalizeH="0" baseline="0">
                          <a:ln>
                            <a:noFill/>
                          </a:ln>
                          <a:solidFill>
                            <a:schemeClr val="tx1"/>
                          </a:solidFill>
                          <a:effectLst/>
                          <a:latin typeface="Arial" charset="0"/>
                          <a:cs typeface="Angsana New" pitchFamily="18" charset="-34"/>
                        </a:rPr>
                        <a:t>False if both expr1 and expr2 are false</a:t>
                      </a:r>
                      <a:r>
                        <a:rPr kumimoji="0" lang="th-TH" sz="1600" b="0" i="0" u="none" strike="noStrike" cap="none" normalizeH="0" baseline="0">
                          <a:ln>
                            <a:noFill/>
                          </a:ln>
                          <a:solidFill>
                            <a:schemeClr val="tx1"/>
                          </a:solidFill>
                          <a:effectLst/>
                          <a:latin typeface="Arial" charset="0"/>
                          <a:cs typeface="Angsana New" pitchFamily="18" charset="-34"/>
                        </a:rPr>
                        <a:t>. </a:t>
                      </a:r>
                      <a:endParaRPr kumimoji="0" lang="en-US" sz="1600" b="0" i="0" u="none" strike="noStrike" cap="none" normalizeH="0" baseline="0">
                        <a:ln>
                          <a:noFill/>
                        </a:ln>
                        <a:solidFill>
                          <a:schemeClr val="tx1"/>
                        </a:solidFill>
                        <a:effectLst/>
                        <a:latin typeface="Arial" charset="0"/>
                        <a:cs typeface="Angsana New" pitchFamily="18" charset="-34"/>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65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not </a:t>
                      </a:r>
                      <a:r>
                        <a:rPr kumimoji="0" lang="th-TH" sz="1600" b="0" i="0" u="none" strike="noStrike" cap="none" normalizeH="0" baseline="0">
                          <a:ln>
                            <a:noFill/>
                          </a:ln>
                          <a:solidFill>
                            <a:schemeClr val="tx1"/>
                          </a:solidFill>
                          <a:effectLst/>
                          <a:latin typeface="Arial" charset="0"/>
                          <a:cs typeface="Angsana New" pitchFamily="18" charset="-34"/>
                        </a:rPr>
                        <a:t>(!) </a:t>
                      </a:r>
                      <a:endParaRPr kumimoji="0" lang="en-US" sz="1600" b="0" i="0" u="none" strike="noStrike" cap="none" normalizeH="0" baseline="0">
                        <a:ln>
                          <a:noFill/>
                        </a:ln>
                        <a:solidFill>
                          <a:schemeClr val="tx1"/>
                        </a:solidFill>
                        <a:effectLst/>
                        <a:latin typeface="Arial" charset="0"/>
                        <a:cs typeface="Angsana New" pitchFamily="18" charset="-34"/>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sz="1600" b="0" i="0" u="none" strike="noStrike" cap="none" normalizeH="0" baseline="0">
                          <a:ln>
                            <a:noFill/>
                          </a:ln>
                          <a:solidFill>
                            <a:schemeClr val="tx1"/>
                          </a:solidFill>
                          <a:effectLst/>
                          <a:latin typeface="Arial" charset="0"/>
                          <a:cs typeface="Angsana New" pitchFamily="18" charset="-34"/>
                        </a:rPr>
                        <a:t>!</a:t>
                      </a:r>
                      <a:r>
                        <a:rPr kumimoji="0" lang="en-US" sz="1600" b="0" i="0" u="none" strike="noStrike" cap="none" normalizeH="0" baseline="0">
                          <a:ln>
                            <a:noFill/>
                          </a:ln>
                          <a:solidFill>
                            <a:schemeClr val="tx1"/>
                          </a:solidFill>
                          <a:effectLst/>
                          <a:latin typeface="Arial" charset="0"/>
                          <a:cs typeface="Angsana New" pitchFamily="18" charset="-34"/>
                        </a:rPr>
                        <a:t>expr </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ngsana New" pitchFamily="18" charset="-34"/>
                        </a:rPr>
                        <a:t>False if expr is true; true if expr is false</a:t>
                      </a:r>
                      <a:r>
                        <a:rPr kumimoji="0" lang="th-TH" sz="1600" b="0" i="0" u="none" strike="noStrike" cap="none" normalizeH="0" baseline="0" dirty="0">
                          <a:ln>
                            <a:noFill/>
                          </a:ln>
                          <a:solidFill>
                            <a:schemeClr val="tx1"/>
                          </a:solidFill>
                          <a:effectLst/>
                          <a:latin typeface="Arial" charset="0"/>
                          <a:cs typeface="Angsana New" pitchFamily="18" charset="-34"/>
                        </a:rPr>
                        <a:t>. </a:t>
                      </a:r>
                      <a:endParaRPr kumimoji="0" lang="en-US" sz="1600" b="0" i="0" u="none" strike="noStrike" cap="none" normalizeH="0" baseline="0" dirty="0">
                        <a:ln>
                          <a:noFill/>
                        </a:ln>
                        <a:solidFill>
                          <a:schemeClr val="tx1"/>
                        </a:solidFill>
                        <a:effectLst/>
                        <a:latin typeface="Arial" charset="0"/>
                        <a:cs typeface="Angsana New" pitchFamily="18" charset="-34"/>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302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2204675-76DE-B7EC-8BB8-24EAC9FBDC7F}"/>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6269EFF4-E025-48B3-8C0F-32EBAB9F2345}" type="slidenum">
              <a:rPr lang="en-US" altLang="en-US" sz="1400"/>
              <a:pPr>
                <a:spcBef>
                  <a:spcPct val="0"/>
                </a:spcBef>
                <a:buFontTx/>
                <a:buNone/>
              </a:pPr>
              <a:t>23</a:t>
            </a:fld>
            <a:endParaRPr lang="th-TH" altLang="en-US" sz="1400"/>
          </a:p>
        </p:txBody>
      </p:sp>
      <p:sp>
        <p:nvSpPr>
          <p:cNvPr id="3" name="Rectangle 2">
            <a:extLst>
              <a:ext uri="{FF2B5EF4-FFF2-40B4-BE49-F238E27FC236}">
                <a16:creationId xmlns:a16="http://schemas.microsoft.com/office/drawing/2014/main" id="{56900088-907D-94BD-0252-4E3E09742F20}"/>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Operator</a:t>
            </a:r>
            <a:endParaRPr lang="th-TH" altLang="en-US" dirty="0"/>
          </a:p>
        </p:txBody>
      </p:sp>
      <p:sp>
        <p:nvSpPr>
          <p:cNvPr id="4" name="Rectangle 3">
            <a:extLst>
              <a:ext uri="{FF2B5EF4-FFF2-40B4-BE49-F238E27FC236}">
                <a16:creationId xmlns:a16="http://schemas.microsoft.com/office/drawing/2014/main" id="{7EED7580-69FB-AD60-4D16-D135299E0DDD}"/>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Ternary Operator</a:t>
            </a:r>
          </a:p>
        </p:txBody>
      </p:sp>
      <p:sp>
        <p:nvSpPr>
          <p:cNvPr id="5" name="Text Box 26">
            <a:extLst>
              <a:ext uri="{FF2B5EF4-FFF2-40B4-BE49-F238E27FC236}">
                <a16:creationId xmlns:a16="http://schemas.microsoft.com/office/drawing/2014/main" id="{025CF5B1-C4C1-201E-5BA9-619C4B178E29}"/>
              </a:ext>
            </a:extLst>
          </p:cNvPr>
          <p:cNvSpPr txBox="1">
            <a:spLocks noChangeArrowheads="1"/>
          </p:cNvSpPr>
          <p:nvPr/>
        </p:nvSpPr>
        <p:spPr bwMode="auto">
          <a:xfrm>
            <a:off x="2086421" y="2590800"/>
            <a:ext cx="3902075"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800"/>
              <a:t>Expression ? X : Y</a:t>
            </a:r>
            <a:endParaRPr lang="th-TH" altLang="en-US" sz="2800"/>
          </a:p>
        </p:txBody>
      </p:sp>
      <p:sp>
        <p:nvSpPr>
          <p:cNvPr id="6" name="Text Box 27">
            <a:extLst>
              <a:ext uri="{FF2B5EF4-FFF2-40B4-BE49-F238E27FC236}">
                <a16:creationId xmlns:a16="http://schemas.microsoft.com/office/drawing/2014/main" id="{0AE53640-CA92-8F9A-AA40-880A943EB341}"/>
              </a:ext>
            </a:extLst>
          </p:cNvPr>
          <p:cNvSpPr txBox="1">
            <a:spLocks noChangeArrowheads="1"/>
          </p:cNvSpPr>
          <p:nvPr/>
        </p:nvSpPr>
        <p:spPr bwMode="auto">
          <a:xfrm>
            <a:off x="2104528" y="3656013"/>
            <a:ext cx="54578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800"/>
              <a:t>a = (1&gt;0) ? true : false;</a:t>
            </a:r>
          </a:p>
          <a:p>
            <a:pPr eaLnBrk="1" hangingPunct="1">
              <a:spcBef>
                <a:spcPct val="0"/>
              </a:spcBef>
              <a:buFontTx/>
              <a:buNone/>
            </a:pPr>
            <a:endParaRPr lang="en-US" altLang="en-US" sz="2800"/>
          </a:p>
          <a:p>
            <a:pPr eaLnBrk="1" hangingPunct="1">
              <a:spcBef>
                <a:spcPct val="0"/>
              </a:spcBef>
              <a:buFontTx/>
              <a:buNone/>
            </a:pPr>
            <a:r>
              <a:rPr lang="en-US" altLang="en-US" sz="2800"/>
              <a:t>b = (x % 2 == 0) ? “even” : “odd”;</a:t>
            </a:r>
            <a:endParaRPr lang="th-TH" altLang="en-US" sz="2800"/>
          </a:p>
        </p:txBody>
      </p:sp>
    </p:spTree>
    <p:extLst>
      <p:ext uri="{BB962C8B-B14F-4D97-AF65-F5344CB8AC3E}">
        <p14:creationId xmlns:p14="http://schemas.microsoft.com/office/powerpoint/2010/main" val="2204145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0F53C7-2D60-747F-6776-1D5FC7B0FD96}"/>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81ED08BF-6E45-475C-809F-C64A6552D32C}" type="slidenum">
              <a:rPr lang="en-US" altLang="en-US" sz="1400"/>
              <a:pPr>
                <a:spcBef>
                  <a:spcPct val="0"/>
                </a:spcBef>
                <a:buFontTx/>
                <a:buNone/>
              </a:pPr>
              <a:t>24</a:t>
            </a:fld>
            <a:endParaRPr lang="th-TH" altLang="en-US" sz="1400"/>
          </a:p>
        </p:txBody>
      </p:sp>
      <p:sp>
        <p:nvSpPr>
          <p:cNvPr id="8" name="Rectangle 2">
            <a:extLst>
              <a:ext uri="{FF2B5EF4-FFF2-40B4-BE49-F238E27FC236}">
                <a16:creationId xmlns:a16="http://schemas.microsoft.com/office/drawing/2014/main" id="{48C49EF0-B73B-CCD0-CC8F-B95536EA96FE}"/>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Operator</a:t>
            </a:r>
            <a:endParaRPr lang="th-TH" altLang="en-US" dirty="0"/>
          </a:p>
        </p:txBody>
      </p:sp>
      <p:sp>
        <p:nvSpPr>
          <p:cNvPr id="9" name="Rectangle 3">
            <a:extLst>
              <a:ext uri="{FF2B5EF4-FFF2-40B4-BE49-F238E27FC236}">
                <a16:creationId xmlns:a16="http://schemas.microsoft.com/office/drawing/2014/main" id="{8566A9D1-5350-71F6-25D3-BDBEBA359C90}"/>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Precedence of Operator</a:t>
            </a:r>
          </a:p>
        </p:txBody>
      </p:sp>
      <p:graphicFrame>
        <p:nvGraphicFramePr>
          <p:cNvPr id="10" name="Group 43">
            <a:extLst>
              <a:ext uri="{FF2B5EF4-FFF2-40B4-BE49-F238E27FC236}">
                <a16:creationId xmlns:a16="http://schemas.microsoft.com/office/drawing/2014/main" id="{FF643A12-85F2-3B1B-ECD2-9A3CB4C15F7E}"/>
              </a:ext>
            </a:extLst>
          </p:cNvPr>
          <p:cNvGraphicFramePr>
            <a:graphicFrameLocks noGrp="1"/>
          </p:cNvGraphicFramePr>
          <p:nvPr>
            <p:extLst>
              <p:ext uri="{D42A27DB-BD31-4B8C-83A1-F6EECF244321}">
                <p14:modId xmlns:p14="http://schemas.microsoft.com/office/powerpoint/2010/main" val="1607616450"/>
              </p:ext>
            </p:extLst>
          </p:nvPr>
        </p:nvGraphicFramePr>
        <p:xfrm>
          <a:off x="2026096" y="2438400"/>
          <a:ext cx="3505200" cy="3527429"/>
        </p:xfrm>
        <a:graphic>
          <a:graphicData uri="http://schemas.openxmlformats.org/drawingml/2006/table">
            <a:tbl>
              <a:tblPr/>
              <a:tblGrid>
                <a:gridCol w="1524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Priority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ngsana New" pitchFamily="18" charset="-34"/>
                        </a:rPr>
                        <a:t>Operator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2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3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4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&amp;&amp;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2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Angsana New" pitchFamily="18" charset="-34"/>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ngsana New" pitchFamily="18" charset="-34"/>
                        </a:rPr>
                        <a:t>+=,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1" name="Text Box 44">
            <a:extLst>
              <a:ext uri="{FF2B5EF4-FFF2-40B4-BE49-F238E27FC236}">
                <a16:creationId xmlns:a16="http://schemas.microsoft.com/office/drawing/2014/main" id="{E67B6A6F-4DB1-3C25-1998-1601547F190D}"/>
              </a:ext>
            </a:extLst>
          </p:cNvPr>
          <p:cNvSpPr txBox="1">
            <a:spLocks noChangeArrowheads="1"/>
          </p:cNvSpPr>
          <p:nvPr/>
        </p:nvSpPr>
        <p:spPr bwMode="auto">
          <a:xfrm>
            <a:off x="5972621" y="2438400"/>
            <a:ext cx="2846388"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a:t>a = 2 * 100 / 10; =&gt; 20</a:t>
            </a:r>
          </a:p>
          <a:p>
            <a:pPr eaLnBrk="1" hangingPunct="1">
              <a:spcBef>
                <a:spcPct val="0"/>
              </a:spcBef>
              <a:buFontTx/>
              <a:buNone/>
            </a:pPr>
            <a:r>
              <a:rPr lang="en-US" altLang="en-US" sz="2000"/>
              <a:t>//2 * (100 / 10)</a:t>
            </a:r>
          </a:p>
          <a:p>
            <a:pPr eaLnBrk="1" hangingPunct="1">
              <a:spcBef>
                <a:spcPct val="0"/>
              </a:spcBef>
              <a:buFontTx/>
              <a:buNone/>
            </a:pPr>
            <a:endParaRPr lang="en-US" altLang="en-US" sz="2000"/>
          </a:p>
          <a:p>
            <a:pPr eaLnBrk="1" hangingPunct="1">
              <a:spcBef>
                <a:spcPct val="0"/>
              </a:spcBef>
              <a:buFontTx/>
              <a:buNone/>
            </a:pPr>
            <a:r>
              <a:rPr lang="en-US" altLang="en-US" sz="2000"/>
              <a:t>b = 100 / 10 % 2; =&gt; 0</a:t>
            </a:r>
          </a:p>
          <a:p>
            <a:pPr eaLnBrk="1" hangingPunct="1">
              <a:spcBef>
                <a:spcPct val="0"/>
              </a:spcBef>
              <a:buFontTx/>
              <a:buNone/>
            </a:pPr>
            <a:r>
              <a:rPr lang="en-US" altLang="en-US" sz="2000"/>
              <a:t>//(100/10) % 2</a:t>
            </a:r>
          </a:p>
          <a:p>
            <a:pPr eaLnBrk="1" hangingPunct="1">
              <a:spcBef>
                <a:spcPct val="0"/>
              </a:spcBef>
              <a:buFontTx/>
              <a:buNone/>
            </a:pPr>
            <a:endParaRPr lang="en-US" altLang="en-US" sz="2000"/>
          </a:p>
          <a:p>
            <a:pPr eaLnBrk="1" hangingPunct="1">
              <a:spcBef>
                <a:spcPct val="0"/>
              </a:spcBef>
              <a:buFontTx/>
              <a:buNone/>
            </a:pPr>
            <a:r>
              <a:rPr lang="en-US" altLang="en-US" sz="2000"/>
              <a:t>c = 100/10 + 30; =&gt; 40</a:t>
            </a:r>
          </a:p>
          <a:p>
            <a:pPr eaLnBrk="1" hangingPunct="1">
              <a:spcBef>
                <a:spcPct val="0"/>
              </a:spcBef>
              <a:buFontTx/>
              <a:buNone/>
            </a:pPr>
            <a:r>
              <a:rPr lang="en-US" altLang="en-US" sz="2000"/>
              <a:t>//(100/10) + 30</a:t>
            </a:r>
          </a:p>
          <a:p>
            <a:pPr eaLnBrk="1" hangingPunct="1">
              <a:spcBef>
                <a:spcPct val="0"/>
              </a:spcBef>
              <a:buFontTx/>
              <a:buNone/>
            </a:pPr>
            <a:endParaRPr lang="en-US" altLang="en-US" sz="2000"/>
          </a:p>
          <a:p>
            <a:pPr eaLnBrk="1" hangingPunct="1">
              <a:spcBef>
                <a:spcPct val="0"/>
              </a:spcBef>
              <a:buFontTx/>
              <a:buNone/>
            </a:pPr>
            <a:r>
              <a:rPr lang="en-US" altLang="en-US" sz="2000"/>
              <a:t>d = 2*100/10+30; =&gt; 50</a:t>
            </a:r>
          </a:p>
          <a:p>
            <a:pPr eaLnBrk="1" hangingPunct="1">
              <a:spcBef>
                <a:spcPct val="0"/>
              </a:spcBef>
              <a:buFontTx/>
              <a:buNone/>
            </a:pPr>
            <a:r>
              <a:rPr lang="en-US" altLang="en-US" sz="2000"/>
              <a:t>//2*(100/10))+30</a:t>
            </a:r>
            <a:endParaRPr lang="th-TH" altLang="en-US" sz="2000"/>
          </a:p>
        </p:txBody>
      </p:sp>
    </p:spTree>
    <p:extLst>
      <p:ext uri="{BB962C8B-B14F-4D97-AF65-F5344CB8AC3E}">
        <p14:creationId xmlns:p14="http://schemas.microsoft.com/office/powerpoint/2010/main" val="220968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5A392D0-2CFD-4BB3-7420-240072E24FC2}"/>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6269EFF4-E025-48B3-8C0F-32EBAB9F2345}" type="slidenum">
              <a:rPr lang="en-US" altLang="en-US" sz="1400"/>
              <a:pPr>
                <a:spcBef>
                  <a:spcPct val="0"/>
                </a:spcBef>
                <a:buFontTx/>
                <a:buNone/>
              </a:pPr>
              <a:t>25</a:t>
            </a:fld>
            <a:endParaRPr lang="th-TH" altLang="en-US" sz="1400"/>
          </a:p>
        </p:txBody>
      </p:sp>
      <p:sp>
        <p:nvSpPr>
          <p:cNvPr id="3" name="Rectangle 2">
            <a:extLst>
              <a:ext uri="{FF2B5EF4-FFF2-40B4-BE49-F238E27FC236}">
                <a16:creationId xmlns:a16="http://schemas.microsoft.com/office/drawing/2014/main" id="{C2E34CCA-76B2-008D-3B2F-A3EC7C360BEE}"/>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Control Statement</a:t>
            </a:r>
            <a:endParaRPr lang="th-TH" altLang="en-US" dirty="0"/>
          </a:p>
        </p:txBody>
      </p:sp>
      <p:sp>
        <p:nvSpPr>
          <p:cNvPr id="4" name="Rectangle 3">
            <a:extLst>
              <a:ext uri="{FF2B5EF4-FFF2-40B4-BE49-F238E27FC236}">
                <a16:creationId xmlns:a16="http://schemas.microsoft.com/office/drawing/2014/main" id="{EE4B1204-A291-5092-26AA-808A8BBD0FC9}"/>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if/else statement</a:t>
            </a:r>
            <a:endParaRPr lang="en-US" altLang="en-US" dirty="0"/>
          </a:p>
        </p:txBody>
      </p:sp>
      <p:sp>
        <p:nvSpPr>
          <p:cNvPr id="5" name="Text Box 5">
            <a:extLst>
              <a:ext uri="{FF2B5EF4-FFF2-40B4-BE49-F238E27FC236}">
                <a16:creationId xmlns:a16="http://schemas.microsoft.com/office/drawing/2014/main" id="{749ADF85-1ABB-D2CD-2008-B71628283825}"/>
              </a:ext>
            </a:extLst>
          </p:cNvPr>
          <p:cNvSpPr txBox="1">
            <a:spLocks noChangeArrowheads="1"/>
          </p:cNvSpPr>
          <p:nvPr/>
        </p:nvSpPr>
        <p:spPr bwMode="auto">
          <a:xfrm>
            <a:off x="2026096" y="2557463"/>
            <a:ext cx="2765425" cy="1193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400"/>
              <a:t>if </a:t>
            </a:r>
            <a:r>
              <a:rPr lang="th-TH" altLang="en-US" sz="2400"/>
              <a:t>(</a:t>
            </a:r>
            <a:r>
              <a:rPr lang="en-US" altLang="en-US" sz="2400"/>
              <a:t>condition</a:t>
            </a:r>
            <a:r>
              <a:rPr lang="th-TH" altLang="en-US" sz="2400"/>
              <a:t>) </a:t>
            </a:r>
            <a:r>
              <a:rPr lang="en-US" altLang="en-US" sz="2400"/>
              <a:t>{</a:t>
            </a:r>
            <a:endParaRPr lang="th-TH" altLang="en-US" sz="2400"/>
          </a:p>
          <a:p>
            <a:pPr eaLnBrk="1" hangingPunct="1">
              <a:spcBef>
                <a:spcPct val="0"/>
              </a:spcBef>
              <a:buFontTx/>
              <a:buNone/>
            </a:pPr>
            <a:r>
              <a:rPr lang="en-US" altLang="en-US" sz="2400"/>
              <a:t>	statements1</a:t>
            </a:r>
            <a:endParaRPr lang="th-TH" altLang="en-US" sz="2400"/>
          </a:p>
          <a:p>
            <a:pPr eaLnBrk="1" hangingPunct="1">
              <a:spcBef>
                <a:spcPct val="0"/>
              </a:spcBef>
              <a:buFontTx/>
              <a:buNone/>
            </a:pPr>
            <a:r>
              <a:rPr lang="en-US" altLang="en-US" sz="2400"/>
              <a:t>}</a:t>
            </a:r>
            <a:endParaRPr lang="th-TH" altLang="en-US" sz="2400"/>
          </a:p>
        </p:txBody>
      </p:sp>
      <p:sp>
        <p:nvSpPr>
          <p:cNvPr id="6" name="Text Box 6">
            <a:extLst>
              <a:ext uri="{FF2B5EF4-FFF2-40B4-BE49-F238E27FC236}">
                <a16:creationId xmlns:a16="http://schemas.microsoft.com/office/drawing/2014/main" id="{CE7FFBB7-4997-5A2E-34FC-AFB88DC7C9D5}"/>
              </a:ext>
            </a:extLst>
          </p:cNvPr>
          <p:cNvSpPr txBox="1">
            <a:spLocks noChangeArrowheads="1"/>
          </p:cNvSpPr>
          <p:nvPr/>
        </p:nvSpPr>
        <p:spPr bwMode="auto">
          <a:xfrm>
            <a:off x="5226496" y="3943350"/>
            <a:ext cx="2765425" cy="22891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400"/>
              <a:t>if (condition) {</a:t>
            </a:r>
          </a:p>
          <a:p>
            <a:pPr eaLnBrk="1" hangingPunct="1">
              <a:spcBef>
                <a:spcPct val="0"/>
              </a:spcBef>
              <a:buFontTx/>
              <a:buNone/>
            </a:pPr>
            <a:r>
              <a:rPr lang="en-US" altLang="en-US" sz="2400"/>
              <a:t>	statements1</a:t>
            </a:r>
          </a:p>
          <a:p>
            <a:pPr eaLnBrk="1" hangingPunct="1">
              <a:spcBef>
                <a:spcPct val="0"/>
              </a:spcBef>
              <a:buFontTx/>
              <a:buNone/>
            </a:pPr>
            <a:r>
              <a:rPr lang="en-US" altLang="en-US" sz="2400"/>
              <a:t>}</a:t>
            </a:r>
          </a:p>
          <a:p>
            <a:pPr eaLnBrk="1" hangingPunct="1">
              <a:spcBef>
                <a:spcPct val="0"/>
              </a:spcBef>
              <a:buFontTx/>
              <a:buNone/>
            </a:pPr>
            <a:r>
              <a:rPr lang="en-US" altLang="en-US" sz="2400"/>
              <a:t>else {</a:t>
            </a:r>
          </a:p>
          <a:p>
            <a:pPr eaLnBrk="1" hangingPunct="1">
              <a:spcBef>
                <a:spcPct val="0"/>
              </a:spcBef>
              <a:buFontTx/>
              <a:buNone/>
            </a:pPr>
            <a:r>
              <a:rPr lang="en-US" altLang="en-US" sz="2400"/>
              <a:t>	statements2</a:t>
            </a:r>
          </a:p>
          <a:p>
            <a:pPr eaLnBrk="1" hangingPunct="1">
              <a:spcBef>
                <a:spcPct val="0"/>
              </a:spcBef>
              <a:buFontTx/>
              <a:buNone/>
            </a:pPr>
            <a:r>
              <a:rPr lang="en-US" altLang="en-US" sz="2400"/>
              <a:t>}</a:t>
            </a:r>
            <a:endParaRPr lang="th-TH" altLang="en-US" sz="2400"/>
          </a:p>
        </p:txBody>
      </p:sp>
    </p:spTree>
    <p:extLst>
      <p:ext uri="{BB962C8B-B14F-4D97-AF65-F5344CB8AC3E}">
        <p14:creationId xmlns:p14="http://schemas.microsoft.com/office/powerpoint/2010/main" val="3355868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44383E2-6F09-DD55-EE43-B45828F7DD8C}"/>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6269EFF4-E025-48B3-8C0F-32EBAB9F2345}" type="slidenum">
              <a:rPr lang="en-US" altLang="en-US" sz="1400"/>
              <a:pPr>
                <a:spcBef>
                  <a:spcPct val="0"/>
                </a:spcBef>
                <a:buFontTx/>
                <a:buNone/>
              </a:pPr>
              <a:t>26</a:t>
            </a:fld>
            <a:endParaRPr lang="th-TH" altLang="en-US" sz="1400"/>
          </a:p>
        </p:txBody>
      </p:sp>
      <p:sp>
        <p:nvSpPr>
          <p:cNvPr id="3" name="Rectangle 2">
            <a:extLst>
              <a:ext uri="{FF2B5EF4-FFF2-40B4-BE49-F238E27FC236}">
                <a16:creationId xmlns:a16="http://schemas.microsoft.com/office/drawing/2014/main" id="{4C3C6CE5-94E0-B3EF-3889-DBC278E1301A}"/>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Control Statement</a:t>
            </a:r>
            <a:endParaRPr lang="th-TH" altLang="en-US" dirty="0"/>
          </a:p>
        </p:txBody>
      </p:sp>
      <p:sp>
        <p:nvSpPr>
          <p:cNvPr id="4" name="Rectangle 3">
            <a:extLst>
              <a:ext uri="{FF2B5EF4-FFF2-40B4-BE49-F238E27FC236}">
                <a16:creationId xmlns:a16="http://schemas.microsoft.com/office/drawing/2014/main" id="{B9C09687-0208-2066-2C9A-FA98402A6D3F}"/>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Dangling Else</a:t>
            </a:r>
          </a:p>
          <a:p>
            <a:pPr marL="731520" lvl="1" indent="-457200"/>
            <a:r>
              <a:rPr lang="en-US" altLang="en-US"/>
              <a:t>if</a:t>
            </a:r>
            <a:r>
              <a:rPr lang="th-TH" altLang="en-US"/>
              <a:t> (condition1)  </a:t>
            </a:r>
            <a:r>
              <a:rPr lang="en-US" altLang="en-US"/>
              <a:t>if</a:t>
            </a:r>
            <a:r>
              <a:rPr lang="th-TH" altLang="en-US"/>
              <a:t> (condition2)  statement1; </a:t>
            </a:r>
            <a:r>
              <a:rPr lang="en-US" altLang="en-US"/>
              <a:t>else</a:t>
            </a:r>
            <a:r>
              <a:rPr lang="th-TH" altLang="en-US"/>
              <a:t> statement2;</a:t>
            </a:r>
            <a:endParaRPr lang="en-US" altLang="en-US" dirty="0"/>
          </a:p>
        </p:txBody>
      </p:sp>
      <p:grpSp>
        <p:nvGrpSpPr>
          <p:cNvPr id="5" name="Group 4">
            <a:extLst>
              <a:ext uri="{FF2B5EF4-FFF2-40B4-BE49-F238E27FC236}">
                <a16:creationId xmlns:a16="http://schemas.microsoft.com/office/drawing/2014/main" id="{DD29B446-F801-E069-B0B1-BCF55D61E68B}"/>
              </a:ext>
            </a:extLst>
          </p:cNvPr>
          <p:cNvGrpSpPr/>
          <p:nvPr/>
        </p:nvGrpSpPr>
        <p:grpSpPr>
          <a:xfrm>
            <a:off x="2123728" y="3573016"/>
            <a:ext cx="2668588" cy="2136328"/>
            <a:chOff x="1355725" y="2819400"/>
            <a:chExt cx="2668588" cy="2136328"/>
          </a:xfrm>
        </p:grpSpPr>
        <p:sp>
          <p:nvSpPr>
            <p:cNvPr id="6" name="Line 6">
              <a:extLst>
                <a:ext uri="{FF2B5EF4-FFF2-40B4-BE49-F238E27FC236}">
                  <a16:creationId xmlns:a16="http://schemas.microsoft.com/office/drawing/2014/main" id="{0D4B4EA6-48E7-11EC-74FE-F74E7A05C197}"/>
                </a:ext>
              </a:extLst>
            </p:cNvPr>
            <p:cNvSpPr>
              <a:spLocks noChangeShapeType="1"/>
            </p:cNvSpPr>
            <p:nvPr/>
          </p:nvSpPr>
          <p:spPr bwMode="auto">
            <a:xfrm>
              <a:off x="1828800" y="32766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7">
              <a:extLst>
                <a:ext uri="{FF2B5EF4-FFF2-40B4-BE49-F238E27FC236}">
                  <a16:creationId xmlns:a16="http://schemas.microsoft.com/office/drawing/2014/main" id="{A1F9BA34-317B-7F36-D287-24EA111636A3}"/>
                </a:ext>
              </a:extLst>
            </p:cNvPr>
            <p:cNvSpPr>
              <a:spLocks noChangeShapeType="1"/>
            </p:cNvSpPr>
            <p:nvPr/>
          </p:nvSpPr>
          <p:spPr bwMode="auto">
            <a:xfrm>
              <a:off x="1828800" y="44196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8">
              <a:extLst>
                <a:ext uri="{FF2B5EF4-FFF2-40B4-BE49-F238E27FC236}">
                  <a16:creationId xmlns:a16="http://schemas.microsoft.com/office/drawing/2014/main" id="{BAD2250C-21F6-B0A9-DF9E-7E8D03C570CE}"/>
                </a:ext>
              </a:extLst>
            </p:cNvPr>
            <p:cNvSpPr>
              <a:spLocks noChangeShapeType="1"/>
            </p:cNvSpPr>
            <p:nvPr/>
          </p:nvSpPr>
          <p:spPr bwMode="auto">
            <a:xfrm>
              <a:off x="1828800" y="3276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9">
              <a:extLst>
                <a:ext uri="{FF2B5EF4-FFF2-40B4-BE49-F238E27FC236}">
                  <a16:creationId xmlns:a16="http://schemas.microsoft.com/office/drawing/2014/main" id="{F8D0637C-1B9E-81EC-3C27-316DDC67215F}"/>
                </a:ext>
              </a:extLst>
            </p:cNvPr>
            <p:cNvSpPr>
              <a:spLocks noChangeShapeType="1"/>
            </p:cNvSpPr>
            <p:nvPr/>
          </p:nvSpPr>
          <p:spPr bwMode="auto">
            <a:xfrm>
              <a:off x="2362200" y="3581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0">
              <a:extLst>
                <a:ext uri="{FF2B5EF4-FFF2-40B4-BE49-F238E27FC236}">
                  <a16:creationId xmlns:a16="http://schemas.microsoft.com/office/drawing/2014/main" id="{A11682AB-4DF3-FA9F-1DEA-96572B7739BA}"/>
                </a:ext>
              </a:extLst>
            </p:cNvPr>
            <p:cNvSpPr>
              <a:spLocks noChangeShapeType="1"/>
            </p:cNvSpPr>
            <p:nvPr/>
          </p:nvSpPr>
          <p:spPr bwMode="auto">
            <a:xfrm>
              <a:off x="2362200" y="4038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1">
              <a:extLst>
                <a:ext uri="{FF2B5EF4-FFF2-40B4-BE49-F238E27FC236}">
                  <a16:creationId xmlns:a16="http://schemas.microsoft.com/office/drawing/2014/main" id="{0909780B-7763-43EC-022B-F28CDBFBA392}"/>
                </a:ext>
              </a:extLst>
            </p:cNvPr>
            <p:cNvSpPr>
              <a:spLocks noChangeShapeType="1"/>
            </p:cNvSpPr>
            <p:nvPr/>
          </p:nvSpPr>
          <p:spPr bwMode="auto">
            <a:xfrm>
              <a:off x="2362200" y="3581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 name="Group 11">
              <a:extLst>
                <a:ext uri="{FF2B5EF4-FFF2-40B4-BE49-F238E27FC236}">
                  <a16:creationId xmlns:a16="http://schemas.microsoft.com/office/drawing/2014/main" id="{6FC39DFD-2FDD-D687-14A3-AB60BBC4929C}"/>
                </a:ext>
              </a:extLst>
            </p:cNvPr>
            <p:cNvGrpSpPr/>
            <p:nvPr/>
          </p:nvGrpSpPr>
          <p:grpSpPr>
            <a:xfrm>
              <a:off x="1355725" y="2819400"/>
              <a:ext cx="2668588" cy="2136328"/>
              <a:chOff x="1355725" y="2897188"/>
              <a:chExt cx="2668588" cy="2136328"/>
            </a:xfrm>
          </p:grpSpPr>
          <p:sp>
            <p:nvSpPr>
              <p:cNvPr id="13" name="Text Box 4">
                <a:extLst>
                  <a:ext uri="{FF2B5EF4-FFF2-40B4-BE49-F238E27FC236}">
                    <a16:creationId xmlns:a16="http://schemas.microsoft.com/office/drawing/2014/main" id="{A0341689-ACE8-A9ED-C4A1-907DECEACC1D}"/>
                  </a:ext>
                </a:extLst>
              </p:cNvPr>
              <p:cNvSpPr txBox="1">
                <a:spLocks noChangeArrowheads="1"/>
              </p:cNvSpPr>
              <p:nvPr/>
            </p:nvSpPr>
            <p:spPr bwMode="auto">
              <a:xfrm>
                <a:off x="1600200" y="3115816"/>
                <a:ext cx="242411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1"/>
                  </a:buClr>
                  <a:buSzPct val="70000"/>
                  <a:buFont typeface="Monotype Sorts" pitchFamily="2" charset="2"/>
                  <a:buChar char="n"/>
                  <a:defRPr kumimoji="1" sz="3200">
                    <a:solidFill>
                      <a:schemeClr val="tx1"/>
                    </a:solidFill>
                    <a:latin typeface="Angsana New" panose="02020603050405020304" pitchFamily="18" charset="-34"/>
                  </a:defRPr>
                </a:lvl1pPr>
                <a:lvl2pPr>
                  <a:spcBef>
                    <a:spcPct val="20000"/>
                  </a:spcBef>
                  <a:buChar char="–"/>
                  <a:defRPr kumimoji="1" sz="2800">
                    <a:solidFill>
                      <a:schemeClr val="tx1"/>
                    </a:solidFill>
                    <a:latin typeface="Angsana New" panose="02020603050405020304" pitchFamily="18" charset="-34"/>
                  </a:defRPr>
                </a:lvl2pPr>
                <a:lvl3pPr>
                  <a:spcBef>
                    <a:spcPct val="20000"/>
                  </a:spcBef>
                  <a:buChar char="•"/>
                  <a:defRPr kumimoji="1" sz="2400">
                    <a:solidFill>
                      <a:schemeClr val="tx1"/>
                    </a:solidFill>
                    <a:latin typeface="Angsana New" panose="02020603050405020304" pitchFamily="18" charset="-34"/>
                  </a:defRPr>
                </a:lvl3pPr>
                <a:lvl4pPr>
                  <a:spcBef>
                    <a:spcPct val="20000"/>
                  </a:spcBef>
                  <a:buChar char="–"/>
                  <a:defRPr kumimoji="1" sz="2000">
                    <a:solidFill>
                      <a:schemeClr val="tx1"/>
                    </a:solidFill>
                    <a:latin typeface="Angsana New" panose="02020603050405020304" pitchFamily="18" charset="-34"/>
                  </a:defRPr>
                </a:lvl4pPr>
                <a:lvl5pPr marL="2057400" indent="-228600">
                  <a:spcBef>
                    <a:spcPct val="20000"/>
                  </a:spcBef>
                  <a:buChar char="»"/>
                  <a:defRPr kumimoji="1"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9pPr>
              </a:lstStyle>
              <a:p>
                <a:pPr lvl="1">
                  <a:spcBef>
                    <a:spcPct val="0"/>
                  </a:spcBef>
                  <a:buFontTx/>
                  <a:buNone/>
                </a:pPr>
                <a:r>
                  <a:rPr kumimoji="0" lang="th-TH" altLang="en-US" sz="2400" dirty="0" err="1"/>
                  <a:t>if</a:t>
                </a:r>
                <a:r>
                  <a:rPr kumimoji="0" lang="th-TH" altLang="en-US" sz="2400" dirty="0"/>
                  <a:t> (condition1)</a:t>
                </a:r>
              </a:p>
              <a:p>
                <a:pPr lvl="2">
                  <a:spcBef>
                    <a:spcPct val="0"/>
                  </a:spcBef>
                  <a:buFontTx/>
                  <a:buNone/>
                </a:pPr>
                <a:r>
                  <a:rPr kumimoji="0" lang="th-TH" altLang="en-US" dirty="0" err="1"/>
                  <a:t>if</a:t>
                </a:r>
                <a:r>
                  <a:rPr kumimoji="0" lang="th-TH" altLang="en-US" dirty="0"/>
                  <a:t> (condition2)</a:t>
                </a:r>
              </a:p>
              <a:p>
                <a:pPr lvl="3">
                  <a:spcBef>
                    <a:spcPct val="0"/>
                  </a:spcBef>
                  <a:buFontTx/>
                  <a:buNone/>
                </a:pPr>
                <a:r>
                  <a:rPr kumimoji="0" lang="th-TH" altLang="en-US" sz="2400" dirty="0"/>
                  <a:t>statement1</a:t>
                </a:r>
              </a:p>
              <a:p>
                <a:pPr lvl="1">
                  <a:spcBef>
                    <a:spcPct val="0"/>
                  </a:spcBef>
                  <a:buFontTx/>
                  <a:buNone/>
                </a:pPr>
                <a:r>
                  <a:rPr kumimoji="0" lang="th-TH" altLang="en-US" sz="2400" dirty="0" err="1"/>
                  <a:t>else</a:t>
                </a:r>
                <a:r>
                  <a:rPr kumimoji="0" lang="th-TH" altLang="en-US" sz="2400" dirty="0"/>
                  <a:t> </a:t>
                </a:r>
              </a:p>
              <a:p>
                <a:pPr lvl="2">
                  <a:spcBef>
                    <a:spcPct val="0"/>
                  </a:spcBef>
                  <a:buFontTx/>
                  <a:buNone/>
                </a:pPr>
                <a:r>
                  <a:rPr kumimoji="0" lang="th-TH" altLang="en-US" dirty="0"/>
                  <a:t>statement2</a:t>
                </a:r>
                <a:endParaRPr kumimoji="0" lang="th-TH" altLang="en-US" sz="2000" dirty="0"/>
              </a:p>
            </p:txBody>
          </p:sp>
          <p:sp>
            <p:nvSpPr>
              <p:cNvPr id="14" name="Text Box 18">
                <a:extLst>
                  <a:ext uri="{FF2B5EF4-FFF2-40B4-BE49-F238E27FC236}">
                    <a16:creationId xmlns:a16="http://schemas.microsoft.com/office/drawing/2014/main" id="{BEA02FB5-C5E0-5D34-B7D5-75BABD9E294C}"/>
                  </a:ext>
                </a:extLst>
              </p:cNvPr>
              <p:cNvSpPr txBox="1">
                <a:spLocks noChangeArrowheads="1"/>
              </p:cNvSpPr>
              <p:nvPr/>
            </p:nvSpPr>
            <p:spPr bwMode="auto">
              <a:xfrm>
                <a:off x="1355725" y="2897188"/>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Angsana New" panose="02020603050405020304" pitchFamily="18" charset="-34"/>
                  </a:defRPr>
                </a:lvl1pPr>
                <a:lvl2pPr marL="742950" indent="-285750">
                  <a:spcBef>
                    <a:spcPct val="20000"/>
                  </a:spcBef>
                  <a:buChar char="–"/>
                  <a:defRPr kumimoji="1" sz="2800">
                    <a:solidFill>
                      <a:schemeClr val="tx1"/>
                    </a:solidFill>
                    <a:latin typeface="Angsana New" panose="02020603050405020304" pitchFamily="18" charset="-34"/>
                  </a:defRPr>
                </a:lvl2pPr>
                <a:lvl3pPr marL="1143000" indent="-228600">
                  <a:spcBef>
                    <a:spcPct val="20000"/>
                  </a:spcBef>
                  <a:buChar char="•"/>
                  <a:defRPr kumimoji="1" sz="2400">
                    <a:solidFill>
                      <a:schemeClr val="tx1"/>
                    </a:solidFill>
                    <a:latin typeface="Angsana New" panose="02020603050405020304" pitchFamily="18" charset="-34"/>
                  </a:defRPr>
                </a:lvl3pPr>
                <a:lvl4pPr marL="1600200" indent="-228600">
                  <a:spcBef>
                    <a:spcPct val="20000"/>
                  </a:spcBef>
                  <a:buChar char="–"/>
                  <a:defRPr kumimoji="1" sz="2000">
                    <a:solidFill>
                      <a:schemeClr val="tx1"/>
                    </a:solidFill>
                    <a:latin typeface="Angsana New" panose="02020603050405020304" pitchFamily="18" charset="-34"/>
                  </a:defRPr>
                </a:lvl4pPr>
                <a:lvl5pPr marL="2057400" indent="-228600">
                  <a:spcBef>
                    <a:spcPct val="20000"/>
                  </a:spcBef>
                  <a:buChar char="»"/>
                  <a:defRPr kumimoji="1"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9pPr>
              </a:lstStyle>
              <a:p>
                <a:pPr>
                  <a:spcBef>
                    <a:spcPct val="0"/>
                  </a:spcBef>
                  <a:buClrTx/>
                  <a:buSzTx/>
                  <a:buFontTx/>
                  <a:buNone/>
                </a:pPr>
                <a:r>
                  <a:rPr kumimoji="0" lang="th-TH" altLang="en-US" sz="2800" dirty="0"/>
                  <a:t>1.</a:t>
                </a:r>
              </a:p>
            </p:txBody>
          </p:sp>
        </p:grpSp>
      </p:grpSp>
      <p:grpSp>
        <p:nvGrpSpPr>
          <p:cNvPr id="15" name="Group 14">
            <a:extLst>
              <a:ext uri="{FF2B5EF4-FFF2-40B4-BE49-F238E27FC236}">
                <a16:creationId xmlns:a16="http://schemas.microsoft.com/office/drawing/2014/main" id="{3052695D-7064-D61C-14CA-03F46C1831EC}"/>
              </a:ext>
            </a:extLst>
          </p:cNvPr>
          <p:cNvGrpSpPr/>
          <p:nvPr/>
        </p:nvGrpSpPr>
        <p:grpSpPr>
          <a:xfrm>
            <a:off x="5402560" y="3573016"/>
            <a:ext cx="3305043" cy="2013604"/>
            <a:chOff x="4860925" y="2973388"/>
            <a:chExt cx="3305043" cy="2013604"/>
          </a:xfrm>
        </p:grpSpPr>
        <p:sp>
          <p:nvSpPr>
            <p:cNvPr id="16" name="Line 12">
              <a:extLst>
                <a:ext uri="{FF2B5EF4-FFF2-40B4-BE49-F238E27FC236}">
                  <a16:creationId xmlns:a16="http://schemas.microsoft.com/office/drawing/2014/main" id="{F3A97251-A7DE-0FCD-EB74-8EFFA41393B9}"/>
                </a:ext>
              </a:extLst>
            </p:cNvPr>
            <p:cNvSpPr>
              <a:spLocks noChangeShapeType="1"/>
            </p:cNvSpPr>
            <p:nvPr/>
          </p:nvSpPr>
          <p:spPr bwMode="auto">
            <a:xfrm>
              <a:off x="5486400" y="33528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3">
              <a:extLst>
                <a:ext uri="{FF2B5EF4-FFF2-40B4-BE49-F238E27FC236}">
                  <a16:creationId xmlns:a16="http://schemas.microsoft.com/office/drawing/2014/main" id="{B2713C49-1EF9-9024-45FA-65E626285D67}"/>
                </a:ext>
              </a:extLst>
            </p:cNvPr>
            <p:cNvSpPr>
              <a:spLocks noChangeShapeType="1"/>
            </p:cNvSpPr>
            <p:nvPr/>
          </p:nvSpPr>
          <p:spPr bwMode="auto">
            <a:xfrm>
              <a:off x="5486400" y="3352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4">
              <a:extLst>
                <a:ext uri="{FF2B5EF4-FFF2-40B4-BE49-F238E27FC236}">
                  <a16:creationId xmlns:a16="http://schemas.microsoft.com/office/drawing/2014/main" id="{57B5E0BD-693C-BF3A-F099-C24225A10BE5}"/>
                </a:ext>
              </a:extLst>
            </p:cNvPr>
            <p:cNvSpPr>
              <a:spLocks noChangeShapeType="1"/>
            </p:cNvSpPr>
            <p:nvPr/>
          </p:nvSpPr>
          <p:spPr bwMode="auto">
            <a:xfrm>
              <a:off x="5486400" y="48768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5">
              <a:extLst>
                <a:ext uri="{FF2B5EF4-FFF2-40B4-BE49-F238E27FC236}">
                  <a16:creationId xmlns:a16="http://schemas.microsoft.com/office/drawing/2014/main" id="{8C15A0EB-51B9-08AF-E0D8-CFC46FA5627D}"/>
                </a:ext>
              </a:extLst>
            </p:cNvPr>
            <p:cNvSpPr>
              <a:spLocks noChangeShapeType="1"/>
            </p:cNvSpPr>
            <p:nvPr/>
          </p:nvSpPr>
          <p:spPr bwMode="auto">
            <a:xfrm>
              <a:off x="5943600" y="36576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6">
              <a:extLst>
                <a:ext uri="{FF2B5EF4-FFF2-40B4-BE49-F238E27FC236}">
                  <a16:creationId xmlns:a16="http://schemas.microsoft.com/office/drawing/2014/main" id="{3862CE5D-54D2-5C0E-8626-898352682922}"/>
                </a:ext>
              </a:extLst>
            </p:cNvPr>
            <p:cNvSpPr>
              <a:spLocks noChangeShapeType="1"/>
            </p:cNvSpPr>
            <p:nvPr/>
          </p:nvSpPr>
          <p:spPr bwMode="auto">
            <a:xfrm>
              <a:off x="5943600" y="3657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7">
              <a:extLst>
                <a:ext uri="{FF2B5EF4-FFF2-40B4-BE49-F238E27FC236}">
                  <a16:creationId xmlns:a16="http://schemas.microsoft.com/office/drawing/2014/main" id="{656B8776-836A-55E7-E561-62420CC077D5}"/>
                </a:ext>
              </a:extLst>
            </p:cNvPr>
            <p:cNvSpPr>
              <a:spLocks noChangeShapeType="1"/>
            </p:cNvSpPr>
            <p:nvPr/>
          </p:nvSpPr>
          <p:spPr bwMode="auto">
            <a:xfrm>
              <a:off x="5943600" y="44958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Text Box 5">
              <a:extLst>
                <a:ext uri="{FF2B5EF4-FFF2-40B4-BE49-F238E27FC236}">
                  <a16:creationId xmlns:a16="http://schemas.microsoft.com/office/drawing/2014/main" id="{5791D6A8-B13D-D14C-F0A4-2C5AE22BA87A}"/>
                </a:ext>
              </a:extLst>
            </p:cNvPr>
            <p:cNvSpPr txBox="1">
              <a:spLocks noChangeArrowheads="1"/>
            </p:cNvSpPr>
            <p:nvPr/>
          </p:nvSpPr>
          <p:spPr bwMode="auto">
            <a:xfrm>
              <a:off x="5257800" y="3048000"/>
              <a:ext cx="290816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1"/>
                </a:buClr>
                <a:buSzPct val="70000"/>
                <a:buFont typeface="Monotype Sorts" pitchFamily="2" charset="2"/>
                <a:buChar char="n"/>
                <a:defRPr kumimoji="1" sz="3200">
                  <a:solidFill>
                    <a:schemeClr val="tx1"/>
                  </a:solidFill>
                  <a:latin typeface="Angsana New" panose="02020603050405020304" pitchFamily="18" charset="-34"/>
                </a:defRPr>
              </a:lvl1pPr>
              <a:lvl2pPr>
                <a:spcBef>
                  <a:spcPct val="20000"/>
                </a:spcBef>
                <a:buChar char="–"/>
                <a:defRPr kumimoji="1" sz="2800">
                  <a:solidFill>
                    <a:schemeClr val="tx1"/>
                  </a:solidFill>
                  <a:latin typeface="Angsana New" panose="02020603050405020304" pitchFamily="18" charset="-34"/>
                </a:defRPr>
              </a:lvl2pPr>
              <a:lvl3pPr>
                <a:spcBef>
                  <a:spcPct val="20000"/>
                </a:spcBef>
                <a:buChar char="•"/>
                <a:defRPr kumimoji="1" sz="2400">
                  <a:solidFill>
                    <a:schemeClr val="tx1"/>
                  </a:solidFill>
                  <a:latin typeface="Angsana New" panose="02020603050405020304" pitchFamily="18" charset="-34"/>
                </a:defRPr>
              </a:lvl3pPr>
              <a:lvl4pPr marL="1600200" indent="-228600">
                <a:spcBef>
                  <a:spcPct val="20000"/>
                </a:spcBef>
                <a:buChar char="–"/>
                <a:defRPr kumimoji="1" sz="2000">
                  <a:solidFill>
                    <a:schemeClr val="tx1"/>
                  </a:solidFill>
                  <a:latin typeface="Angsana New" panose="02020603050405020304" pitchFamily="18" charset="-34"/>
                </a:defRPr>
              </a:lvl4pPr>
              <a:lvl5pPr marL="2057400" indent="-228600">
                <a:spcBef>
                  <a:spcPct val="20000"/>
                </a:spcBef>
                <a:buChar char="»"/>
                <a:defRPr kumimoji="1"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9pPr>
            </a:lstStyle>
            <a:p>
              <a:pPr lvl="1">
                <a:spcBef>
                  <a:spcPct val="0"/>
                </a:spcBef>
                <a:buFontTx/>
                <a:buNone/>
              </a:pPr>
              <a:r>
                <a:rPr kumimoji="0" lang="th-TH" altLang="en-US" sz="2400" dirty="0" err="1"/>
                <a:t>if</a:t>
              </a:r>
              <a:r>
                <a:rPr kumimoji="0" lang="th-TH" altLang="en-US" sz="2400" dirty="0"/>
                <a:t> (condition1)</a:t>
              </a:r>
            </a:p>
            <a:p>
              <a:pPr lvl="2">
                <a:spcBef>
                  <a:spcPct val="0"/>
                </a:spcBef>
                <a:buFontTx/>
                <a:buNone/>
              </a:pPr>
              <a:r>
                <a:rPr kumimoji="0" lang="th-TH" altLang="en-US" dirty="0" err="1"/>
                <a:t>if</a:t>
              </a:r>
              <a:r>
                <a:rPr kumimoji="0" lang="th-TH" altLang="en-US" dirty="0"/>
                <a:t> (condition2)</a:t>
              </a:r>
            </a:p>
            <a:p>
              <a:pPr lvl="2">
                <a:spcBef>
                  <a:spcPct val="0"/>
                </a:spcBef>
                <a:buFontTx/>
                <a:buNone/>
              </a:pPr>
              <a:r>
                <a:rPr kumimoji="0" lang="en-US" altLang="en-US" dirty="0"/>
                <a:t>  	</a:t>
              </a:r>
              <a:r>
                <a:rPr kumimoji="0" lang="th-TH" altLang="en-US" dirty="0"/>
                <a:t>statement1</a:t>
              </a:r>
            </a:p>
            <a:p>
              <a:pPr lvl="1">
                <a:spcBef>
                  <a:spcPct val="0"/>
                </a:spcBef>
                <a:buFontTx/>
                <a:buNone/>
              </a:pPr>
              <a:r>
                <a:rPr kumimoji="0" lang="th-TH" altLang="en-US" sz="2400" dirty="0"/>
                <a:t>	</a:t>
              </a:r>
              <a:r>
                <a:rPr kumimoji="0" lang="th-TH" altLang="en-US" sz="2400" dirty="0" err="1"/>
                <a:t>else</a:t>
              </a:r>
              <a:r>
                <a:rPr kumimoji="0" lang="th-TH" altLang="en-US" sz="2400" dirty="0"/>
                <a:t> </a:t>
              </a:r>
            </a:p>
            <a:p>
              <a:pPr lvl="2">
                <a:spcBef>
                  <a:spcPct val="0"/>
                </a:spcBef>
                <a:buFontTx/>
                <a:buNone/>
              </a:pPr>
              <a:r>
                <a:rPr kumimoji="0" lang="th-TH" altLang="en-US" dirty="0"/>
                <a:t>	statement2</a:t>
              </a:r>
            </a:p>
          </p:txBody>
        </p:sp>
        <p:sp>
          <p:nvSpPr>
            <p:cNvPr id="23" name="Text Box 19">
              <a:extLst>
                <a:ext uri="{FF2B5EF4-FFF2-40B4-BE49-F238E27FC236}">
                  <a16:creationId xmlns:a16="http://schemas.microsoft.com/office/drawing/2014/main" id="{B590EAD3-E49F-773C-E3EE-4ACA10EE8360}"/>
                </a:ext>
              </a:extLst>
            </p:cNvPr>
            <p:cNvSpPr txBox="1">
              <a:spLocks noChangeArrowheads="1"/>
            </p:cNvSpPr>
            <p:nvPr/>
          </p:nvSpPr>
          <p:spPr bwMode="auto">
            <a:xfrm>
              <a:off x="4860925" y="2973388"/>
              <a:ext cx="360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Angsana New" panose="02020603050405020304" pitchFamily="18" charset="-34"/>
                </a:defRPr>
              </a:lvl1pPr>
              <a:lvl2pPr marL="742950" indent="-285750">
                <a:spcBef>
                  <a:spcPct val="20000"/>
                </a:spcBef>
                <a:buChar char="–"/>
                <a:defRPr kumimoji="1" sz="2800">
                  <a:solidFill>
                    <a:schemeClr val="tx1"/>
                  </a:solidFill>
                  <a:latin typeface="Angsana New" panose="02020603050405020304" pitchFamily="18" charset="-34"/>
                </a:defRPr>
              </a:lvl2pPr>
              <a:lvl3pPr marL="1143000" indent="-228600">
                <a:spcBef>
                  <a:spcPct val="20000"/>
                </a:spcBef>
                <a:buChar char="•"/>
                <a:defRPr kumimoji="1" sz="2400">
                  <a:solidFill>
                    <a:schemeClr val="tx1"/>
                  </a:solidFill>
                  <a:latin typeface="Angsana New" panose="02020603050405020304" pitchFamily="18" charset="-34"/>
                </a:defRPr>
              </a:lvl3pPr>
              <a:lvl4pPr marL="1600200" indent="-228600">
                <a:spcBef>
                  <a:spcPct val="20000"/>
                </a:spcBef>
                <a:buChar char="–"/>
                <a:defRPr kumimoji="1" sz="2000">
                  <a:solidFill>
                    <a:schemeClr val="tx1"/>
                  </a:solidFill>
                  <a:latin typeface="Angsana New" panose="02020603050405020304" pitchFamily="18" charset="-34"/>
                </a:defRPr>
              </a:lvl4pPr>
              <a:lvl5pPr marL="2057400" indent="-228600">
                <a:spcBef>
                  <a:spcPct val="20000"/>
                </a:spcBef>
                <a:buChar char="»"/>
                <a:defRPr kumimoji="1"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kumimoji="1" sz="2000">
                  <a:solidFill>
                    <a:schemeClr val="tx1"/>
                  </a:solidFill>
                  <a:latin typeface="Angsana New" panose="02020603050405020304" pitchFamily="18" charset="-34"/>
                </a:defRPr>
              </a:lvl9pPr>
            </a:lstStyle>
            <a:p>
              <a:pPr>
                <a:spcBef>
                  <a:spcPct val="0"/>
                </a:spcBef>
                <a:buClrTx/>
                <a:buSzTx/>
                <a:buFontTx/>
                <a:buNone/>
              </a:pPr>
              <a:r>
                <a:rPr kumimoji="0" lang="th-TH" altLang="en-US" sz="2800" dirty="0"/>
                <a:t>2.</a:t>
              </a:r>
            </a:p>
          </p:txBody>
        </p:sp>
      </p:grpSp>
    </p:spTree>
    <p:extLst>
      <p:ext uri="{BB962C8B-B14F-4D97-AF65-F5344CB8AC3E}">
        <p14:creationId xmlns:p14="http://schemas.microsoft.com/office/powerpoint/2010/main" val="850486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B1C7342-57BF-B9F3-E7B3-BB805A522CE5}"/>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50CCADA5-CF9B-4DD5-83BE-D1B5D75E0930}" type="slidenum">
              <a:rPr lang="en-US" altLang="en-US" sz="1400"/>
              <a:pPr>
                <a:spcBef>
                  <a:spcPct val="0"/>
                </a:spcBef>
                <a:buFontTx/>
                <a:buNone/>
              </a:pPr>
              <a:t>27</a:t>
            </a:fld>
            <a:endParaRPr lang="th-TH" altLang="en-US" sz="1400"/>
          </a:p>
        </p:txBody>
      </p:sp>
      <p:sp>
        <p:nvSpPr>
          <p:cNvPr id="3" name="Rectangle 2">
            <a:extLst>
              <a:ext uri="{FF2B5EF4-FFF2-40B4-BE49-F238E27FC236}">
                <a16:creationId xmlns:a16="http://schemas.microsoft.com/office/drawing/2014/main" id="{2DBF83D1-6626-4688-ECDA-816DA4DACDCF}"/>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Control Statement</a:t>
            </a:r>
            <a:endParaRPr lang="th-TH" altLang="en-US" dirty="0"/>
          </a:p>
        </p:txBody>
      </p:sp>
      <p:sp>
        <p:nvSpPr>
          <p:cNvPr id="4" name="Rectangle 3">
            <a:extLst>
              <a:ext uri="{FF2B5EF4-FFF2-40B4-BE49-F238E27FC236}">
                <a16:creationId xmlns:a16="http://schemas.microsoft.com/office/drawing/2014/main" id="{82551B16-F67B-7B82-D58E-A351D33351E8}"/>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switch statement</a:t>
            </a:r>
          </a:p>
          <a:p>
            <a:pPr lvl="1"/>
            <a:endParaRPr lang="en-US" altLang="en-US" dirty="0"/>
          </a:p>
        </p:txBody>
      </p:sp>
      <p:sp>
        <p:nvSpPr>
          <p:cNvPr id="5" name="Text Box 4">
            <a:extLst>
              <a:ext uri="{FF2B5EF4-FFF2-40B4-BE49-F238E27FC236}">
                <a16:creationId xmlns:a16="http://schemas.microsoft.com/office/drawing/2014/main" id="{D286E981-4FA8-0475-E91B-C2DC8798EE5E}"/>
              </a:ext>
            </a:extLst>
          </p:cNvPr>
          <p:cNvSpPr txBox="1">
            <a:spLocks noChangeArrowheads="1"/>
          </p:cNvSpPr>
          <p:nvPr/>
        </p:nvSpPr>
        <p:spPr bwMode="auto">
          <a:xfrm>
            <a:off x="2070546" y="2286000"/>
            <a:ext cx="4459288" cy="44799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400"/>
              <a:t>switch </a:t>
            </a:r>
            <a:r>
              <a:rPr lang="th-TH" altLang="en-US" sz="2400"/>
              <a:t>(</a:t>
            </a:r>
            <a:r>
              <a:rPr lang="en-US" altLang="en-US" sz="2400"/>
              <a:t>expression</a:t>
            </a:r>
            <a:r>
              <a:rPr lang="th-TH" altLang="en-US" sz="2400"/>
              <a:t>) </a:t>
            </a:r>
            <a:r>
              <a:rPr lang="en-US" altLang="en-US" sz="2400"/>
              <a:t>{</a:t>
            </a:r>
          </a:p>
          <a:p>
            <a:pPr eaLnBrk="1" hangingPunct="1">
              <a:spcBef>
                <a:spcPct val="0"/>
              </a:spcBef>
              <a:buFontTx/>
              <a:buNone/>
            </a:pPr>
            <a:r>
              <a:rPr lang="en-US" altLang="en-US" sz="2400"/>
              <a:t>	case value1 : </a:t>
            </a:r>
          </a:p>
          <a:p>
            <a:pPr eaLnBrk="1" hangingPunct="1">
              <a:spcBef>
                <a:spcPct val="0"/>
              </a:spcBef>
              <a:buFontTx/>
              <a:buNone/>
            </a:pPr>
            <a:r>
              <a:rPr lang="en-US" altLang="en-US" sz="2400"/>
              <a:t>		statements1</a:t>
            </a:r>
          </a:p>
          <a:p>
            <a:pPr eaLnBrk="1" hangingPunct="1">
              <a:spcBef>
                <a:spcPct val="0"/>
              </a:spcBef>
              <a:buFontTx/>
              <a:buNone/>
            </a:pPr>
            <a:r>
              <a:rPr lang="en-US" altLang="en-US" sz="2400"/>
              <a:t>		break;</a:t>
            </a:r>
          </a:p>
          <a:p>
            <a:pPr eaLnBrk="1" hangingPunct="1">
              <a:spcBef>
                <a:spcPct val="0"/>
              </a:spcBef>
              <a:buFontTx/>
              <a:buNone/>
            </a:pPr>
            <a:r>
              <a:rPr lang="en-US" altLang="en-US" sz="2400"/>
              <a:t>	case value2 :</a:t>
            </a:r>
          </a:p>
          <a:p>
            <a:pPr eaLnBrk="1" hangingPunct="1">
              <a:spcBef>
                <a:spcPct val="0"/>
              </a:spcBef>
              <a:buFontTx/>
              <a:buNone/>
            </a:pPr>
            <a:r>
              <a:rPr lang="en-US" altLang="en-US" sz="2400"/>
              <a:t>		statements2;</a:t>
            </a:r>
          </a:p>
          <a:p>
            <a:pPr eaLnBrk="1" hangingPunct="1">
              <a:spcBef>
                <a:spcPct val="0"/>
              </a:spcBef>
              <a:buFontTx/>
              <a:buNone/>
            </a:pPr>
            <a:r>
              <a:rPr lang="en-US" altLang="en-US" sz="2400"/>
              <a:t>		break;</a:t>
            </a:r>
          </a:p>
          <a:p>
            <a:pPr eaLnBrk="1" hangingPunct="1">
              <a:spcBef>
                <a:spcPct val="0"/>
              </a:spcBef>
              <a:buFontTx/>
              <a:buNone/>
            </a:pPr>
            <a:r>
              <a:rPr lang="en-US" altLang="en-US" sz="2400"/>
              <a:t>	…</a:t>
            </a:r>
          </a:p>
          <a:p>
            <a:pPr eaLnBrk="1" hangingPunct="1">
              <a:spcBef>
                <a:spcPct val="0"/>
              </a:spcBef>
              <a:buFontTx/>
              <a:buNone/>
            </a:pPr>
            <a:r>
              <a:rPr lang="en-US" altLang="en-US" sz="2400"/>
              <a:t>	default :</a:t>
            </a:r>
          </a:p>
          <a:p>
            <a:pPr eaLnBrk="1" hangingPunct="1">
              <a:spcBef>
                <a:spcPct val="0"/>
              </a:spcBef>
              <a:buFontTx/>
              <a:buNone/>
            </a:pPr>
            <a:r>
              <a:rPr lang="en-US" altLang="en-US" sz="2400"/>
              <a:t>		default-statement;</a:t>
            </a:r>
          </a:p>
          <a:p>
            <a:pPr eaLnBrk="1" hangingPunct="1">
              <a:spcBef>
                <a:spcPct val="0"/>
              </a:spcBef>
              <a:buFontTx/>
              <a:buNone/>
            </a:pPr>
            <a:r>
              <a:rPr lang="en-US" altLang="en-US" sz="2400"/>
              <a:t>		break;</a:t>
            </a:r>
            <a:endParaRPr lang="th-TH" altLang="en-US" sz="2400"/>
          </a:p>
          <a:p>
            <a:pPr eaLnBrk="1" hangingPunct="1">
              <a:spcBef>
                <a:spcPct val="0"/>
              </a:spcBef>
              <a:buFontTx/>
              <a:buNone/>
            </a:pPr>
            <a:r>
              <a:rPr lang="en-US" altLang="en-US" sz="2400"/>
              <a:t>}</a:t>
            </a:r>
            <a:endParaRPr lang="th-TH" altLang="en-US" sz="2400"/>
          </a:p>
        </p:txBody>
      </p:sp>
    </p:spTree>
    <p:extLst>
      <p:ext uri="{BB962C8B-B14F-4D97-AF65-F5344CB8AC3E}">
        <p14:creationId xmlns:p14="http://schemas.microsoft.com/office/powerpoint/2010/main" val="2723157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F1C3ED1-8349-3D01-9B57-65C11EDBBE9A}"/>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8576F993-283B-426F-9075-91ED5E9BE2C1}" type="slidenum">
              <a:rPr lang="en-US" altLang="en-US" sz="1400"/>
              <a:pPr>
                <a:spcBef>
                  <a:spcPct val="0"/>
                </a:spcBef>
                <a:buFontTx/>
                <a:buNone/>
              </a:pPr>
              <a:t>28</a:t>
            </a:fld>
            <a:endParaRPr lang="th-TH" altLang="en-US" sz="1400"/>
          </a:p>
        </p:txBody>
      </p:sp>
      <p:sp>
        <p:nvSpPr>
          <p:cNvPr id="3" name="Rectangle 2">
            <a:extLst>
              <a:ext uri="{FF2B5EF4-FFF2-40B4-BE49-F238E27FC236}">
                <a16:creationId xmlns:a16="http://schemas.microsoft.com/office/drawing/2014/main" id="{EB431BD1-4CCC-CC9F-5F91-77CDF496D6C7}"/>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Loops</a:t>
            </a:r>
            <a:endParaRPr lang="th-TH" altLang="en-US" dirty="0"/>
          </a:p>
        </p:txBody>
      </p:sp>
      <p:sp>
        <p:nvSpPr>
          <p:cNvPr id="4" name="Rectangle 3">
            <a:extLst>
              <a:ext uri="{FF2B5EF4-FFF2-40B4-BE49-F238E27FC236}">
                <a16:creationId xmlns:a16="http://schemas.microsoft.com/office/drawing/2014/main" id="{C719AC92-C8ED-9BB1-B30E-6027DF5BB85D}"/>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for loop</a:t>
            </a:r>
          </a:p>
          <a:p>
            <a:pPr marL="457200" indent="-457200"/>
            <a:endParaRPr lang="en-US" altLang="en-US"/>
          </a:p>
          <a:p>
            <a:pPr marL="457200" indent="-457200"/>
            <a:endParaRPr lang="en-US" altLang="en-US"/>
          </a:p>
          <a:p>
            <a:pPr marL="457200" indent="-457200"/>
            <a:endParaRPr lang="en-US" altLang="en-US"/>
          </a:p>
          <a:p>
            <a:pPr marL="457200" indent="-457200"/>
            <a:r>
              <a:rPr lang="en-US" altLang="en-US"/>
              <a:t>for …in loop</a:t>
            </a:r>
          </a:p>
          <a:p>
            <a:pPr lvl="1"/>
            <a:endParaRPr lang="en-US" altLang="en-US"/>
          </a:p>
        </p:txBody>
      </p:sp>
      <p:sp>
        <p:nvSpPr>
          <p:cNvPr id="5" name="Text Box 5">
            <a:extLst>
              <a:ext uri="{FF2B5EF4-FFF2-40B4-BE49-F238E27FC236}">
                <a16:creationId xmlns:a16="http://schemas.microsoft.com/office/drawing/2014/main" id="{09505484-9BFA-BDED-E38E-0CF8E5BF4D6B}"/>
              </a:ext>
            </a:extLst>
          </p:cNvPr>
          <p:cNvSpPr txBox="1">
            <a:spLocks noChangeArrowheads="1"/>
          </p:cNvSpPr>
          <p:nvPr/>
        </p:nvSpPr>
        <p:spPr bwMode="auto">
          <a:xfrm>
            <a:off x="1949896" y="2438400"/>
            <a:ext cx="6818313" cy="10160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a:t>for (initial-expression; condition; increment-expression) {</a:t>
            </a:r>
          </a:p>
          <a:p>
            <a:pPr eaLnBrk="1" hangingPunct="1">
              <a:spcBef>
                <a:spcPct val="0"/>
              </a:spcBef>
              <a:buFontTx/>
              <a:buNone/>
            </a:pPr>
            <a:r>
              <a:rPr lang="en-US" altLang="en-US" sz="2000"/>
              <a:t>	statements</a:t>
            </a:r>
          </a:p>
          <a:p>
            <a:pPr eaLnBrk="1" hangingPunct="1">
              <a:spcBef>
                <a:spcPct val="0"/>
              </a:spcBef>
              <a:buFontTx/>
              <a:buNone/>
            </a:pPr>
            <a:r>
              <a:rPr lang="en-US" altLang="en-US" sz="2000"/>
              <a:t>}</a:t>
            </a:r>
          </a:p>
        </p:txBody>
      </p:sp>
      <p:sp>
        <p:nvSpPr>
          <p:cNvPr id="6" name="Text Box 7">
            <a:extLst>
              <a:ext uri="{FF2B5EF4-FFF2-40B4-BE49-F238E27FC236}">
                <a16:creationId xmlns:a16="http://schemas.microsoft.com/office/drawing/2014/main" id="{3EB2EAF7-1BBA-DFCE-3042-B583C1DD900A}"/>
              </a:ext>
            </a:extLst>
          </p:cNvPr>
          <p:cNvSpPr txBox="1">
            <a:spLocks noChangeArrowheads="1"/>
          </p:cNvSpPr>
          <p:nvPr/>
        </p:nvSpPr>
        <p:spPr bwMode="auto">
          <a:xfrm>
            <a:off x="1949896" y="4749800"/>
            <a:ext cx="4038600" cy="10160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a:t>for (variable in object) {</a:t>
            </a:r>
          </a:p>
          <a:p>
            <a:pPr eaLnBrk="1" hangingPunct="1">
              <a:spcBef>
                <a:spcPct val="0"/>
              </a:spcBef>
              <a:buFontTx/>
              <a:buNone/>
            </a:pPr>
            <a:r>
              <a:rPr lang="en-US" altLang="en-US" sz="2000"/>
              <a:t>    statements</a:t>
            </a:r>
          </a:p>
          <a:p>
            <a:pPr eaLnBrk="1" hangingPunct="1">
              <a:spcBef>
                <a:spcPct val="0"/>
              </a:spcBef>
              <a:buFontTx/>
              <a:buNone/>
            </a:pPr>
            <a:r>
              <a:rPr lang="en-US" altLang="en-US" sz="2000"/>
              <a:t>}</a:t>
            </a:r>
          </a:p>
        </p:txBody>
      </p:sp>
    </p:spTree>
    <p:extLst>
      <p:ext uri="{BB962C8B-B14F-4D97-AF65-F5344CB8AC3E}">
        <p14:creationId xmlns:p14="http://schemas.microsoft.com/office/powerpoint/2010/main" val="1346704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9128087-18E6-D3C6-ED82-8BDA4145639B}"/>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6A344688-16A0-4067-8A0B-23EF6D24E8E8}" type="slidenum">
              <a:rPr lang="en-US" altLang="en-US" sz="1400"/>
              <a:pPr>
                <a:spcBef>
                  <a:spcPct val="0"/>
                </a:spcBef>
                <a:buFontTx/>
                <a:buNone/>
              </a:pPr>
              <a:t>29</a:t>
            </a:fld>
            <a:endParaRPr lang="th-TH" altLang="en-US" sz="1400"/>
          </a:p>
        </p:txBody>
      </p:sp>
      <p:sp>
        <p:nvSpPr>
          <p:cNvPr id="3" name="Rectangle 2">
            <a:extLst>
              <a:ext uri="{FF2B5EF4-FFF2-40B4-BE49-F238E27FC236}">
                <a16:creationId xmlns:a16="http://schemas.microsoft.com/office/drawing/2014/main" id="{27DB11E8-9225-274F-AF9F-37B1C643AF67}"/>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Loops</a:t>
            </a:r>
            <a:endParaRPr lang="th-TH" altLang="en-US" dirty="0"/>
          </a:p>
        </p:txBody>
      </p:sp>
      <p:sp>
        <p:nvSpPr>
          <p:cNvPr id="4" name="Rectangle 3">
            <a:extLst>
              <a:ext uri="{FF2B5EF4-FFF2-40B4-BE49-F238E27FC236}">
                <a16:creationId xmlns:a16="http://schemas.microsoft.com/office/drawing/2014/main" id="{C482D887-C9BF-9B7B-4316-48DDFED27A83}"/>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while loop</a:t>
            </a:r>
          </a:p>
          <a:p>
            <a:pPr marL="457200" indent="-457200"/>
            <a:endParaRPr lang="en-US" altLang="en-US"/>
          </a:p>
          <a:p>
            <a:pPr marL="457200" indent="-457200"/>
            <a:endParaRPr lang="en-US" altLang="en-US"/>
          </a:p>
          <a:p>
            <a:pPr marL="457200" indent="-457200"/>
            <a:endParaRPr lang="en-US" altLang="en-US"/>
          </a:p>
          <a:p>
            <a:pPr marL="457200" indent="-457200"/>
            <a:r>
              <a:rPr lang="en-US" altLang="en-US"/>
              <a:t>do … while loop</a:t>
            </a:r>
          </a:p>
        </p:txBody>
      </p:sp>
      <p:sp>
        <p:nvSpPr>
          <p:cNvPr id="5" name="Text Box 6">
            <a:extLst>
              <a:ext uri="{FF2B5EF4-FFF2-40B4-BE49-F238E27FC236}">
                <a16:creationId xmlns:a16="http://schemas.microsoft.com/office/drawing/2014/main" id="{5C5CE621-F478-2720-E55C-D9FD763BAC14}"/>
              </a:ext>
            </a:extLst>
          </p:cNvPr>
          <p:cNvSpPr txBox="1">
            <a:spLocks noChangeArrowheads="1"/>
          </p:cNvSpPr>
          <p:nvPr/>
        </p:nvSpPr>
        <p:spPr bwMode="auto">
          <a:xfrm>
            <a:off x="2010221" y="4648200"/>
            <a:ext cx="3368675" cy="13176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400"/>
              <a:t>do {</a:t>
            </a:r>
          </a:p>
          <a:p>
            <a:pPr eaLnBrk="1" hangingPunct="1">
              <a:spcBef>
                <a:spcPct val="0"/>
              </a:spcBef>
              <a:buFontTx/>
              <a:buNone/>
            </a:pPr>
            <a:r>
              <a:rPr lang="en-US" altLang="en-US" sz="2800"/>
              <a:t>	statements</a:t>
            </a:r>
            <a:endParaRPr lang="th-TH" altLang="en-US" sz="2800"/>
          </a:p>
          <a:p>
            <a:pPr eaLnBrk="1" hangingPunct="1">
              <a:spcBef>
                <a:spcPct val="0"/>
              </a:spcBef>
              <a:buFontTx/>
              <a:buNone/>
            </a:pPr>
            <a:r>
              <a:rPr lang="en-US" altLang="en-US" sz="2800"/>
              <a:t>}</a:t>
            </a:r>
            <a:r>
              <a:rPr lang="en-US" altLang="en-US" sz="2400"/>
              <a:t>while </a:t>
            </a:r>
            <a:r>
              <a:rPr lang="th-TH" altLang="en-US" sz="2400"/>
              <a:t>(</a:t>
            </a:r>
            <a:r>
              <a:rPr lang="en-US" altLang="en-US" sz="2400"/>
              <a:t>condition</a:t>
            </a:r>
            <a:r>
              <a:rPr lang="th-TH" altLang="en-US" sz="2400"/>
              <a:t>)</a:t>
            </a:r>
            <a:r>
              <a:rPr lang="en-US" altLang="en-US" sz="2400"/>
              <a:t>;</a:t>
            </a:r>
            <a:endParaRPr lang="th-TH" altLang="en-US" sz="2400"/>
          </a:p>
        </p:txBody>
      </p:sp>
      <p:sp>
        <p:nvSpPr>
          <p:cNvPr id="6" name="Text Box 7">
            <a:extLst>
              <a:ext uri="{FF2B5EF4-FFF2-40B4-BE49-F238E27FC236}">
                <a16:creationId xmlns:a16="http://schemas.microsoft.com/office/drawing/2014/main" id="{D4FA4EC5-E183-ABC1-A2D3-667EA975E0BE}"/>
              </a:ext>
            </a:extLst>
          </p:cNvPr>
          <p:cNvSpPr txBox="1">
            <a:spLocks noChangeArrowheads="1"/>
          </p:cNvSpPr>
          <p:nvPr/>
        </p:nvSpPr>
        <p:spPr bwMode="auto">
          <a:xfrm>
            <a:off x="2010221" y="2362200"/>
            <a:ext cx="3368675" cy="1193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400"/>
              <a:t>while </a:t>
            </a:r>
            <a:r>
              <a:rPr lang="th-TH" altLang="en-US" sz="2400"/>
              <a:t>(</a:t>
            </a:r>
            <a:r>
              <a:rPr lang="en-US" altLang="en-US" sz="2400"/>
              <a:t>condition</a:t>
            </a:r>
            <a:r>
              <a:rPr lang="th-TH" altLang="en-US" sz="2400"/>
              <a:t>) </a:t>
            </a:r>
            <a:r>
              <a:rPr lang="en-US" altLang="en-US" sz="2400"/>
              <a:t>{</a:t>
            </a:r>
            <a:endParaRPr lang="th-TH" altLang="en-US" sz="2400"/>
          </a:p>
          <a:p>
            <a:pPr eaLnBrk="1" hangingPunct="1">
              <a:spcBef>
                <a:spcPct val="0"/>
              </a:spcBef>
              <a:buFontTx/>
              <a:buNone/>
            </a:pPr>
            <a:r>
              <a:rPr lang="en-US" altLang="en-US" sz="2400"/>
              <a:t>	statements</a:t>
            </a:r>
            <a:endParaRPr lang="th-TH" altLang="en-US" sz="2400"/>
          </a:p>
          <a:p>
            <a:pPr eaLnBrk="1" hangingPunct="1">
              <a:spcBef>
                <a:spcPct val="0"/>
              </a:spcBef>
              <a:buFontTx/>
              <a:buNone/>
            </a:pPr>
            <a:r>
              <a:rPr lang="en-US" altLang="en-US" sz="2400"/>
              <a:t>}</a:t>
            </a:r>
            <a:endParaRPr lang="th-TH" altLang="en-US" sz="2400"/>
          </a:p>
        </p:txBody>
      </p:sp>
    </p:spTree>
    <p:extLst>
      <p:ext uri="{BB962C8B-B14F-4D97-AF65-F5344CB8AC3E}">
        <p14:creationId xmlns:p14="http://schemas.microsoft.com/office/powerpoint/2010/main" val="2096791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JavaScript?</a:t>
            </a:r>
            <a:endParaRPr lang="en-US" dirty="0"/>
          </a:p>
        </p:txBody>
      </p:sp>
      <p:sp>
        <p:nvSpPr>
          <p:cNvPr id="3" name="Content Placeholder 2"/>
          <p:cNvSpPr>
            <a:spLocks noGrp="1"/>
          </p:cNvSpPr>
          <p:nvPr>
            <p:ph idx="1"/>
          </p:nvPr>
        </p:nvSpPr>
        <p:spPr/>
        <p:txBody>
          <a:bodyPr/>
          <a:lstStyle/>
          <a:p>
            <a:r>
              <a:rPr lang="en-US" altLang="en-US" sz="3200" b="1" dirty="0"/>
              <a:t>JavaScript</a:t>
            </a:r>
            <a:r>
              <a:rPr lang="th-TH" altLang="en-US" sz="3200" dirty="0"/>
              <a:t> </a:t>
            </a:r>
            <a:r>
              <a:rPr lang="en-US" altLang="en-US" sz="3200" dirty="0"/>
              <a:t>is </a:t>
            </a:r>
            <a:r>
              <a:rPr lang="th-TH" altLang="en-US" sz="3200" dirty="0"/>
              <a:t>a </a:t>
            </a:r>
            <a:r>
              <a:rPr lang="en-US" altLang="en-US" sz="3200" dirty="0"/>
              <a:t>scripting language</a:t>
            </a:r>
            <a:r>
              <a:rPr lang="th-TH" altLang="en-US" sz="3200" dirty="0"/>
              <a:t> </a:t>
            </a:r>
            <a:r>
              <a:rPr lang="en-US" altLang="en-US" dirty="0"/>
              <a:t>widely used for</a:t>
            </a:r>
            <a:r>
              <a:rPr lang="th-TH" altLang="en-US" sz="3200" dirty="0"/>
              <a:t> </a:t>
            </a:r>
            <a:r>
              <a:rPr lang="en-US" altLang="en-US" sz="3200" dirty="0"/>
              <a:t>client</a:t>
            </a:r>
            <a:r>
              <a:rPr lang="th-TH" altLang="en-US" sz="3200" dirty="0"/>
              <a:t>-</a:t>
            </a:r>
            <a:r>
              <a:rPr lang="en-US" altLang="en-US" sz="3200" dirty="0"/>
              <a:t>side web development </a:t>
            </a:r>
            <a:endParaRPr lang="en-US" dirty="0"/>
          </a:p>
          <a:p>
            <a:endParaRPr lang="en-US" dirty="0"/>
          </a:p>
          <a:p>
            <a:pPr lvl="1"/>
            <a:endParaRPr lang="en-US" dirty="0"/>
          </a:p>
        </p:txBody>
      </p:sp>
      <p:pic>
        <p:nvPicPr>
          <p:cNvPr id="4" name="Picture 3">
            <a:extLst>
              <a:ext uri="{FF2B5EF4-FFF2-40B4-BE49-F238E27FC236}">
                <a16:creationId xmlns:a16="http://schemas.microsoft.com/office/drawing/2014/main" id="{E43C97AA-7969-C5C3-F1E0-68A2B7AC5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896" y="3100160"/>
            <a:ext cx="3221420" cy="3126672"/>
          </a:xfrm>
          <a:prstGeom prst="rect">
            <a:avLst/>
          </a:prstGeom>
        </p:spPr>
      </p:pic>
      <p:sp>
        <p:nvSpPr>
          <p:cNvPr id="5" name="Rectangle 6">
            <a:extLst>
              <a:ext uri="{FF2B5EF4-FFF2-40B4-BE49-F238E27FC236}">
                <a16:creationId xmlns:a16="http://schemas.microsoft.com/office/drawing/2014/main" id="{F760ABFB-D5FD-A2BB-53A6-00712C5458C0}"/>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3</a:t>
            </a:fld>
            <a:endParaRPr lang="th-TH" altLang="en-US" sz="1400"/>
          </a:p>
        </p:txBody>
      </p:sp>
    </p:spTree>
    <p:extLst>
      <p:ext uri="{BB962C8B-B14F-4D97-AF65-F5344CB8AC3E}">
        <p14:creationId xmlns:p14="http://schemas.microsoft.com/office/powerpoint/2010/main" val="2039842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8E9ACD9-4ED4-4D79-540E-B4F787888AAB}"/>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B60F01C5-1E5E-4DA9-A9C9-0FCDC04B4783}" type="slidenum">
              <a:rPr lang="en-US" altLang="en-US" sz="1400"/>
              <a:pPr>
                <a:spcBef>
                  <a:spcPct val="0"/>
                </a:spcBef>
                <a:buFontTx/>
                <a:buNone/>
              </a:pPr>
              <a:t>30</a:t>
            </a:fld>
            <a:endParaRPr lang="th-TH" altLang="en-US" sz="1400"/>
          </a:p>
        </p:txBody>
      </p:sp>
      <p:sp>
        <p:nvSpPr>
          <p:cNvPr id="3" name="Rectangle 2">
            <a:extLst>
              <a:ext uri="{FF2B5EF4-FFF2-40B4-BE49-F238E27FC236}">
                <a16:creationId xmlns:a16="http://schemas.microsoft.com/office/drawing/2014/main" id="{2F48B934-41FE-EA2D-16D9-5B7ABFB7614D}"/>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Function</a:t>
            </a:r>
            <a:endParaRPr lang="th-TH" altLang="en-US" dirty="0"/>
          </a:p>
        </p:txBody>
      </p:sp>
      <p:sp>
        <p:nvSpPr>
          <p:cNvPr id="4" name="Rectangle 3">
            <a:extLst>
              <a:ext uri="{FF2B5EF4-FFF2-40B4-BE49-F238E27FC236}">
                <a16:creationId xmlns:a16="http://schemas.microsoft.com/office/drawing/2014/main" id="{6386D5F5-4710-4A84-1514-4D3D160600EC}"/>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th-TH" altLang="en-US"/>
              <a:t>A function is a JavaScript procedure </a:t>
            </a:r>
            <a:endParaRPr lang="en-US" altLang="en-US"/>
          </a:p>
          <a:p>
            <a:pPr marL="457200" indent="-457200"/>
            <a:r>
              <a:rPr lang="th-TH" altLang="en-US"/>
              <a:t>A function definition has these basic parts</a:t>
            </a:r>
          </a:p>
          <a:p>
            <a:pPr lvl="1"/>
            <a:r>
              <a:rPr lang="th-TH" altLang="en-US"/>
              <a:t>The function keyword </a:t>
            </a:r>
          </a:p>
          <a:p>
            <a:pPr lvl="1"/>
            <a:r>
              <a:rPr lang="en-US" altLang="en-US"/>
              <a:t>A function name </a:t>
            </a:r>
          </a:p>
          <a:p>
            <a:pPr lvl="1"/>
            <a:r>
              <a:rPr lang="th-TH" altLang="en-US"/>
              <a:t>A comma-separated list of arguments to the function in parentheses </a:t>
            </a:r>
          </a:p>
          <a:p>
            <a:pPr lvl="1"/>
            <a:r>
              <a:rPr lang="en-US" altLang="en-US"/>
              <a:t>The statements in the function in curly braces</a:t>
            </a:r>
            <a:r>
              <a:rPr lang="th-TH" altLang="en-US"/>
              <a:t>: </a:t>
            </a:r>
            <a:r>
              <a:rPr lang="en-US" altLang="en-US"/>
              <a:t>{ } </a:t>
            </a:r>
          </a:p>
        </p:txBody>
      </p:sp>
    </p:spTree>
    <p:extLst>
      <p:ext uri="{BB962C8B-B14F-4D97-AF65-F5344CB8AC3E}">
        <p14:creationId xmlns:p14="http://schemas.microsoft.com/office/powerpoint/2010/main" val="581332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1B13AE0-849B-C694-9E74-773E6B4E9E54}"/>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02DD1C96-E6CD-40D0-AF34-00B3571C48F5}" type="slidenum">
              <a:rPr lang="en-US" altLang="en-US" sz="1400"/>
              <a:pPr>
                <a:spcBef>
                  <a:spcPct val="0"/>
                </a:spcBef>
                <a:buFontTx/>
                <a:buNone/>
              </a:pPr>
              <a:t>31</a:t>
            </a:fld>
            <a:endParaRPr lang="th-TH" altLang="en-US" sz="1400"/>
          </a:p>
        </p:txBody>
      </p:sp>
      <p:sp>
        <p:nvSpPr>
          <p:cNvPr id="3" name="Rectangle 2">
            <a:extLst>
              <a:ext uri="{FF2B5EF4-FFF2-40B4-BE49-F238E27FC236}">
                <a16:creationId xmlns:a16="http://schemas.microsoft.com/office/drawing/2014/main" id="{0E9A53B4-8795-B467-8BFE-BB17D15186A0}"/>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Function</a:t>
            </a:r>
            <a:endParaRPr lang="th-TH" altLang="en-US" dirty="0"/>
          </a:p>
        </p:txBody>
      </p:sp>
      <p:sp>
        <p:nvSpPr>
          <p:cNvPr id="4" name="Rectangle 3">
            <a:extLst>
              <a:ext uri="{FF2B5EF4-FFF2-40B4-BE49-F238E27FC236}">
                <a16:creationId xmlns:a16="http://schemas.microsoft.com/office/drawing/2014/main" id="{0BD64B1F-BAB9-4E5C-0A0C-EABADB994BCD}"/>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Defining Function</a:t>
            </a:r>
          </a:p>
          <a:p>
            <a:pPr marL="457200" indent="-457200"/>
            <a:endParaRPr lang="en-US" altLang="en-US"/>
          </a:p>
          <a:p>
            <a:pPr marL="457200" indent="-457200"/>
            <a:endParaRPr lang="en-US" altLang="en-US"/>
          </a:p>
          <a:p>
            <a:pPr marL="457200" indent="-457200"/>
            <a:endParaRPr lang="th-TH" altLang="en-US"/>
          </a:p>
          <a:p>
            <a:pPr lvl="1"/>
            <a:endParaRPr lang="en-US" altLang="en-US"/>
          </a:p>
          <a:p>
            <a:pPr lvl="1"/>
            <a:endParaRPr lang="en-US" altLang="en-US"/>
          </a:p>
          <a:p>
            <a:pPr lvl="1"/>
            <a:endParaRPr lang="en-US" altLang="en-US"/>
          </a:p>
        </p:txBody>
      </p:sp>
      <p:grpSp>
        <p:nvGrpSpPr>
          <p:cNvPr id="5" name="Group 4">
            <a:extLst>
              <a:ext uri="{FF2B5EF4-FFF2-40B4-BE49-F238E27FC236}">
                <a16:creationId xmlns:a16="http://schemas.microsoft.com/office/drawing/2014/main" id="{7CEBBFD3-3844-432D-A139-7EB06F7C72A7}"/>
              </a:ext>
            </a:extLst>
          </p:cNvPr>
          <p:cNvGrpSpPr/>
          <p:nvPr/>
        </p:nvGrpSpPr>
        <p:grpSpPr>
          <a:xfrm>
            <a:off x="2026096" y="2286000"/>
            <a:ext cx="6100763" cy="4343400"/>
            <a:chOff x="1371600" y="2286000"/>
            <a:chExt cx="6100763" cy="4343400"/>
          </a:xfrm>
        </p:grpSpPr>
        <p:sp>
          <p:nvSpPr>
            <p:cNvPr id="6" name="Text Box 4">
              <a:extLst>
                <a:ext uri="{FF2B5EF4-FFF2-40B4-BE49-F238E27FC236}">
                  <a16:creationId xmlns:a16="http://schemas.microsoft.com/office/drawing/2014/main" id="{D5C5F0CB-A46B-427C-EBA8-2A31A2C1D788}"/>
                </a:ext>
              </a:extLst>
            </p:cNvPr>
            <p:cNvSpPr txBox="1">
              <a:spLocks noChangeArrowheads="1"/>
            </p:cNvSpPr>
            <p:nvPr/>
          </p:nvSpPr>
          <p:spPr bwMode="auto">
            <a:xfrm>
              <a:off x="1371600" y="4800600"/>
              <a:ext cx="3870325" cy="8318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a:t>function helloWorld</a:t>
              </a:r>
              <a:r>
                <a:rPr lang="th-TH" altLang="en-US" sz="1600"/>
                <a:t>() </a:t>
              </a:r>
              <a:r>
                <a:rPr lang="en-US" altLang="en-US" sz="1600"/>
                <a:t>{ </a:t>
              </a:r>
            </a:p>
            <a:p>
              <a:pPr eaLnBrk="1" hangingPunct="1">
                <a:spcBef>
                  <a:spcPct val="0"/>
                </a:spcBef>
                <a:buFontTx/>
                <a:buNone/>
              </a:pPr>
              <a:r>
                <a:rPr lang="en-US" altLang="en-US" sz="1600"/>
                <a:t>	document.write</a:t>
              </a:r>
              <a:r>
                <a:rPr lang="th-TH" altLang="en-US" sz="1600"/>
                <a:t>(</a:t>
              </a:r>
              <a:r>
                <a:rPr lang="en-US" altLang="en-US" sz="1600"/>
                <a:t>‘Hello World’</a:t>
              </a:r>
              <a:r>
                <a:rPr lang="th-TH" altLang="en-US" sz="1600"/>
                <a:t>)</a:t>
              </a:r>
              <a:r>
                <a:rPr lang="en-US" altLang="en-US" sz="1600"/>
                <a:t>; </a:t>
              </a:r>
            </a:p>
            <a:p>
              <a:pPr eaLnBrk="1" hangingPunct="1">
                <a:spcBef>
                  <a:spcPct val="0"/>
                </a:spcBef>
                <a:buFontTx/>
                <a:buNone/>
              </a:pPr>
              <a:r>
                <a:rPr lang="en-US" altLang="en-US" sz="1600"/>
                <a:t>} </a:t>
              </a:r>
              <a:endParaRPr lang="th-TH" altLang="en-US" sz="1600"/>
            </a:p>
          </p:txBody>
        </p:sp>
        <p:sp>
          <p:nvSpPr>
            <p:cNvPr id="7" name="Text Box 7">
              <a:extLst>
                <a:ext uri="{FF2B5EF4-FFF2-40B4-BE49-F238E27FC236}">
                  <a16:creationId xmlns:a16="http://schemas.microsoft.com/office/drawing/2014/main" id="{1FBC2327-25AF-6AB0-68A8-F56C1527B8F8}"/>
                </a:ext>
              </a:extLst>
            </p:cNvPr>
            <p:cNvSpPr txBox="1">
              <a:spLocks noChangeArrowheads="1"/>
            </p:cNvSpPr>
            <p:nvPr/>
          </p:nvSpPr>
          <p:spPr bwMode="auto">
            <a:xfrm>
              <a:off x="1371600" y="2362200"/>
              <a:ext cx="4648200" cy="1320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a:t>function functionname</a:t>
              </a:r>
              <a:r>
                <a:rPr lang="th-TH" altLang="en-US" sz="1600"/>
                <a:t>(</a:t>
              </a:r>
              <a:r>
                <a:rPr lang="en-US" altLang="en-US" sz="1600"/>
                <a:t>var1,var2,</a:t>
              </a:r>
              <a:r>
                <a:rPr lang="th-TH" altLang="en-US" sz="1600"/>
                <a:t>...</a:t>
              </a:r>
              <a:r>
                <a:rPr lang="en-US" altLang="en-US" sz="1600"/>
                <a:t>,var n</a:t>
              </a:r>
              <a:r>
                <a:rPr lang="th-TH" altLang="en-US" sz="1600"/>
                <a:t>) </a:t>
              </a:r>
              <a:r>
                <a:rPr lang="en-US" altLang="en-US" sz="1600"/>
                <a:t>{</a:t>
              </a:r>
              <a:endParaRPr lang="th-TH" altLang="en-US" sz="1600"/>
            </a:p>
            <a:p>
              <a:pPr eaLnBrk="1" hangingPunct="1">
                <a:spcBef>
                  <a:spcPct val="0"/>
                </a:spcBef>
                <a:buFontTx/>
                <a:buNone/>
              </a:pPr>
              <a:r>
                <a:rPr lang="en-US" altLang="en-US" sz="1600"/>
                <a:t>	statements;</a:t>
              </a:r>
            </a:p>
            <a:p>
              <a:pPr eaLnBrk="1" hangingPunct="1">
                <a:spcBef>
                  <a:spcPct val="0"/>
                </a:spcBef>
                <a:buFontTx/>
                <a:buNone/>
              </a:pPr>
              <a:r>
                <a:rPr lang="en-US" altLang="en-US" sz="1600"/>
                <a:t>	result = statements;</a:t>
              </a:r>
            </a:p>
            <a:p>
              <a:pPr eaLnBrk="1" hangingPunct="1">
                <a:spcBef>
                  <a:spcPct val="0"/>
                </a:spcBef>
                <a:buFontTx/>
                <a:buNone/>
              </a:pPr>
              <a:r>
                <a:rPr lang="en-US" altLang="en-US" sz="1600"/>
                <a:t>	return result;</a:t>
              </a:r>
              <a:endParaRPr lang="th-TH" altLang="en-US" sz="1600"/>
            </a:p>
            <a:p>
              <a:pPr eaLnBrk="1" hangingPunct="1">
                <a:spcBef>
                  <a:spcPct val="0"/>
                </a:spcBef>
                <a:buFontTx/>
                <a:buNone/>
              </a:pPr>
              <a:r>
                <a:rPr lang="en-US" altLang="en-US" sz="1600"/>
                <a:t>}</a:t>
              </a:r>
              <a:endParaRPr lang="th-TH" altLang="en-US" sz="1600"/>
            </a:p>
          </p:txBody>
        </p:sp>
        <p:sp>
          <p:nvSpPr>
            <p:cNvPr id="8" name="Text Box 9">
              <a:extLst>
                <a:ext uri="{FF2B5EF4-FFF2-40B4-BE49-F238E27FC236}">
                  <a16:creationId xmlns:a16="http://schemas.microsoft.com/office/drawing/2014/main" id="{CEE8BF0D-6BBD-DA7F-7BDF-F0F9C1143D10}"/>
                </a:ext>
              </a:extLst>
            </p:cNvPr>
            <p:cNvSpPr txBox="1">
              <a:spLocks noChangeArrowheads="1"/>
            </p:cNvSpPr>
            <p:nvPr/>
          </p:nvSpPr>
          <p:spPr bwMode="auto">
            <a:xfrm>
              <a:off x="5562600" y="4800600"/>
              <a:ext cx="1909763" cy="1076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a:t>function prod(a,b) {</a:t>
              </a:r>
            </a:p>
            <a:p>
              <a:pPr eaLnBrk="1" hangingPunct="1">
                <a:spcBef>
                  <a:spcPct val="0"/>
                </a:spcBef>
                <a:buFontTx/>
                <a:buNone/>
              </a:pPr>
              <a:r>
                <a:rPr lang="en-US" altLang="en-US" sz="1600"/>
                <a:t>	x=a*b;</a:t>
              </a:r>
            </a:p>
            <a:p>
              <a:pPr eaLnBrk="1" hangingPunct="1">
                <a:spcBef>
                  <a:spcPct val="0"/>
                </a:spcBef>
                <a:buFontTx/>
                <a:buNone/>
              </a:pPr>
              <a:r>
                <a:rPr lang="en-US" altLang="en-US" sz="1600"/>
                <a:t>	return x;</a:t>
              </a:r>
            </a:p>
            <a:p>
              <a:pPr eaLnBrk="1" hangingPunct="1">
                <a:spcBef>
                  <a:spcPct val="0"/>
                </a:spcBef>
                <a:buFontTx/>
                <a:buNone/>
              </a:pPr>
              <a:r>
                <a:rPr lang="en-US" altLang="en-US" sz="1600"/>
                <a:t>}</a:t>
              </a:r>
              <a:endParaRPr lang="th-TH" altLang="en-US" sz="1600"/>
            </a:p>
          </p:txBody>
        </p:sp>
        <p:sp>
          <p:nvSpPr>
            <p:cNvPr id="9" name="Text Box 10">
              <a:extLst>
                <a:ext uri="{FF2B5EF4-FFF2-40B4-BE49-F238E27FC236}">
                  <a16:creationId xmlns:a16="http://schemas.microsoft.com/office/drawing/2014/main" id="{45DFD26F-5BA4-ED6D-D36E-6F99F1AB5F75}"/>
                </a:ext>
              </a:extLst>
            </p:cNvPr>
            <p:cNvSpPr txBox="1">
              <a:spLocks noChangeArrowheads="1"/>
            </p:cNvSpPr>
            <p:nvPr/>
          </p:nvSpPr>
          <p:spPr bwMode="auto">
            <a:xfrm>
              <a:off x="1371600" y="3813175"/>
              <a:ext cx="4648200" cy="835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a:t>var functionname </a:t>
              </a:r>
              <a:r>
                <a:rPr lang="th-TH" altLang="en-US" sz="1600"/>
                <a:t>= </a:t>
              </a:r>
              <a:r>
                <a:rPr lang="en-US" altLang="en-US" sz="1600"/>
                <a:t>function</a:t>
              </a:r>
              <a:r>
                <a:rPr lang="th-TH" altLang="en-US" sz="1600"/>
                <a:t>(</a:t>
              </a:r>
              <a:r>
                <a:rPr lang="en-US" altLang="en-US" sz="1600"/>
                <a:t>var1,var2,</a:t>
              </a:r>
              <a:r>
                <a:rPr lang="th-TH" altLang="en-US" sz="1600"/>
                <a:t>...</a:t>
              </a:r>
              <a:r>
                <a:rPr lang="en-US" altLang="en-US" sz="1600"/>
                <a:t>,var n</a:t>
              </a:r>
              <a:r>
                <a:rPr lang="th-TH" altLang="en-US" sz="1600"/>
                <a:t>) </a:t>
              </a:r>
              <a:r>
                <a:rPr lang="en-US" altLang="en-US" sz="1600"/>
                <a:t>{</a:t>
              </a:r>
              <a:endParaRPr lang="th-TH" altLang="en-US" sz="1600"/>
            </a:p>
            <a:p>
              <a:pPr eaLnBrk="1" hangingPunct="1">
                <a:spcBef>
                  <a:spcPct val="0"/>
                </a:spcBef>
                <a:buFontTx/>
                <a:buNone/>
              </a:pPr>
              <a:r>
                <a:rPr lang="en-US" altLang="en-US" sz="1600"/>
                <a:t>	statements</a:t>
              </a:r>
              <a:endParaRPr lang="th-TH" altLang="en-US" sz="1600"/>
            </a:p>
            <a:p>
              <a:pPr eaLnBrk="1" hangingPunct="1">
                <a:spcBef>
                  <a:spcPct val="0"/>
                </a:spcBef>
                <a:buFontTx/>
                <a:buNone/>
              </a:pPr>
              <a:r>
                <a:rPr lang="en-US" altLang="en-US" sz="1600"/>
                <a:t>}</a:t>
              </a:r>
              <a:endParaRPr lang="th-TH" altLang="en-US" sz="1600"/>
            </a:p>
          </p:txBody>
        </p:sp>
        <p:sp>
          <p:nvSpPr>
            <p:cNvPr id="10" name="Text Box 11">
              <a:extLst>
                <a:ext uri="{FF2B5EF4-FFF2-40B4-BE49-F238E27FC236}">
                  <a16:creationId xmlns:a16="http://schemas.microsoft.com/office/drawing/2014/main" id="{FCA9BC23-7FAE-79E6-08DC-CBD08A479B99}"/>
                </a:ext>
              </a:extLst>
            </p:cNvPr>
            <p:cNvSpPr txBox="1">
              <a:spLocks noChangeArrowheads="1"/>
            </p:cNvSpPr>
            <p:nvPr/>
          </p:nvSpPr>
          <p:spPr bwMode="auto">
            <a:xfrm>
              <a:off x="1371600" y="5794375"/>
              <a:ext cx="3836988" cy="835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a:t>var hello = function(msg) {</a:t>
              </a:r>
            </a:p>
            <a:p>
              <a:pPr eaLnBrk="1" hangingPunct="1">
                <a:spcBef>
                  <a:spcPct val="0"/>
                </a:spcBef>
                <a:buFontTx/>
                <a:buNone/>
              </a:pPr>
              <a:r>
                <a:rPr lang="en-US" altLang="en-US" sz="1600"/>
                <a:t>	document.write(“Hello “+msg);</a:t>
              </a:r>
            </a:p>
            <a:p>
              <a:pPr eaLnBrk="1" hangingPunct="1">
                <a:spcBef>
                  <a:spcPct val="0"/>
                </a:spcBef>
                <a:buFontTx/>
                <a:buNone/>
              </a:pPr>
              <a:r>
                <a:rPr lang="en-US" altLang="en-US" sz="1600"/>
                <a:t>}</a:t>
              </a:r>
              <a:endParaRPr lang="th-TH" altLang="en-US" sz="1600"/>
            </a:p>
          </p:txBody>
        </p:sp>
        <p:sp>
          <p:nvSpPr>
            <p:cNvPr id="11" name="Oval 12">
              <a:extLst>
                <a:ext uri="{FF2B5EF4-FFF2-40B4-BE49-F238E27FC236}">
                  <a16:creationId xmlns:a16="http://schemas.microsoft.com/office/drawing/2014/main" id="{C5F89159-EDF4-3DAB-C26E-B1EECBB6F7D2}"/>
                </a:ext>
              </a:extLst>
            </p:cNvPr>
            <p:cNvSpPr>
              <a:spLocks noChangeArrowheads="1"/>
            </p:cNvSpPr>
            <p:nvPr/>
          </p:nvSpPr>
          <p:spPr bwMode="auto">
            <a:xfrm>
              <a:off x="6096000" y="22860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spcBef>
                  <a:spcPct val="0"/>
                </a:spcBef>
                <a:buFontTx/>
                <a:buNone/>
              </a:pPr>
              <a:r>
                <a:rPr lang="en-US" altLang="en-US" sz="1600" dirty="0"/>
                <a:t>1</a:t>
              </a:r>
              <a:endParaRPr lang="th-TH" altLang="en-US" sz="1600" dirty="0"/>
            </a:p>
          </p:txBody>
        </p:sp>
        <p:sp>
          <p:nvSpPr>
            <p:cNvPr id="12" name="Oval 14">
              <a:extLst>
                <a:ext uri="{FF2B5EF4-FFF2-40B4-BE49-F238E27FC236}">
                  <a16:creationId xmlns:a16="http://schemas.microsoft.com/office/drawing/2014/main" id="{8DD08978-568B-BE4A-3CB2-C690721B8695}"/>
                </a:ext>
              </a:extLst>
            </p:cNvPr>
            <p:cNvSpPr>
              <a:spLocks noChangeArrowheads="1"/>
            </p:cNvSpPr>
            <p:nvPr/>
          </p:nvSpPr>
          <p:spPr bwMode="auto">
            <a:xfrm>
              <a:off x="6096000" y="38100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lgn="ctr" eaLnBrk="1" hangingPunct="1">
                <a:spcBef>
                  <a:spcPct val="0"/>
                </a:spcBef>
                <a:buFontTx/>
                <a:buNone/>
              </a:pPr>
              <a:r>
                <a:rPr lang="en-US" altLang="en-US" sz="1600"/>
                <a:t>2</a:t>
              </a:r>
              <a:endParaRPr lang="th-TH" altLang="en-US" sz="1600"/>
            </a:p>
          </p:txBody>
        </p:sp>
      </p:grpSp>
    </p:spTree>
    <p:extLst>
      <p:ext uri="{BB962C8B-B14F-4D97-AF65-F5344CB8AC3E}">
        <p14:creationId xmlns:p14="http://schemas.microsoft.com/office/powerpoint/2010/main" val="3674853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AC1BA8C-1167-2C08-299E-5C096EC81224}"/>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00B4AB82-AB28-49FA-A06D-2C8C187A91E7}" type="slidenum">
              <a:rPr lang="en-US" altLang="en-US" sz="1400"/>
              <a:pPr>
                <a:spcBef>
                  <a:spcPct val="0"/>
                </a:spcBef>
                <a:buFontTx/>
                <a:buNone/>
              </a:pPr>
              <a:t>32</a:t>
            </a:fld>
            <a:endParaRPr lang="th-TH" altLang="en-US" sz="1400"/>
          </a:p>
        </p:txBody>
      </p:sp>
      <p:sp>
        <p:nvSpPr>
          <p:cNvPr id="3" name="Rectangle 2">
            <a:extLst>
              <a:ext uri="{FF2B5EF4-FFF2-40B4-BE49-F238E27FC236}">
                <a16:creationId xmlns:a16="http://schemas.microsoft.com/office/drawing/2014/main" id="{D4F83FFB-5BDF-994D-E535-D624FB0976DF}"/>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Function</a:t>
            </a:r>
            <a:endParaRPr lang="th-TH" altLang="en-US" dirty="0"/>
          </a:p>
        </p:txBody>
      </p:sp>
      <p:sp>
        <p:nvSpPr>
          <p:cNvPr id="4" name="Rectangle 3">
            <a:extLst>
              <a:ext uri="{FF2B5EF4-FFF2-40B4-BE49-F238E27FC236}">
                <a16:creationId xmlns:a16="http://schemas.microsoft.com/office/drawing/2014/main" id="{8630F751-D163-BEFC-ADAF-DC26EFF1A8D0}"/>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Calling Function</a:t>
            </a:r>
            <a:endParaRPr lang="en-US" altLang="en-US" dirty="0"/>
          </a:p>
        </p:txBody>
      </p:sp>
      <p:sp>
        <p:nvSpPr>
          <p:cNvPr id="5" name="Text Box 5">
            <a:extLst>
              <a:ext uri="{FF2B5EF4-FFF2-40B4-BE49-F238E27FC236}">
                <a16:creationId xmlns:a16="http://schemas.microsoft.com/office/drawing/2014/main" id="{7BAADD69-71E4-569D-AFAC-8640DB890B97}"/>
              </a:ext>
            </a:extLst>
          </p:cNvPr>
          <p:cNvSpPr txBox="1">
            <a:spLocks noChangeArrowheads="1"/>
          </p:cNvSpPr>
          <p:nvPr/>
        </p:nvSpPr>
        <p:spPr bwMode="auto">
          <a:xfrm>
            <a:off x="1949896" y="2438400"/>
            <a:ext cx="5375275" cy="4032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sv-SE" altLang="en-US" sz="2000"/>
              <a:t>&lt;button onclick=”helloWorld()”&gt;Hello&lt;/button&gt;</a:t>
            </a:r>
            <a:endParaRPr lang="th-TH" altLang="en-US" sz="2000"/>
          </a:p>
        </p:txBody>
      </p:sp>
      <p:sp>
        <p:nvSpPr>
          <p:cNvPr id="6" name="Text Box 6">
            <a:extLst>
              <a:ext uri="{FF2B5EF4-FFF2-40B4-BE49-F238E27FC236}">
                <a16:creationId xmlns:a16="http://schemas.microsoft.com/office/drawing/2014/main" id="{2A8E50C3-FC77-8EAF-8CAB-3EF0E4F357B9}"/>
              </a:ext>
            </a:extLst>
          </p:cNvPr>
          <p:cNvSpPr txBox="1">
            <a:spLocks noChangeArrowheads="1"/>
          </p:cNvSpPr>
          <p:nvPr/>
        </p:nvSpPr>
        <p:spPr bwMode="auto">
          <a:xfrm>
            <a:off x="1949896" y="3124200"/>
            <a:ext cx="5334000" cy="16224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a:t>function anotherHello</a:t>
            </a:r>
            <a:r>
              <a:rPr lang="th-TH" altLang="en-US" sz="2000"/>
              <a:t>() </a:t>
            </a:r>
            <a:r>
              <a:rPr lang="en-US" altLang="en-US" sz="2000"/>
              <a:t>{</a:t>
            </a:r>
            <a:endParaRPr lang="th-TH" altLang="en-US" sz="2000"/>
          </a:p>
          <a:p>
            <a:pPr eaLnBrk="1" hangingPunct="1">
              <a:spcBef>
                <a:spcPct val="0"/>
              </a:spcBef>
              <a:buFontTx/>
              <a:buNone/>
            </a:pPr>
            <a:r>
              <a:rPr lang="en-US" altLang="en-US" sz="2000"/>
              <a:t>	helloWorld</a:t>
            </a:r>
            <a:r>
              <a:rPr lang="th-TH" altLang="en-US" sz="2000"/>
              <a:t>()</a:t>
            </a:r>
            <a:r>
              <a:rPr lang="en-US" altLang="en-US" sz="2000"/>
              <a:t>;</a:t>
            </a:r>
          </a:p>
          <a:p>
            <a:pPr eaLnBrk="1" hangingPunct="1">
              <a:spcBef>
                <a:spcPct val="0"/>
              </a:spcBef>
              <a:buFontTx/>
              <a:buNone/>
            </a:pPr>
            <a:r>
              <a:rPr lang="en-US" altLang="en-US" sz="2000"/>
              <a:t>	hello(“World”);</a:t>
            </a:r>
          </a:p>
          <a:p>
            <a:pPr eaLnBrk="1" hangingPunct="1">
              <a:spcBef>
                <a:spcPct val="0"/>
              </a:spcBef>
              <a:buFontTx/>
              <a:buNone/>
            </a:pPr>
            <a:r>
              <a:rPr lang="en-US" altLang="en-US" sz="2000"/>
              <a:t>	product = prod(4,5);</a:t>
            </a:r>
            <a:endParaRPr lang="th-TH" altLang="en-US" sz="2000"/>
          </a:p>
          <a:p>
            <a:pPr eaLnBrk="1" hangingPunct="1">
              <a:spcBef>
                <a:spcPct val="0"/>
              </a:spcBef>
              <a:buFontTx/>
              <a:buNone/>
            </a:pPr>
            <a:r>
              <a:rPr lang="en-US" altLang="en-US" sz="2000"/>
              <a:t>}</a:t>
            </a:r>
            <a:endParaRPr lang="th-TH" altLang="en-US" sz="2000"/>
          </a:p>
        </p:txBody>
      </p:sp>
      <p:sp>
        <p:nvSpPr>
          <p:cNvPr id="7" name="Text Box 8">
            <a:extLst>
              <a:ext uri="{FF2B5EF4-FFF2-40B4-BE49-F238E27FC236}">
                <a16:creationId xmlns:a16="http://schemas.microsoft.com/office/drawing/2014/main" id="{E7CFB910-FCF4-DCCB-5DEA-0E680DF7146E}"/>
              </a:ext>
            </a:extLst>
          </p:cNvPr>
          <p:cNvSpPr txBox="1">
            <a:spLocks noChangeArrowheads="1"/>
          </p:cNvSpPr>
          <p:nvPr/>
        </p:nvSpPr>
        <p:spPr bwMode="auto">
          <a:xfrm>
            <a:off x="1949896" y="4953000"/>
            <a:ext cx="5334000" cy="10128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a:t>function multiply</a:t>
            </a:r>
            <a:r>
              <a:rPr lang="th-TH" altLang="en-US" sz="2000"/>
              <a:t>() </a:t>
            </a:r>
            <a:r>
              <a:rPr lang="en-US" altLang="en-US" sz="2000"/>
              <a:t>{</a:t>
            </a:r>
            <a:endParaRPr lang="th-TH" altLang="en-US" sz="2000"/>
          </a:p>
          <a:p>
            <a:pPr eaLnBrk="1" hangingPunct="1">
              <a:spcBef>
                <a:spcPct val="0"/>
              </a:spcBef>
              <a:buFontTx/>
              <a:buNone/>
            </a:pPr>
            <a:r>
              <a:rPr lang="en-US" altLang="en-US" sz="2000"/>
              <a:t>	document.write(“result=“+prod(5,10));</a:t>
            </a:r>
            <a:endParaRPr lang="th-TH" altLang="en-US" sz="2000"/>
          </a:p>
          <a:p>
            <a:pPr eaLnBrk="1" hangingPunct="1">
              <a:spcBef>
                <a:spcPct val="0"/>
              </a:spcBef>
              <a:buFontTx/>
              <a:buNone/>
            </a:pPr>
            <a:r>
              <a:rPr lang="en-US" altLang="en-US" sz="2000"/>
              <a:t>}</a:t>
            </a:r>
            <a:endParaRPr lang="th-TH" altLang="en-US" sz="2000"/>
          </a:p>
        </p:txBody>
      </p:sp>
    </p:spTree>
    <p:extLst>
      <p:ext uri="{BB962C8B-B14F-4D97-AF65-F5344CB8AC3E}">
        <p14:creationId xmlns:p14="http://schemas.microsoft.com/office/powerpoint/2010/main" val="3486980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F573D63-EB37-7FE7-3191-BE2D6CA0D46F}"/>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0466E0EF-EC0E-4906-8F03-841AA0018CCE}" type="slidenum">
              <a:rPr lang="en-US" altLang="en-US" sz="1400"/>
              <a:pPr>
                <a:spcBef>
                  <a:spcPct val="0"/>
                </a:spcBef>
                <a:buFontTx/>
                <a:buNone/>
              </a:pPr>
              <a:t>33</a:t>
            </a:fld>
            <a:endParaRPr lang="th-TH" altLang="en-US" sz="1400"/>
          </a:p>
        </p:txBody>
      </p:sp>
      <p:sp>
        <p:nvSpPr>
          <p:cNvPr id="3" name="Rectangle 2">
            <a:extLst>
              <a:ext uri="{FF2B5EF4-FFF2-40B4-BE49-F238E27FC236}">
                <a16:creationId xmlns:a16="http://schemas.microsoft.com/office/drawing/2014/main" id="{01BB7B83-2D1A-6272-11F1-611FCF9D0C79}"/>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Function</a:t>
            </a:r>
            <a:endParaRPr lang="th-TH" altLang="en-US" dirty="0"/>
          </a:p>
        </p:txBody>
      </p:sp>
      <p:sp>
        <p:nvSpPr>
          <p:cNvPr id="4" name="Rectangle 3">
            <a:extLst>
              <a:ext uri="{FF2B5EF4-FFF2-40B4-BE49-F238E27FC236}">
                <a16:creationId xmlns:a16="http://schemas.microsoft.com/office/drawing/2014/main" id="{703837ED-7AAD-2C8C-940F-3579178488DA}"/>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Functions as Methods</a:t>
            </a:r>
            <a:endParaRPr lang="en-US" altLang="en-US" dirty="0"/>
          </a:p>
        </p:txBody>
      </p:sp>
      <p:sp>
        <p:nvSpPr>
          <p:cNvPr id="5" name="Text Box 6">
            <a:extLst>
              <a:ext uri="{FF2B5EF4-FFF2-40B4-BE49-F238E27FC236}">
                <a16:creationId xmlns:a16="http://schemas.microsoft.com/office/drawing/2014/main" id="{F830C181-5E8F-9BB8-70C5-F3340988FF18}"/>
              </a:ext>
            </a:extLst>
          </p:cNvPr>
          <p:cNvSpPr txBox="1">
            <a:spLocks noChangeArrowheads="1"/>
          </p:cNvSpPr>
          <p:nvPr/>
        </p:nvSpPr>
        <p:spPr bwMode="auto">
          <a:xfrm>
            <a:off x="2010221" y="2503488"/>
            <a:ext cx="6264275" cy="28416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a:t>function inc</a:t>
            </a:r>
            <a:r>
              <a:rPr lang="th-TH" altLang="en-US" sz="2000"/>
              <a:t>(</a:t>
            </a:r>
            <a:r>
              <a:rPr lang="en-US" altLang="en-US" sz="2000"/>
              <a:t>x</a:t>
            </a:r>
            <a:r>
              <a:rPr lang="th-TH" altLang="en-US" sz="2000"/>
              <a:t>) </a:t>
            </a:r>
            <a:r>
              <a:rPr lang="en-US" altLang="en-US" sz="2000"/>
              <a:t>{</a:t>
            </a:r>
            <a:endParaRPr lang="th-TH" altLang="en-US" sz="2000"/>
          </a:p>
          <a:p>
            <a:pPr eaLnBrk="1" hangingPunct="1">
              <a:spcBef>
                <a:spcPct val="0"/>
              </a:spcBef>
              <a:buFontTx/>
              <a:buNone/>
            </a:pPr>
            <a:r>
              <a:rPr lang="en-US" altLang="en-US" sz="2000"/>
              <a:t>	return </a:t>
            </a:r>
            <a:r>
              <a:rPr lang="th-TH" altLang="en-US" sz="2000"/>
              <a:t>++</a:t>
            </a:r>
            <a:r>
              <a:rPr lang="en-US" altLang="en-US" sz="2000"/>
              <a:t>x;</a:t>
            </a:r>
            <a:endParaRPr lang="th-TH" altLang="en-US" sz="2000"/>
          </a:p>
          <a:p>
            <a:pPr eaLnBrk="1" hangingPunct="1">
              <a:spcBef>
                <a:spcPct val="0"/>
              </a:spcBef>
              <a:buFontTx/>
              <a:buNone/>
            </a:pPr>
            <a:r>
              <a:rPr lang="en-US" altLang="en-US" sz="2000"/>
              <a:t>}</a:t>
            </a:r>
            <a:endParaRPr lang="th-TH" altLang="en-US" sz="2000"/>
          </a:p>
          <a:p>
            <a:pPr eaLnBrk="1" hangingPunct="1">
              <a:spcBef>
                <a:spcPct val="0"/>
              </a:spcBef>
              <a:buFontTx/>
              <a:buNone/>
            </a:pPr>
            <a:r>
              <a:rPr lang="en-US" altLang="en-US" sz="2000"/>
              <a:t>var obj </a:t>
            </a:r>
            <a:r>
              <a:rPr lang="th-TH" altLang="en-US" sz="2000"/>
              <a:t>= </a:t>
            </a:r>
            <a:r>
              <a:rPr lang="en-US" altLang="en-US" sz="2000"/>
              <a:t>{};</a:t>
            </a:r>
            <a:endParaRPr lang="th-TH" altLang="en-US" sz="2000"/>
          </a:p>
          <a:p>
            <a:pPr eaLnBrk="1" hangingPunct="1">
              <a:spcBef>
                <a:spcPct val="0"/>
              </a:spcBef>
              <a:buFontTx/>
              <a:buNone/>
            </a:pPr>
            <a:r>
              <a:rPr lang="en-US" altLang="en-US" sz="2000"/>
              <a:t>obj</a:t>
            </a:r>
            <a:r>
              <a:rPr lang="th-TH" altLang="en-US" sz="2000"/>
              <a:t>.</a:t>
            </a:r>
            <a:r>
              <a:rPr lang="en-US" altLang="en-US" sz="2000"/>
              <a:t>sqrt </a:t>
            </a:r>
            <a:r>
              <a:rPr lang="th-TH" altLang="en-US" sz="2000"/>
              <a:t>= </a:t>
            </a:r>
            <a:r>
              <a:rPr lang="en-US" altLang="en-US" sz="2000"/>
              <a:t>function</a:t>
            </a:r>
            <a:r>
              <a:rPr lang="th-TH" altLang="en-US" sz="2000"/>
              <a:t>(</a:t>
            </a:r>
            <a:r>
              <a:rPr lang="en-US" altLang="en-US" sz="2000"/>
              <a:t>x</a:t>
            </a:r>
            <a:r>
              <a:rPr lang="th-TH" altLang="en-US" sz="2000"/>
              <a:t>) </a:t>
            </a:r>
            <a:r>
              <a:rPr lang="en-US" altLang="en-US" sz="2000"/>
              <a:t>{ return x</a:t>
            </a:r>
            <a:r>
              <a:rPr lang="th-TH" altLang="en-US" sz="2000"/>
              <a:t>*</a:t>
            </a:r>
            <a:r>
              <a:rPr lang="en-US" altLang="en-US" sz="2000"/>
              <a:t>x; }</a:t>
            </a:r>
            <a:endParaRPr lang="th-TH" altLang="en-US" sz="2000"/>
          </a:p>
          <a:p>
            <a:pPr eaLnBrk="1" hangingPunct="1">
              <a:spcBef>
                <a:spcPct val="0"/>
              </a:spcBef>
              <a:buFontTx/>
              <a:buNone/>
            </a:pPr>
            <a:r>
              <a:rPr lang="en-US" altLang="en-US" sz="2000"/>
              <a:t>obj</a:t>
            </a:r>
            <a:r>
              <a:rPr lang="th-TH" altLang="en-US" sz="2000"/>
              <a:t>.</a:t>
            </a:r>
            <a:r>
              <a:rPr lang="en-US" altLang="en-US" sz="2000"/>
              <a:t>increment </a:t>
            </a:r>
            <a:r>
              <a:rPr lang="th-TH" altLang="en-US" sz="2000"/>
              <a:t>= </a:t>
            </a:r>
            <a:r>
              <a:rPr lang="en-US" altLang="en-US" sz="2000"/>
              <a:t>inc;</a:t>
            </a:r>
            <a:endParaRPr lang="th-TH" altLang="en-US" sz="2000"/>
          </a:p>
          <a:p>
            <a:pPr eaLnBrk="1" hangingPunct="1">
              <a:spcBef>
                <a:spcPct val="0"/>
              </a:spcBef>
              <a:buFontTx/>
              <a:buNone/>
            </a:pPr>
            <a:endParaRPr lang="th-TH" altLang="en-US" sz="2000"/>
          </a:p>
          <a:p>
            <a:pPr eaLnBrk="1" hangingPunct="1">
              <a:spcBef>
                <a:spcPct val="0"/>
              </a:spcBef>
              <a:buFontTx/>
              <a:buNone/>
            </a:pPr>
            <a:r>
              <a:rPr lang="en-US" altLang="en-US" sz="2000"/>
              <a:t>document</a:t>
            </a:r>
            <a:r>
              <a:rPr lang="th-TH" altLang="en-US" sz="2000"/>
              <a:t>.</a:t>
            </a:r>
            <a:r>
              <a:rPr lang="en-US" altLang="en-US" sz="2000"/>
              <a:t>write</a:t>
            </a:r>
            <a:r>
              <a:rPr lang="th-TH" altLang="en-US" sz="2000"/>
              <a:t>(</a:t>
            </a:r>
            <a:r>
              <a:rPr lang="en-US" altLang="en-US" sz="2000"/>
              <a:t>obj</a:t>
            </a:r>
            <a:r>
              <a:rPr lang="th-TH" altLang="en-US" sz="2000"/>
              <a:t>.</a:t>
            </a:r>
            <a:r>
              <a:rPr lang="en-US" altLang="en-US" sz="2000"/>
              <a:t>sqrt</a:t>
            </a:r>
            <a:r>
              <a:rPr lang="th-TH" altLang="en-US" sz="2000"/>
              <a:t>(</a:t>
            </a:r>
            <a:r>
              <a:rPr lang="en-US" altLang="en-US" sz="2000"/>
              <a:t>10</a:t>
            </a:r>
            <a:r>
              <a:rPr lang="th-TH" altLang="en-US" sz="2000"/>
              <a:t>))</a:t>
            </a:r>
            <a:r>
              <a:rPr lang="en-US" altLang="en-US" sz="2000"/>
              <a:t>;</a:t>
            </a:r>
            <a:endParaRPr lang="th-TH" altLang="en-US" sz="2000"/>
          </a:p>
          <a:p>
            <a:pPr eaLnBrk="1" hangingPunct="1">
              <a:spcBef>
                <a:spcPct val="0"/>
              </a:spcBef>
              <a:buFontTx/>
              <a:buNone/>
            </a:pPr>
            <a:r>
              <a:rPr lang="en-US" altLang="en-US" sz="2000"/>
              <a:t>document</a:t>
            </a:r>
            <a:r>
              <a:rPr lang="th-TH" altLang="en-US" sz="2000"/>
              <a:t>.</a:t>
            </a:r>
            <a:r>
              <a:rPr lang="en-US" altLang="en-US" sz="2000"/>
              <a:t>write</a:t>
            </a:r>
            <a:r>
              <a:rPr lang="th-TH" altLang="en-US" sz="2000"/>
              <a:t>(</a:t>
            </a:r>
            <a:r>
              <a:rPr lang="en-US" altLang="en-US" sz="2000"/>
              <a:t>obj</a:t>
            </a:r>
            <a:r>
              <a:rPr lang="th-TH" altLang="en-US" sz="2000"/>
              <a:t>.</a:t>
            </a:r>
            <a:r>
              <a:rPr lang="en-US" altLang="en-US" sz="2000"/>
              <a:t>increment</a:t>
            </a:r>
            <a:r>
              <a:rPr lang="th-TH" altLang="en-US" sz="2000"/>
              <a:t>(</a:t>
            </a:r>
            <a:r>
              <a:rPr lang="en-US" altLang="en-US" sz="2000"/>
              <a:t>9</a:t>
            </a:r>
            <a:r>
              <a:rPr lang="th-TH" altLang="en-US" sz="2000"/>
              <a:t>))</a:t>
            </a:r>
            <a:r>
              <a:rPr lang="en-US" altLang="en-US" sz="2000"/>
              <a:t>;</a:t>
            </a:r>
            <a:endParaRPr lang="th-TH" altLang="en-US" sz="2000"/>
          </a:p>
        </p:txBody>
      </p:sp>
    </p:spTree>
    <p:extLst>
      <p:ext uri="{BB962C8B-B14F-4D97-AF65-F5344CB8AC3E}">
        <p14:creationId xmlns:p14="http://schemas.microsoft.com/office/powerpoint/2010/main" val="1561887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546580C-04F6-E1FA-ABF7-E3A985B15CF7}"/>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0466E0EF-EC0E-4906-8F03-841AA0018CCE}" type="slidenum">
              <a:rPr lang="en-US" altLang="en-US" sz="1400"/>
              <a:pPr>
                <a:spcBef>
                  <a:spcPct val="0"/>
                </a:spcBef>
                <a:buFontTx/>
                <a:buNone/>
              </a:pPr>
              <a:t>34</a:t>
            </a:fld>
            <a:endParaRPr lang="th-TH" altLang="en-US" sz="1400"/>
          </a:p>
        </p:txBody>
      </p:sp>
      <p:sp>
        <p:nvSpPr>
          <p:cNvPr id="3" name="Rectangle 2">
            <a:extLst>
              <a:ext uri="{FF2B5EF4-FFF2-40B4-BE49-F238E27FC236}">
                <a16:creationId xmlns:a16="http://schemas.microsoft.com/office/drawing/2014/main" id="{92F2664A-99A8-38F7-5A0C-66A2955426BC}"/>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Function</a:t>
            </a:r>
            <a:endParaRPr lang="th-TH" altLang="en-US" dirty="0"/>
          </a:p>
        </p:txBody>
      </p:sp>
      <p:sp>
        <p:nvSpPr>
          <p:cNvPr id="4" name="Rectangle 3">
            <a:extLst>
              <a:ext uri="{FF2B5EF4-FFF2-40B4-BE49-F238E27FC236}">
                <a16:creationId xmlns:a16="http://schemas.microsoft.com/office/drawing/2014/main" id="{3EDE104A-0737-C460-3716-7E90A322D1EA}"/>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Variadic Function</a:t>
            </a:r>
            <a:endParaRPr lang="en-US" altLang="en-US" dirty="0"/>
          </a:p>
        </p:txBody>
      </p:sp>
      <p:sp>
        <p:nvSpPr>
          <p:cNvPr id="5" name="TextBox 3">
            <a:extLst>
              <a:ext uri="{FF2B5EF4-FFF2-40B4-BE49-F238E27FC236}">
                <a16:creationId xmlns:a16="http://schemas.microsoft.com/office/drawing/2014/main" id="{9844AE37-D19C-075E-2509-FC6036938AFF}"/>
              </a:ext>
            </a:extLst>
          </p:cNvPr>
          <p:cNvSpPr txBox="1">
            <a:spLocks noChangeArrowheads="1"/>
          </p:cNvSpPr>
          <p:nvPr/>
        </p:nvSpPr>
        <p:spPr bwMode="auto">
          <a:xfrm>
            <a:off x="2026096" y="2362200"/>
            <a:ext cx="6019800" cy="4032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a:t>&lt;html&gt;</a:t>
            </a:r>
          </a:p>
          <a:p>
            <a:pPr eaLnBrk="1" hangingPunct="1">
              <a:spcBef>
                <a:spcPct val="0"/>
              </a:spcBef>
              <a:buFontTx/>
              <a:buNone/>
            </a:pPr>
            <a:r>
              <a:rPr lang="en-US" altLang="en-US" sz="1600"/>
              <a:t>&lt;head&gt;</a:t>
            </a:r>
          </a:p>
          <a:p>
            <a:pPr eaLnBrk="1" hangingPunct="1">
              <a:spcBef>
                <a:spcPct val="0"/>
              </a:spcBef>
              <a:buFontTx/>
              <a:buNone/>
            </a:pPr>
            <a:r>
              <a:rPr lang="en-US" altLang="en-US" sz="1600"/>
              <a:t>&lt;title&gt;Arguments&lt;/title&gt;</a:t>
            </a:r>
          </a:p>
          <a:p>
            <a:pPr eaLnBrk="1" hangingPunct="1">
              <a:spcBef>
                <a:spcPct val="0"/>
              </a:spcBef>
              <a:buFontTx/>
              <a:buNone/>
            </a:pPr>
            <a:r>
              <a:rPr lang="en-US" altLang="en-US" sz="1600"/>
              <a:t>&lt;script language="JavaScript"&gt;</a:t>
            </a:r>
          </a:p>
          <a:p>
            <a:pPr eaLnBrk="1" hangingPunct="1">
              <a:spcBef>
                <a:spcPct val="0"/>
              </a:spcBef>
              <a:buFontTx/>
              <a:buNone/>
            </a:pPr>
            <a:r>
              <a:rPr lang="en-US" altLang="en-US" sz="1600"/>
              <a:t>function play() {</a:t>
            </a:r>
          </a:p>
          <a:p>
            <a:pPr eaLnBrk="1" hangingPunct="1">
              <a:spcBef>
                <a:spcPct val="0"/>
              </a:spcBef>
              <a:buFontTx/>
              <a:buNone/>
            </a:pPr>
            <a:r>
              <a:rPr lang="en-US" altLang="en-US" sz="1600"/>
              <a:t>	for(var i=0;i&lt;arguments.length;i++) {</a:t>
            </a:r>
          </a:p>
          <a:p>
            <a:pPr eaLnBrk="1" hangingPunct="1">
              <a:spcBef>
                <a:spcPct val="0"/>
              </a:spcBef>
              <a:buFontTx/>
              <a:buNone/>
            </a:pPr>
            <a:r>
              <a:rPr lang="en-US" altLang="en-US" sz="1600"/>
              <a:t>		alert(play.arguments[i]);</a:t>
            </a:r>
          </a:p>
          <a:p>
            <a:pPr eaLnBrk="1" hangingPunct="1">
              <a:spcBef>
                <a:spcPct val="0"/>
              </a:spcBef>
              <a:buFontTx/>
              <a:buNone/>
            </a:pPr>
            <a:r>
              <a:rPr lang="en-US" altLang="en-US" sz="1600"/>
              <a:t>	}</a:t>
            </a:r>
          </a:p>
          <a:p>
            <a:pPr eaLnBrk="1" hangingPunct="1">
              <a:spcBef>
                <a:spcPct val="0"/>
              </a:spcBef>
              <a:buFontTx/>
              <a:buNone/>
            </a:pPr>
            <a:r>
              <a:rPr lang="en-US" altLang="en-US" sz="1600"/>
              <a:t>}</a:t>
            </a:r>
          </a:p>
          <a:p>
            <a:pPr eaLnBrk="1" hangingPunct="1">
              <a:spcBef>
                <a:spcPct val="0"/>
              </a:spcBef>
              <a:buFontTx/>
              <a:buNone/>
            </a:pPr>
            <a:r>
              <a:rPr lang="en-US" altLang="en-US" sz="1600"/>
              <a:t>&lt;/script&gt;</a:t>
            </a:r>
          </a:p>
          <a:p>
            <a:pPr eaLnBrk="1" hangingPunct="1">
              <a:spcBef>
                <a:spcPct val="0"/>
              </a:spcBef>
              <a:buFontTx/>
              <a:buNone/>
            </a:pPr>
            <a:r>
              <a:rPr lang="en-US" altLang="en-US" sz="1600"/>
              <a:t>&lt;/head&gt;</a:t>
            </a:r>
          </a:p>
          <a:p>
            <a:pPr eaLnBrk="1" hangingPunct="1">
              <a:spcBef>
                <a:spcPct val="0"/>
              </a:spcBef>
              <a:buFontTx/>
              <a:buNone/>
            </a:pPr>
            <a:r>
              <a:rPr lang="en-US" altLang="en-US" sz="1600"/>
              <a:t>&lt;body&gt;</a:t>
            </a:r>
          </a:p>
          <a:p>
            <a:pPr eaLnBrk="1" hangingPunct="1">
              <a:spcBef>
                <a:spcPct val="0"/>
              </a:spcBef>
              <a:buFontTx/>
              <a:buNone/>
            </a:pPr>
            <a:r>
              <a:rPr lang="en-US" altLang="en-US" sz="1600"/>
              <a:t>&lt;button onclick="play(1,2,3)"&gt;Play 1&lt;/button&gt;</a:t>
            </a:r>
          </a:p>
          <a:p>
            <a:pPr eaLnBrk="1" hangingPunct="1">
              <a:spcBef>
                <a:spcPct val="0"/>
              </a:spcBef>
              <a:buFontTx/>
              <a:buNone/>
            </a:pPr>
            <a:r>
              <a:rPr lang="en-US" altLang="en-US" sz="1600"/>
              <a:t>&lt;button onclick="play('hello','world')"&gt;Play 2&lt;/button&gt;</a:t>
            </a:r>
          </a:p>
          <a:p>
            <a:pPr eaLnBrk="1" hangingPunct="1">
              <a:spcBef>
                <a:spcPct val="0"/>
              </a:spcBef>
              <a:buFontTx/>
              <a:buNone/>
            </a:pPr>
            <a:r>
              <a:rPr lang="en-US" altLang="en-US" sz="1600"/>
              <a:t>&lt;/body&gt;</a:t>
            </a:r>
          </a:p>
          <a:p>
            <a:pPr eaLnBrk="1" hangingPunct="1">
              <a:spcBef>
                <a:spcPct val="0"/>
              </a:spcBef>
              <a:buFontTx/>
              <a:buNone/>
            </a:pPr>
            <a:r>
              <a:rPr lang="en-US" altLang="en-US" sz="1600"/>
              <a:t>&lt;/html&gt;</a:t>
            </a:r>
            <a:endParaRPr lang="th-TH" altLang="en-US" sz="1600"/>
          </a:p>
        </p:txBody>
      </p:sp>
    </p:spTree>
    <p:extLst>
      <p:ext uri="{BB962C8B-B14F-4D97-AF65-F5344CB8AC3E}">
        <p14:creationId xmlns:p14="http://schemas.microsoft.com/office/powerpoint/2010/main" val="3710527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76BEA3D-0B2C-DD92-F717-825CB02B6C1D}"/>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B7B0932D-51E0-4A18-97B6-8ACB1B2343CE}" type="slidenum">
              <a:rPr lang="en-US" altLang="en-US" sz="1400"/>
              <a:pPr>
                <a:spcBef>
                  <a:spcPct val="0"/>
                </a:spcBef>
                <a:buFontTx/>
                <a:buNone/>
              </a:pPr>
              <a:t>35</a:t>
            </a:fld>
            <a:endParaRPr lang="th-TH" altLang="en-US" sz="1400"/>
          </a:p>
        </p:txBody>
      </p:sp>
      <p:sp>
        <p:nvSpPr>
          <p:cNvPr id="3" name="Rectangle 2">
            <a:extLst>
              <a:ext uri="{FF2B5EF4-FFF2-40B4-BE49-F238E27FC236}">
                <a16:creationId xmlns:a16="http://schemas.microsoft.com/office/drawing/2014/main" id="{1DE7DC9A-52DD-2927-022C-09F0EA658506}"/>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Exception Handling</a:t>
            </a:r>
            <a:endParaRPr lang="th-TH" altLang="en-US" dirty="0"/>
          </a:p>
        </p:txBody>
      </p:sp>
      <p:sp>
        <p:nvSpPr>
          <p:cNvPr id="4" name="Rectangle 3">
            <a:extLst>
              <a:ext uri="{FF2B5EF4-FFF2-40B4-BE49-F238E27FC236}">
                <a16:creationId xmlns:a16="http://schemas.microsoft.com/office/drawing/2014/main" id="{F727DCC5-53ED-41ED-5B79-BAA434205363}"/>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Catching Errors</a:t>
            </a:r>
          </a:p>
          <a:p>
            <a:pPr lvl="1"/>
            <a:r>
              <a:rPr lang="th-TH" altLang="en-US"/>
              <a:t>By using the </a:t>
            </a:r>
            <a:r>
              <a:rPr lang="en-US" altLang="en-US" b="1"/>
              <a:t>try</a:t>
            </a:r>
            <a:r>
              <a:rPr lang="th-TH" altLang="en-US" b="1"/>
              <a:t>...</a:t>
            </a:r>
            <a:r>
              <a:rPr lang="en-US" altLang="en-US" b="1"/>
              <a:t>catch</a:t>
            </a:r>
            <a:r>
              <a:rPr lang="th-TH" altLang="en-US"/>
              <a:t> statement </a:t>
            </a:r>
            <a:endParaRPr lang="en-US" altLang="en-US"/>
          </a:p>
        </p:txBody>
      </p:sp>
      <p:sp>
        <p:nvSpPr>
          <p:cNvPr id="5" name="Text Box 4">
            <a:extLst>
              <a:ext uri="{FF2B5EF4-FFF2-40B4-BE49-F238E27FC236}">
                <a16:creationId xmlns:a16="http://schemas.microsoft.com/office/drawing/2014/main" id="{AD914FF1-3747-BA21-07B6-A4CA3B5178AE}"/>
              </a:ext>
            </a:extLst>
          </p:cNvPr>
          <p:cNvSpPr txBox="1">
            <a:spLocks noChangeArrowheads="1"/>
          </p:cNvSpPr>
          <p:nvPr/>
        </p:nvSpPr>
        <p:spPr bwMode="auto">
          <a:xfrm>
            <a:off x="2330896" y="2819400"/>
            <a:ext cx="5351463" cy="39322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200"/>
              <a:t>&lt;html&gt;</a:t>
            </a:r>
            <a:endParaRPr lang="th-TH" altLang="en-US" sz="1200"/>
          </a:p>
          <a:p>
            <a:pPr eaLnBrk="1" hangingPunct="1">
              <a:spcBef>
                <a:spcPct val="0"/>
              </a:spcBef>
              <a:buFontTx/>
              <a:buNone/>
            </a:pPr>
            <a:r>
              <a:rPr lang="en-US" altLang="en-US" sz="1200"/>
              <a:t>&lt;head&gt;</a:t>
            </a:r>
            <a:endParaRPr lang="th-TH" altLang="en-US" sz="1200"/>
          </a:p>
          <a:p>
            <a:pPr eaLnBrk="1" hangingPunct="1">
              <a:spcBef>
                <a:spcPct val="0"/>
              </a:spcBef>
              <a:buFontTx/>
              <a:buNone/>
            </a:pPr>
            <a:r>
              <a:rPr lang="en-US" altLang="en-US" sz="1200"/>
              <a:t>&lt;title&gt;Try Catch&lt;</a:t>
            </a:r>
            <a:r>
              <a:rPr lang="th-TH" altLang="en-US" sz="1200"/>
              <a:t>/</a:t>
            </a:r>
            <a:r>
              <a:rPr lang="en-US" altLang="en-US" sz="1200"/>
              <a:t>title&gt;</a:t>
            </a:r>
            <a:endParaRPr lang="th-TH" altLang="en-US" sz="1200"/>
          </a:p>
          <a:p>
            <a:pPr eaLnBrk="1" hangingPunct="1">
              <a:spcBef>
                <a:spcPct val="0"/>
              </a:spcBef>
              <a:buFontTx/>
              <a:buNone/>
            </a:pPr>
            <a:r>
              <a:rPr lang="en-US" altLang="en-US" sz="1200"/>
              <a:t>&lt;script language</a:t>
            </a:r>
            <a:r>
              <a:rPr lang="th-TH" altLang="en-US" sz="1200"/>
              <a:t>="</a:t>
            </a:r>
            <a:r>
              <a:rPr lang="en-US" altLang="en-US" sz="1200"/>
              <a:t>JavaScript</a:t>
            </a:r>
            <a:r>
              <a:rPr lang="th-TH" altLang="en-US" sz="1200"/>
              <a:t>"</a:t>
            </a:r>
            <a:r>
              <a:rPr lang="en-US" altLang="en-US" sz="1200"/>
              <a:t>&gt;</a:t>
            </a:r>
            <a:endParaRPr lang="th-TH" altLang="en-US" sz="1200"/>
          </a:p>
          <a:p>
            <a:pPr eaLnBrk="1" hangingPunct="1">
              <a:spcBef>
                <a:spcPct val="0"/>
              </a:spcBef>
              <a:buFontTx/>
              <a:buNone/>
            </a:pPr>
            <a:r>
              <a:rPr lang="en-US" altLang="en-US" sz="1200"/>
              <a:t>function test</a:t>
            </a:r>
            <a:r>
              <a:rPr lang="th-TH" altLang="en-US" sz="1200"/>
              <a:t>() </a:t>
            </a:r>
            <a:r>
              <a:rPr lang="en-US" altLang="en-US" sz="1200"/>
              <a:t>{</a:t>
            </a:r>
            <a:endParaRPr lang="th-TH" altLang="en-US" sz="1200"/>
          </a:p>
          <a:p>
            <a:pPr eaLnBrk="1" hangingPunct="1">
              <a:spcBef>
                <a:spcPct val="0"/>
              </a:spcBef>
              <a:buFontTx/>
              <a:buNone/>
            </a:pPr>
            <a:r>
              <a:rPr lang="en-US" altLang="en-US" sz="1200"/>
              <a:t>	try {</a:t>
            </a:r>
            <a:endParaRPr lang="th-TH" altLang="en-US" sz="1200"/>
          </a:p>
          <a:p>
            <a:pPr eaLnBrk="1" hangingPunct="1">
              <a:spcBef>
                <a:spcPct val="0"/>
              </a:spcBef>
              <a:buFontTx/>
              <a:buNone/>
            </a:pPr>
            <a:r>
              <a:rPr lang="en-US" altLang="en-US" sz="1200"/>
              <a:t>		addAlert</a:t>
            </a:r>
            <a:r>
              <a:rPr lang="th-TH" altLang="en-US" sz="1200"/>
              <a:t>("</a:t>
            </a:r>
            <a:r>
              <a:rPr lang="en-US" altLang="en-US" sz="1200"/>
              <a:t>Welcome guest</a:t>
            </a:r>
            <a:r>
              <a:rPr lang="th-TH" altLang="en-US" sz="1200"/>
              <a:t>!")</a:t>
            </a:r>
            <a:r>
              <a:rPr lang="en-US" altLang="en-US" sz="1200"/>
              <a:t>;</a:t>
            </a:r>
            <a:endParaRPr lang="th-TH" altLang="en-US" sz="1200"/>
          </a:p>
          <a:p>
            <a:pPr eaLnBrk="1" hangingPunct="1">
              <a:spcBef>
                <a:spcPct val="0"/>
              </a:spcBef>
              <a:buFontTx/>
              <a:buNone/>
            </a:pPr>
            <a:r>
              <a:rPr lang="en-US" altLang="en-US" sz="1200"/>
              <a:t>	} catch</a:t>
            </a:r>
            <a:r>
              <a:rPr lang="th-TH" altLang="en-US" sz="1200"/>
              <a:t>(</a:t>
            </a:r>
            <a:r>
              <a:rPr lang="en-US" altLang="en-US" sz="1200"/>
              <a:t>ex</a:t>
            </a:r>
            <a:r>
              <a:rPr lang="th-TH" altLang="en-US" sz="1200"/>
              <a:t>) </a:t>
            </a:r>
            <a:r>
              <a:rPr lang="en-US" altLang="en-US" sz="1200"/>
              <a:t>{</a:t>
            </a:r>
            <a:endParaRPr lang="th-TH" altLang="en-US" sz="1200"/>
          </a:p>
          <a:p>
            <a:pPr eaLnBrk="1" hangingPunct="1">
              <a:spcBef>
                <a:spcPct val="0"/>
              </a:spcBef>
              <a:buFontTx/>
              <a:buNone/>
            </a:pPr>
            <a:r>
              <a:rPr lang="en-US" altLang="en-US" sz="1200"/>
              <a:t>		txt</a:t>
            </a:r>
            <a:r>
              <a:rPr lang="th-TH" altLang="en-US" sz="1200"/>
              <a:t>="</a:t>
            </a:r>
            <a:r>
              <a:rPr lang="en-US" altLang="en-US" sz="1200"/>
              <a:t>There was an error on this page</a:t>
            </a:r>
            <a:r>
              <a:rPr lang="th-TH" altLang="en-US" sz="1200"/>
              <a:t>.</a:t>
            </a:r>
            <a:r>
              <a:rPr lang="en-US" altLang="en-US" sz="1200"/>
              <a:t>\n\n</a:t>
            </a:r>
            <a:r>
              <a:rPr lang="th-TH" altLang="en-US" sz="1200"/>
              <a:t>"</a:t>
            </a:r>
            <a:r>
              <a:rPr lang="en-US" altLang="en-US" sz="1200"/>
              <a:t>;</a:t>
            </a:r>
            <a:endParaRPr lang="th-TH" altLang="en-US" sz="1200"/>
          </a:p>
          <a:p>
            <a:pPr eaLnBrk="1" hangingPunct="1">
              <a:spcBef>
                <a:spcPct val="0"/>
              </a:spcBef>
              <a:buFontTx/>
              <a:buNone/>
            </a:pPr>
            <a:r>
              <a:rPr lang="en-US" altLang="en-US" sz="1200"/>
              <a:t>		txt</a:t>
            </a:r>
            <a:r>
              <a:rPr lang="th-TH" altLang="en-US" sz="1200"/>
              <a:t>+="</a:t>
            </a:r>
            <a:r>
              <a:rPr lang="en-US" altLang="en-US" sz="1200"/>
              <a:t>Error description</a:t>
            </a:r>
            <a:r>
              <a:rPr lang="th-TH" altLang="en-US" sz="1200"/>
              <a:t>: " + </a:t>
            </a:r>
            <a:r>
              <a:rPr lang="en-US" altLang="en-US" sz="1200"/>
              <a:t>ex</a:t>
            </a:r>
            <a:r>
              <a:rPr lang="th-TH" altLang="en-US" sz="1200"/>
              <a:t>.</a:t>
            </a:r>
            <a:r>
              <a:rPr lang="en-US" altLang="en-US" sz="1200"/>
              <a:t>description </a:t>
            </a:r>
            <a:r>
              <a:rPr lang="th-TH" altLang="en-US" sz="1200"/>
              <a:t>+ "</a:t>
            </a:r>
            <a:r>
              <a:rPr lang="en-US" altLang="en-US" sz="1200"/>
              <a:t>\n\n</a:t>
            </a:r>
            <a:r>
              <a:rPr lang="th-TH" altLang="en-US" sz="1200"/>
              <a:t>"</a:t>
            </a:r>
            <a:r>
              <a:rPr lang="en-US" altLang="en-US" sz="1200"/>
              <a:t>;</a:t>
            </a:r>
            <a:endParaRPr lang="th-TH" altLang="en-US" sz="1200"/>
          </a:p>
          <a:p>
            <a:pPr eaLnBrk="1" hangingPunct="1">
              <a:spcBef>
                <a:spcPct val="0"/>
              </a:spcBef>
              <a:buFontTx/>
              <a:buNone/>
            </a:pPr>
            <a:r>
              <a:rPr lang="en-US" altLang="en-US" sz="1200"/>
              <a:t>		txt</a:t>
            </a:r>
            <a:r>
              <a:rPr lang="th-TH" altLang="en-US" sz="1200"/>
              <a:t>+="</a:t>
            </a:r>
            <a:r>
              <a:rPr lang="en-US" altLang="en-US" sz="1200"/>
              <a:t>Click OK to continue</a:t>
            </a:r>
            <a:r>
              <a:rPr lang="th-TH" altLang="en-US" sz="1200"/>
              <a:t>.</a:t>
            </a:r>
            <a:r>
              <a:rPr lang="en-US" altLang="en-US" sz="1200"/>
              <a:t>\n\n</a:t>
            </a:r>
            <a:r>
              <a:rPr lang="th-TH" altLang="en-US" sz="1200"/>
              <a:t>"</a:t>
            </a:r>
            <a:r>
              <a:rPr lang="en-US" altLang="en-US" sz="1200"/>
              <a:t>;</a:t>
            </a:r>
            <a:endParaRPr lang="th-TH" altLang="en-US" sz="1200"/>
          </a:p>
          <a:p>
            <a:pPr eaLnBrk="1" hangingPunct="1">
              <a:spcBef>
                <a:spcPct val="0"/>
              </a:spcBef>
              <a:buFontTx/>
              <a:buNone/>
            </a:pPr>
            <a:r>
              <a:rPr lang="en-US" altLang="en-US" sz="1200"/>
              <a:t>		alert</a:t>
            </a:r>
            <a:r>
              <a:rPr lang="th-TH" altLang="en-US" sz="1200"/>
              <a:t>(</a:t>
            </a:r>
            <a:r>
              <a:rPr lang="en-US" altLang="en-US" sz="1200"/>
              <a:t>txt</a:t>
            </a:r>
            <a:r>
              <a:rPr lang="th-TH" altLang="en-US" sz="1200"/>
              <a:t>)</a:t>
            </a:r>
            <a:r>
              <a:rPr lang="en-US" altLang="en-US" sz="1200"/>
              <a:t>;</a:t>
            </a:r>
            <a:endParaRPr lang="th-TH" altLang="en-US" sz="1200"/>
          </a:p>
          <a:p>
            <a:pPr eaLnBrk="1" hangingPunct="1">
              <a:spcBef>
                <a:spcPct val="0"/>
              </a:spcBef>
              <a:buFontTx/>
              <a:buNone/>
            </a:pPr>
            <a:r>
              <a:rPr lang="en-US" altLang="en-US" sz="1200"/>
              <a:t>	}</a:t>
            </a:r>
            <a:endParaRPr lang="th-TH" altLang="en-US" sz="1200"/>
          </a:p>
          <a:p>
            <a:pPr eaLnBrk="1" hangingPunct="1">
              <a:spcBef>
                <a:spcPct val="0"/>
              </a:spcBef>
              <a:buFontTx/>
              <a:buNone/>
            </a:pPr>
            <a:r>
              <a:rPr lang="en-US" altLang="en-US" sz="1200"/>
              <a:t>}</a:t>
            </a:r>
            <a:endParaRPr lang="th-TH" altLang="en-US" sz="1200"/>
          </a:p>
          <a:p>
            <a:pPr eaLnBrk="1" hangingPunct="1">
              <a:spcBef>
                <a:spcPct val="0"/>
              </a:spcBef>
              <a:buFontTx/>
              <a:buNone/>
            </a:pPr>
            <a:r>
              <a:rPr lang="en-US" altLang="en-US" sz="1200"/>
              <a:t>&lt;</a:t>
            </a:r>
            <a:r>
              <a:rPr lang="th-TH" altLang="en-US" sz="1200"/>
              <a:t>/</a:t>
            </a:r>
            <a:r>
              <a:rPr lang="en-US" altLang="en-US" sz="1200"/>
              <a:t>script&gt;</a:t>
            </a:r>
            <a:endParaRPr lang="th-TH" altLang="en-US" sz="1200"/>
          </a:p>
          <a:p>
            <a:pPr eaLnBrk="1" hangingPunct="1">
              <a:spcBef>
                <a:spcPct val="0"/>
              </a:spcBef>
              <a:buFontTx/>
              <a:buNone/>
            </a:pPr>
            <a:r>
              <a:rPr lang="en-US" altLang="en-US" sz="1200"/>
              <a:t>&lt;</a:t>
            </a:r>
            <a:r>
              <a:rPr lang="th-TH" altLang="en-US" sz="1200"/>
              <a:t>/</a:t>
            </a:r>
            <a:r>
              <a:rPr lang="en-US" altLang="en-US" sz="1200"/>
              <a:t>head&gt;</a:t>
            </a:r>
            <a:endParaRPr lang="th-TH" altLang="en-US" sz="1200"/>
          </a:p>
          <a:p>
            <a:pPr eaLnBrk="1" hangingPunct="1">
              <a:spcBef>
                <a:spcPct val="0"/>
              </a:spcBef>
              <a:buFontTx/>
              <a:buNone/>
            </a:pPr>
            <a:r>
              <a:rPr lang="en-US" altLang="en-US" sz="1200"/>
              <a:t>&lt;body&gt;</a:t>
            </a:r>
            <a:endParaRPr lang="th-TH" altLang="en-US" sz="1200"/>
          </a:p>
          <a:p>
            <a:pPr eaLnBrk="1" hangingPunct="1">
              <a:spcBef>
                <a:spcPct val="0"/>
              </a:spcBef>
              <a:buFontTx/>
              <a:buNone/>
            </a:pPr>
            <a:r>
              <a:rPr lang="en-US" altLang="en-US" sz="1200"/>
              <a:t>&lt;button onclick</a:t>
            </a:r>
            <a:r>
              <a:rPr lang="th-TH" altLang="en-US" sz="1200"/>
              <a:t>="</a:t>
            </a:r>
            <a:r>
              <a:rPr lang="en-US" altLang="en-US" sz="1200"/>
              <a:t>test</a:t>
            </a:r>
            <a:r>
              <a:rPr lang="th-TH" altLang="en-US" sz="1200"/>
              <a:t>()"</a:t>
            </a:r>
            <a:r>
              <a:rPr lang="en-US" altLang="en-US" sz="1200"/>
              <a:t>&gt;Test&lt;</a:t>
            </a:r>
            <a:r>
              <a:rPr lang="th-TH" altLang="en-US" sz="1200"/>
              <a:t>/</a:t>
            </a:r>
            <a:r>
              <a:rPr lang="en-US" altLang="en-US" sz="1200"/>
              <a:t>button&gt;</a:t>
            </a:r>
            <a:endParaRPr lang="th-TH" altLang="en-US" sz="1200"/>
          </a:p>
          <a:p>
            <a:pPr eaLnBrk="1" hangingPunct="1">
              <a:spcBef>
                <a:spcPct val="0"/>
              </a:spcBef>
              <a:buFontTx/>
              <a:buNone/>
            </a:pPr>
            <a:r>
              <a:rPr lang="en-US" altLang="en-US" sz="1200"/>
              <a:t>&lt;</a:t>
            </a:r>
            <a:r>
              <a:rPr lang="th-TH" altLang="en-US" sz="1200"/>
              <a:t>/</a:t>
            </a:r>
            <a:r>
              <a:rPr lang="en-US" altLang="en-US" sz="1200"/>
              <a:t>body&gt;</a:t>
            </a:r>
            <a:endParaRPr lang="th-TH" altLang="en-US" sz="1200"/>
          </a:p>
          <a:p>
            <a:pPr eaLnBrk="1" hangingPunct="1">
              <a:spcBef>
                <a:spcPct val="0"/>
              </a:spcBef>
              <a:buFontTx/>
              <a:buNone/>
            </a:pPr>
            <a:r>
              <a:rPr lang="en-US" altLang="en-US" sz="1200"/>
              <a:t>&lt;</a:t>
            </a:r>
            <a:r>
              <a:rPr lang="th-TH" altLang="en-US" sz="1200"/>
              <a:t>/</a:t>
            </a:r>
            <a:r>
              <a:rPr lang="en-US" altLang="en-US" sz="1200"/>
              <a:t>html&gt;</a:t>
            </a:r>
            <a:endParaRPr lang="th-TH" altLang="en-US" sz="1200"/>
          </a:p>
        </p:txBody>
      </p:sp>
    </p:spTree>
    <p:extLst>
      <p:ext uri="{BB962C8B-B14F-4D97-AF65-F5344CB8AC3E}">
        <p14:creationId xmlns:p14="http://schemas.microsoft.com/office/powerpoint/2010/main" val="2122369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5EC8CB0-7968-CD60-51C4-3FB5F788DA99}"/>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13EB06E4-5B49-4B92-8815-070678A3E816}" type="slidenum">
              <a:rPr lang="en-US" altLang="en-US" sz="1400"/>
              <a:pPr>
                <a:spcBef>
                  <a:spcPct val="0"/>
                </a:spcBef>
                <a:buFontTx/>
                <a:buNone/>
              </a:pPr>
              <a:t>36</a:t>
            </a:fld>
            <a:endParaRPr lang="th-TH" altLang="en-US" sz="1400"/>
          </a:p>
        </p:txBody>
      </p:sp>
      <p:sp>
        <p:nvSpPr>
          <p:cNvPr id="3" name="Rectangle 2">
            <a:extLst>
              <a:ext uri="{FF2B5EF4-FFF2-40B4-BE49-F238E27FC236}">
                <a16:creationId xmlns:a16="http://schemas.microsoft.com/office/drawing/2014/main" id="{8F5CA650-0BA2-2BE7-63F6-14188BE27D41}"/>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Exception Handling</a:t>
            </a:r>
            <a:endParaRPr lang="th-TH" altLang="en-US" dirty="0"/>
          </a:p>
        </p:txBody>
      </p:sp>
      <p:sp>
        <p:nvSpPr>
          <p:cNvPr id="4" name="Rectangle 3">
            <a:extLst>
              <a:ext uri="{FF2B5EF4-FFF2-40B4-BE49-F238E27FC236}">
                <a16:creationId xmlns:a16="http://schemas.microsoft.com/office/drawing/2014/main" id="{AE334FF7-B243-F8AC-6BE7-C15E9CDEFFDC}"/>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Catching Errors</a:t>
            </a:r>
          </a:p>
          <a:p>
            <a:pPr lvl="1"/>
            <a:r>
              <a:rPr lang="th-TH" altLang="en-US"/>
              <a:t>By using the </a:t>
            </a:r>
            <a:r>
              <a:rPr lang="en-US" altLang="en-US" b="1"/>
              <a:t>onerror</a:t>
            </a:r>
            <a:r>
              <a:rPr lang="th-TH" altLang="en-US"/>
              <a:t> event </a:t>
            </a:r>
            <a:endParaRPr lang="en-US" altLang="en-US"/>
          </a:p>
        </p:txBody>
      </p:sp>
      <p:sp>
        <p:nvSpPr>
          <p:cNvPr id="5" name="Text Box 4">
            <a:extLst>
              <a:ext uri="{FF2B5EF4-FFF2-40B4-BE49-F238E27FC236}">
                <a16:creationId xmlns:a16="http://schemas.microsoft.com/office/drawing/2014/main" id="{436D5680-5769-2DC6-C661-61C288AC9055}"/>
              </a:ext>
            </a:extLst>
          </p:cNvPr>
          <p:cNvSpPr txBox="1">
            <a:spLocks noChangeArrowheads="1"/>
          </p:cNvSpPr>
          <p:nvPr/>
        </p:nvSpPr>
        <p:spPr bwMode="auto">
          <a:xfrm>
            <a:off x="2310259" y="2849563"/>
            <a:ext cx="5354637" cy="393223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200"/>
              <a:t>&lt;html&gt;</a:t>
            </a:r>
          </a:p>
          <a:p>
            <a:pPr eaLnBrk="1" hangingPunct="1">
              <a:spcBef>
                <a:spcPct val="0"/>
              </a:spcBef>
              <a:buFontTx/>
              <a:buNone/>
            </a:pPr>
            <a:r>
              <a:rPr lang="en-US" altLang="en-US" sz="1200"/>
              <a:t>&lt;head&gt;</a:t>
            </a:r>
          </a:p>
          <a:p>
            <a:pPr eaLnBrk="1" hangingPunct="1">
              <a:spcBef>
                <a:spcPct val="0"/>
              </a:spcBef>
              <a:buFontTx/>
              <a:buNone/>
            </a:pPr>
            <a:r>
              <a:rPr lang="en-US" altLang="en-US" sz="1200"/>
              <a:t>&lt;title&gt;On Error&lt;/title&gt;</a:t>
            </a:r>
          </a:p>
          <a:p>
            <a:pPr eaLnBrk="1" hangingPunct="1">
              <a:spcBef>
                <a:spcPct val="0"/>
              </a:spcBef>
              <a:buFontTx/>
              <a:buNone/>
            </a:pPr>
            <a:r>
              <a:rPr lang="en-US" altLang="en-US" sz="1200"/>
              <a:t>&lt;script type="text/javascript"&gt;</a:t>
            </a:r>
          </a:p>
          <a:p>
            <a:pPr eaLnBrk="1" hangingPunct="1">
              <a:spcBef>
                <a:spcPct val="0"/>
              </a:spcBef>
              <a:buFontTx/>
              <a:buNone/>
            </a:pPr>
            <a:r>
              <a:rPr lang="en-US" altLang="en-US" sz="1200"/>
              <a:t>onerror=handleError;</a:t>
            </a:r>
          </a:p>
          <a:p>
            <a:pPr eaLnBrk="1" hangingPunct="1">
              <a:spcBef>
                <a:spcPct val="0"/>
              </a:spcBef>
              <a:buFontTx/>
              <a:buNone/>
            </a:pPr>
            <a:r>
              <a:rPr lang="en-US" altLang="en-US" sz="1200"/>
              <a:t>function handleError(msg,url,l) {</a:t>
            </a:r>
          </a:p>
          <a:p>
            <a:pPr eaLnBrk="1" hangingPunct="1">
              <a:spcBef>
                <a:spcPct val="0"/>
              </a:spcBef>
              <a:buFontTx/>
              <a:buNone/>
            </a:pPr>
            <a:r>
              <a:rPr lang="en-US" altLang="en-US" sz="1200"/>
              <a:t>	var txt="There was an error on this page.\n\n";</a:t>
            </a:r>
          </a:p>
          <a:p>
            <a:pPr eaLnBrk="1" hangingPunct="1">
              <a:spcBef>
                <a:spcPct val="0"/>
              </a:spcBef>
              <a:buFontTx/>
              <a:buNone/>
            </a:pPr>
            <a:r>
              <a:rPr lang="en-US" altLang="en-US" sz="1200"/>
              <a:t>	txt+="Error: " + msg + "\n";</a:t>
            </a:r>
          </a:p>
          <a:p>
            <a:pPr eaLnBrk="1" hangingPunct="1">
              <a:spcBef>
                <a:spcPct val="0"/>
              </a:spcBef>
              <a:buFontTx/>
              <a:buNone/>
            </a:pPr>
            <a:r>
              <a:rPr lang="en-US" altLang="en-US" sz="1200"/>
              <a:t>	txt+="URL: " + url + "\n";</a:t>
            </a:r>
          </a:p>
          <a:p>
            <a:pPr eaLnBrk="1" hangingPunct="1">
              <a:spcBef>
                <a:spcPct val="0"/>
              </a:spcBef>
              <a:buFontTx/>
              <a:buNone/>
            </a:pPr>
            <a:r>
              <a:rPr lang="en-US" altLang="en-US" sz="1200"/>
              <a:t>	txt+="Line: " + l + "\n\n";</a:t>
            </a:r>
          </a:p>
          <a:p>
            <a:pPr eaLnBrk="1" hangingPunct="1">
              <a:spcBef>
                <a:spcPct val="0"/>
              </a:spcBef>
              <a:buFontTx/>
              <a:buNone/>
            </a:pPr>
            <a:r>
              <a:rPr lang="en-US" altLang="en-US" sz="1200"/>
              <a:t>	txt+="Click OK to continue.\n\n";</a:t>
            </a:r>
          </a:p>
          <a:p>
            <a:pPr eaLnBrk="1" hangingPunct="1">
              <a:spcBef>
                <a:spcPct val="0"/>
              </a:spcBef>
              <a:buFontTx/>
              <a:buNone/>
            </a:pPr>
            <a:r>
              <a:rPr lang="en-US" altLang="en-US" sz="1200"/>
              <a:t>	alert(txt);</a:t>
            </a:r>
          </a:p>
          <a:p>
            <a:pPr eaLnBrk="1" hangingPunct="1">
              <a:spcBef>
                <a:spcPct val="0"/>
              </a:spcBef>
              <a:buFontTx/>
              <a:buNone/>
            </a:pPr>
            <a:r>
              <a:rPr lang="en-US" altLang="en-US" sz="1200"/>
              <a:t>	return true;</a:t>
            </a:r>
          </a:p>
          <a:p>
            <a:pPr eaLnBrk="1" hangingPunct="1">
              <a:spcBef>
                <a:spcPct val="0"/>
              </a:spcBef>
              <a:buFontTx/>
              <a:buNone/>
            </a:pPr>
            <a:r>
              <a:rPr lang="en-US" altLang="en-US" sz="1200"/>
              <a:t>}</a:t>
            </a:r>
          </a:p>
          <a:p>
            <a:pPr eaLnBrk="1" hangingPunct="1">
              <a:spcBef>
                <a:spcPct val="0"/>
              </a:spcBef>
              <a:buFontTx/>
              <a:buNone/>
            </a:pPr>
            <a:r>
              <a:rPr lang="en-US" altLang="en-US" sz="1200"/>
              <a:t>function test() { addAlert("Welcome guest!"); }</a:t>
            </a:r>
          </a:p>
          <a:p>
            <a:pPr eaLnBrk="1" hangingPunct="1">
              <a:spcBef>
                <a:spcPct val="0"/>
              </a:spcBef>
              <a:buFontTx/>
              <a:buNone/>
            </a:pPr>
            <a:r>
              <a:rPr lang="en-US" altLang="en-US" sz="1200"/>
              <a:t>&lt;/script&gt;</a:t>
            </a:r>
          </a:p>
          <a:p>
            <a:pPr eaLnBrk="1" hangingPunct="1">
              <a:spcBef>
                <a:spcPct val="0"/>
              </a:spcBef>
              <a:buFontTx/>
              <a:buNone/>
            </a:pPr>
            <a:r>
              <a:rPr lang="en-US" altLang="en-US" sz="1200"/>
              <a:t>&lt;/head&gt;</a:t>
            </a:r>
          </a:p>
          <a:p>
            <a:pPr eaLnBrk="1" hangingPunct="1">
              <a:spcBef>
                <a:spcPct val="0"/>
              </a:spcBef>
              <a:buFontTx/>
              <a:buNone/>
            </a:pPr>
            <a:r>
              <a:rPr lang="en-US" altLang="en-US" sz="1200"/>
              <a:t>&lt;body&gt;</a:t>
            </a:r>
          </a:p>
          <a:p>
            <a:pPr eaLnBrk="1" hangingPunct="1">
              <a:spcBef>
                <a:spcPct val="0"/>
              </a:spcBef>
              <a:buFontTx/>
              <a:buNone/>
            </a:pPr>
            <a:r>
              <a:rPr lang="en-US" altLang="en-US" sz="1200"/>
              <a:t>&lt;button onclick="test()"&gt;Test&lt;/button&gt;</a:t>
            </a:r>
          </a:p>
          <a:p>
            <a:pPr eaLnBrk="1" hangingPunct="1">
              <a:spcBef>
                <a:spcPct val="0"/>
              </a:spcBef>
              <a:buFontTx/>
              <a:buNone/>
            </a:pPr>
            <a:r>
              <a:rPr lang="en-US" altLang="en-US" sz="1200"/>
              <a:t>&lt;/body&gt;</a:t>
            </a:r>
          </a:p>
          <a:p>
            <a:pPr eaLnBrk="1" hangingPunct="1">
              <a:spcBef>
                <a:spcPct val="0"/>
              </a:spcBef>
              <a:buFontTx/>
              <a:buNone/>
            </a:pPr>
            <a:r>
              <a:rPr lang="en-US" altLang="en-US" sz="1200"/>
              <a:t>&lt;/html&gt;</a:t>
            </a:r>
            <a:endParaRPr lang="th-TH" altLang="en-US" sz="1200"/>
          </a:p>
        </p:txBody>
      </p:sp>
    </p:spTree>
    <p:extLst>
      <p:ext uri="{BB962C8B-B14F-4D97-AF65-F5344CB8AC3E}">
        <p14:creationId xmlns:p14="http://schemas.microsoft.com/office/powerpoint/2010/main" val="1109620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05650D4-9438-B51D-3BC3-B30290F1DAAD}"/>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AAFE7B3-32DF-4439-95D5-B5416E19166F}" type="slidenum">
              <a:rPr lang="en-US" altLang="en-US" sz="1400"/>
              <a:pPr>
                <a:spcBef>
                  <a:spcPct val="0"/>
                </a:spcBef>
                <a:buFontTx/>
                <a:buNone/>
              </a:pPr>
              <a:t>37</a:t>
            </a:fld>
            <a:endParaRPr lang="th-TH" altLang="en-US" sz="1400"/>
          </a:p>
        </p:txBody>
      </p:sp>
      <p:sp>
        <p:nvSpPr>
          <p:cNvPr id="3" name="Rectangle 2">
            <a:extLst>
              <a:ext uri="{FF2B5EF4-FFF2-40B4-BE49-F238E27FC236}">
                <a16:creationId xmlns:a16="http://schemas.microsoft.com/office/drawing/2014/main" id="{426CDB98-9CC4-6366-736F-BF3B3B0144B9}"/>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Object</a:t>
            </a:r>
            <a:endParaRPr lang="th-TH" altLang="en-US" dirty="0"/>
          </a:p>
        </p:txBody>
      </p:sp>
      <p:sp>
        <p:nvSpPr>
          <p:cNvPr id="4" name="Rectangle 3">
            <a:extLst>
              <a:ext uri="{FF2B5EF4-FFF2-40B4-BE49-F238E27FC236}">
                <a16:creationId xmlns:a16="http://schemas.microsoft.com/office/drawing/2014/main" id="{AE6EEDE2-F971-6492-581C-B4D1D47FF2D1}"/>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Creating Object</a:t>
            </a:r>
          </a:p>
          <a:p>
            <a:pPr marL="457200" indent="-457200"/>
            <a:endParaRPr lang="en-US" altLang="en-US"/>
          </a:p>
          <a:p>
            <a:pPr marL="457200" indent="-457200"/>
            <a:endParaRPr lang="en-US" altLang="en-US"/>
          </a:p>
          <a:p>
            <a:pPr marL="457200" indent="-457200"/>
            <a:endParaRPr lang="en-US" altLang="en-US"/>
          </a:p>
          <a:p>
            <a:pPr marL="457200" indent="-457200"/>
            <a:r>
              <a:rPr lang="en-US" altLang="en-US"/>
              <a:t>Object as associative array</a:t>
            </a:r>
            <a:endParaRPr lang="en-US" altLang="en-US" dirty="0"/>
          </a:p>
        </p:txBody>
      </p:sp>
      <p:sp>
        <p:nvSpPr>
          <p:cNvPr id="5" name="Text Box 5">
            <a:extLst>
              <a:ext uri="{FF2B5EF4-FFF2-40B4-BE49-F238E27FC236}">
                <a16:creationId xmlns:a16="http://schemas.microsoft.com/office/drawing/2014/main" id="{38FFAF45-E894-B1A0-75F3-FD38DDAC39DF}"/>
              </a:ext>
            </a:extLst>
          </p:cNvPr>
          <p:cNvSpPr txBox="1">
            <a:spLocks noChangeArrowheads="1"/>
          </p:cNvSpPr>
          <p:nvPr/>
        </p:nvSpPr>
        <p:spPr bwMode="auto">
          <a:xfrm>
            <a:off x="2086570" y="2362200"/>
            <a:ext cx="5349875" cy="1076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dirty="0" err="1"/>
              <a:t>personObj</a:t>
            </a:r>
            <a:r>
              <a:rPr lang="en-US" altLang="en-US" sz="1600" dirty="0"/>
              <a:t> = new Object();</a:t>
            </a:r>
          </a:p>
          <a:p>
            <a:pPr eaLnBrk="1" hangingPunct="1">
              <a:spcBef>
                <a:spcPct val="0"/>
              </a:spcBef>
              <a:buFontTx/>
              <a:buNone/>
            </a:pPr>
            <a:r>
              <a:rPr lang="en-US" altLang="en-US" sz="1600" dirty="0" err="1"/>
              <a:t>personObj.firstname</a:t>
            </a:r>
            <a:r>
              <a:rPr lang="en-US" altLang="en-US" sz="1600" dirty="0"/>
              <a:t>="Tassun";</a:t>
            </a:r>
          </a:p>
          <a:p>
            <a:pPr eaLnBrk="1" hangingPunct="1">
              <a:spcBef>
                <a:spcPct val="0"/>
              </a:spcBef>
              <a:buFontTx/>
              <a:buNone/>
            </a:pPr>
            <a:r>
              <a:rPr lang="en-US" altLang="en-US" sz="1600" dirty="0" err="1"/>
              <a:t>personObj.lastname</a:t>
            </a:r>
            <a:r>
              <a:rPr lang="en-US" altLang="en-US" sz="1600" dirty="0"/>
              <a:t>="Oros";</a:t>
            </a:r>
          </a:p>
          <a:p>
            <a:pPr eaLnBrk="1" hangingPunct="1">
              <a:spcBef>
                <a:spcPct val="0"/>
              </a:spcBef>
              <a:buFontTx/>
              <a:buNone/>
            </a:pPr>
            <a:r>
              <a:rPr lang="en-US" altLang="en-US" sz="1600" dirty="0" err="1"/>
              <a:t>personObj.address</a:t>
            </a:r>
            <a:r>
              <a:rPr lang="en-US" altLang="en-US" sz="1600" dirty="0"/>
              <a:t>="</a:t>
            </a:r>
            <a:r>
              <a:rPr lang="en-US" altLang="en-US" sz="1600" dirty="0" err="1"/>
              <a:t>Pakkred</a:t>
            </a:r>
            <a:r>
              <a:rPr lang="en-US" altLang="en-US" sz="1600" dirty="0"/>
              <a:t>";</a:t>
            </a:r>
          </a:p>
        </p:txBody>
      </p:sp>
      <p:sp>
        <p:nvSpPr>
          <p:cNvPr id="6" name="Text Box 7">
            <a:extLst>
              <a:ext uri="{FF2B5EF4-FFF2-40B4-BE49-F238E27FC236}">
                <a16:creationId xmlns:a16="http://schemas.microsoft.com/office/drawing/2014/main" id="{DDE72EC3-0F6C-22F6-A03C-0790D6498E04}"/>
              </a:ext>
            </a:extLst>
          </p:cNvPr>
          <p:cNvSpPr txBox="1">
            <a:spLocks noChangeArrowheads="1"/>
          </p:cNvSpPr>
          <p:nvPr/>
        </p:nvSpPr>
        <p:spPr bwMode="auto">
          <a:xfrm>
            <a:off x="2102445" y="4725144"/>
            <a:ext cx="5349875" cy="1076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a:t>personObj = new Object();</a:t>
            </a:r>
          </a:p>
          <a:p>
            <a:pPr eaLnBrk="1" hangingPunct="1">
              <a:spcBef>
                <a:spcPct val="0"/>
              </a:spcBef>
              <a:buFontTx/>
              <a:buNone/>
            </a:pPr>
            <a:r>
              <a:rPr lang="en-US" altLang="en-US" sz="1600"/>
              <a:t>personObj["firstname"]="Tassun";</a:t>
            </a:r>
          </a:p>
          <a:p>
            <a:pPr eaLnBrk="1" hangingPunct="1">
              <a:spcBef>
                <a:spcPct val="0"/>
              </a:spcBef>
              <a:buFontTx/>
              <a:buNone/>
            </a:pPr>
            <a:r>
              <a:rPr lang="en-US" altLang="en-US" sz="1600"/>
              <a:t>personObj["lastname"]="Oros";</a:t>
            </a:r>
          </a:p>
          <a:p>
            <a:pPr eaLnBrk="1" hangingPunct="1">
              <a:spcBef>
                <a:spcPct val="0"/>
              </a:spcBef>
              <a:buFontTx/>
              <a:buNone/>
            </a:pPr>
            <a:r>
              <a:rPr lang="en-US" altLang="en-US" sz="1600"/>
              <a:t>personObj["address"]="Pakkred";</a:t>
            </a:r>
          </a:p>
        </p:txBody>
      </p:sp>
    </p:spTree>
    <p:extLst>
      <p:ext uri="{BB962C8B-B14F-4D97-AF65-F5344CB8AC3E}">
        <p14:creationId xmlns:p14="http://schemas.microsoft.com/office/powerpoint/2010/main" val="1943362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3C40AEB-3D60-2788-1A92-AF4A5FE92CC4}"/>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AAFE7B3-32DF-4439-95D5-B5416E19166F}" type="slidenum">
              <a:rPr lang="en-US" altLang="en-US" sz="1400"/>
              <a:pPr>
                <a:spcBef>
                  <a:spcPct val="0"/>
                </a:spcBef>
                <a:buFontTx/>
                <a:buNone/>
              </a:pPr>
              <a:t>38</a:t>
            </a:fld>
            <a:endParaRPr lang="th-TH" altLang="en-US" sz="1400"/>
          </a:p>
        </p:txBody>
      </p:sp>
      <p:sp>
        <p:nvSpPr>
          <p:cNvPr id="3" name="Rectangle 2">
            <a:extLst>
              <a:ext uri="{FF2B5EF4-FFF2-40B4-BE49-F238E27FC236}">
                <a16:creationId xmlns:a16="http://schemas.microsoft.com/office/drawing/2014/main" id="{F8BC8FC5-3D4E-D655-AD92-BFED9DA8D4CA}"/>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Object</a:t>
            </a:r>
            <a:endParaRPr lang="th-TH" altLang="en-US" dirty="0"/>
          </a:p>
        </p:txBody>
      </p:sp>
      <p:sp>
        <p:nvSpPr>
          <p:cNvPr id="4" name="Rectangle 3">
            <a:extLst>
              <a:ext uri="{FF2B5EF4-FFF2-40B4-BE49-F238E27FC236}">
                <a16:creationId xmlns:a16="http://schemas.microsoft.com/office/drawing/2014/main" id="{8C1089A6-C0C5-3DA3-1F75-C3268E799CEC}"/>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Creating Object</a:t>
            </a:r>
          </a:p>
        </p:txBody>
      </p:sp>
      <p:sp>
        <p:nvSpPr>
          <p:cNvPr id="5" name="Text Box 6">
            <a:extLst>
              <a:ext uri="{FF2B5EF4-FFF2-40B4-BE49-F238E27FC236}">
                <a16:creationId xmlns:a16="http://schemas.microsoft.com/office/drawing/2014/main" id="{156F0FF0-38E9-ED9E-F918-86698899C78D}"/>
              </a:ext>
            </a:extLst>
          </p:cNvPr>
          <p:cNvSpPr txBox="1">
            <a:spLocks noChangeArrowheads="1"/>
          </p:cNvSpPr>
          <p:nvPr/>
        </p:nvSpPr>
        <p:spPr bwMode="auto">
          <a:xfrm>
            <a:off x="2026096" y="2286000"/>
            <a:ext cx="5410200" cy="39322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200"/>
              <a:t>function display</a:t>
            </a:r>
            <a:r>
              <a:rPr lang="th-TH" altLang="en-US" sz="1200"/>
              <a:t>(</a:t>
            </a:r>
            <a:r>
              <a:rPr lang="en-US" altLang="en-US" sz="1200"/>
              <a:t>person</a:t>
            </a:r>
            <a:r>
              <a:rPr lang="th-TH" altLang="en-US" sz="1200"/>
              <a:t>) </a:t>
            </a:r>
            <a:r>
              <a:rPr lang="en-US" altLang="en-US" sz="1200"/>
              <a:t>{</a:t>
            </a:r>
            <a:endParaRPr lang="th-TH" altLang="en-US" sz="1200"/>
          </a:p>
          <a:p>
            <a:pPr eaLnBrk="1" hangingPunct="1">
              <a:spcBef>
                <a:spcPct val="0"/>
              </a:spcBef>
              <a:buFontTx/>
              <a:buNone/>
            </a:pPr>
            <a:r>
              <a:rPr lang="en-US" altLang="en-US" sz="1200"/>
              <a:t>	for</a:t>
            </a:r>
            <a:r>
              <a:rPr lang="th-TH" altLang="en-US" sz="1200"/>
              <a:t>(</a:t>
            </a:r>
            <a:r>
              <a:rPr lang="en-US" altLang="en-US" sz="1200"/>
              <a:t>var p in person</a:t>
            </a:r>
            <a:r>
              <a:rPr lang="th-TH" altLang="en-US" sz="1200"/>
              <a:t>) </a:t>
            </a:r>
            <a:r>
              <a:rPr lang="en-US" altLang="en-US" sz="1200"/>
              <a:t>{					document</a:t>
            </a:r>
            <a:r>
              <a:rPr lang="th-TH" altLang="en-US" sz="1200"/>
              <a:t>.</a:t>
            </a:r>
            <a:r>
              <a:rPr lang="en-US" altLang="en-US" sz="1200"/>
              <a:t>write</a:t>
            </a:r>
            <a:r>
              <a:rPr lang="th-TH" altLang="en-US" sz="1200"/>
              <a:t>(</a:t>
            </a:r>
            <a:r>
              <a:rPr lang="en-US" altLang="en-US" sz="1200"/>
              <a:t>p</a:t>
            </a:r>
            <a:r>
              <a:rPr lang="th-TH" altLang="en-US" sz="1200"/>
              <a:t>+"="+</a:t>
            </a:r>
            <a:r>
              <a:rPr lang="en-US" altLang="en-US" sz="1200"/>
              <a:t>person</a:t>
            </a:r>
            <a:r>
              <a:rPr lang="th-TH" altLang="en-US" sz="1200"/>
              <a:t>[</a:t>
            </a:r>
            <a:r>
              <a:rPr lang="en-US" altLang="en-US" sz="1200"/>
              <a:t>p</a:t>
            </a:r>
            <a:r>
              <a:rPr lang="th-TH" altLang="en-US" sz="1200"/>
              <a:t>]+"</a:t>
            </a:r>
            <a:r>
              <a:rPr lang="en-US" altLang="en-US" sz="1200"/>
              <a:t>&lt;br&gt;</a:t>
            </a:r>
            <a:r>
              <a:rPr lang="th-TH" altLang="en-US" sz="1200"/>
              <a:t>")</a:t>
            </a:r>
            <a:r>
              <a:rPr lang="en-US" altLang="en-US" sz="1200"/>
              <a:t>;</a:t>
            </a:r>
            <a:endParaRPr lang="th-TH" altLang="en-US" sz="1200"/>
          </a:p>
          <a:p>
            <a:pPr eaLnBrk="1" hangingPunct="1">
              <a:spcBef>
                <a:spcPct val="0"/>
              </a:spcBef>
              <a:buFontTx/>
              <a:buNone/>
            </a:pPr>
            <a:r>
              <a:rPr lang="en-US" altLang="en-US" sz="1200"/>
              <a:t>	}	</a:t>
            </a:r>
            <a:endParaRPr lang="th-TH" altLang="en-US" sz="1200"/>
          </a:p>
          <a:p>
            <a:pPr eaLnBrk="1" hangingPunct="1">
              <a:spcBef>
                <a:spcPct val="0"/>
              </a:spcBef>
              <a:buFontTx/>
              <a:buNone/>
            </a:pPr>
            <a:r>
              <a:rPr lang="en-US" altLang="en-US" sz="1200"/>
              <a:t>}</a:t>
            </a:r>
            <a:endParaRPr lang="th-TH" altLang="en-US" sz="1200"/>
          </a:p>
          <a:p>
            <a:pPr eaLnBrk="1" hangingPunct="1">
              <a:spcBef>
                <a:spcPct val="0"/>
              </a:spcBef>
              <a:buFontTx/>
              <a:buNone/>
            </a:pPr>
            <a:r>
              <a:rPr lang="en-US" altLang="en-US" sz="1200"/>
              <a:t>function test</a:t>
            </a:r>
            <a:r>
              <a:rPr lang="th-TH" altLang="en-US" sz="1200"/>
              <a:t>() </a:t>
            </a:r>
            <a:r>
              <a:rPr lang="en-US" altLang="en-US" sz="1200"/>
              <a:t>{</a:t>
            </a:r>
            <a:endParaRPr lang="th-TH" altLang="en-US" sz="1200"/>
          </a:p>
          <a:p>
            <a:pPr eaLnBrk="1" hangingPunct="1">
              <a:spcBef>
                <a:spcPct val="0"/>
              </a:spcBef>
              <a:buFontTx/>
              <a:buNone/>
            </a:pPr>
            <a:r>
              <a:rPr lang="en-US" altLang="en-US" sz="1200"/>
              <a:t>	{</a:t>
            </a:r>
            <a:endParaRPr lang="th-TH" altLang="en-US" sz="1200"/>
          </a:p>
          <a:p>
            <a:pPr eaLnBrk="1" hangingPunct="1">
              <a:spcBef>
                <a:spcPct val="0"/>
              </a:spcBef>
              <a:buFontTx/>
              <a:buNone/>
            </a:pPr>
            <a:r>
              <a:rPr lang="en-US" altLang="en-US" sz="1200"/>
              <a:t>		personObj </a:t>
            </a:r>
            <a:r>
              <a:rPr lang="th-TH" altLang="en-US" sz="1200"/>
              <a:t>= </a:t>
            </a:r>
            <a:r>
              <a:rPr lang="en-US" altLang="en-US" sz="1200"/>
              <a:t>new Object</a:t>
            </a:r>
            <a:r>
              <a:rPr lang="th-TH" altLang="en-US" sz="1200"/>
              <a:t>()</a:t>
            </a:r>
            <a:r>
              <a:rPr lang="en-US" altLang="en-US" sz="1200"/>
              <a:t>;</a:t>
            </a:r>
            <a:endParaRPr lang="th-TH" altLang="en-US" sz="1200"/>
          </a:p>
          <a:p>
            <a:pPr eaLnBrk="1" hangingPunct="1">
              <a:spcBef>
                <a:spcPct val="0"/>
              </a:spcBef>
              <a:buFontTx/>
              <a:buNone/>
            </a:pPr>
            <a:r>
              <a:rPr lang="en-US" altLang="en-US" sz="1200"/>
              <a:t>		personObj</a:t>
            </a:r>
            <a:r>
              <a:rPr lang="th-TH" altLang="en-US" sz="1200"/>
              <a:t>.</a:t>
            </a:r>
            <a:r>
              <a:rPr lang="en-US" altLang="en-US" sz="1200"/>
              <a:t>firstname</a:t>
            </a:r>
            <a:r>
              <a:rPr lang="th-TH" altLang="en-US" sz="1200"/>
              <a:t>="</a:t>
            </a:r>
            <a:r>
              <a:rPr lang="en-US" altLang="en-US" sz="1200"/>
              <a:t>Tassun</a:t>
            </a:r>
            <a:r>
              <a:rPr lang="th-TH" altLang="en-US" sz="1200"/>
              <a:t>"</a:t>
            </a:r>
            <a:r>
              <a:rPr lang="en-US" altLang="en-US" sz="1200"/>
              <a:t>;</a:t>
            </a:r>
            <a:endParaRPr lang="th-TH" altLang="en-US" sz="1200"/>
          </a:p>
          <a:p>
            <a:pPr eaLnBrk="1" hangingPunct="1">
              <a:spcBef>
                <a:spcPct val="0"/>
              </a:spcBef>
              <a:buFontTx/>
              <a:buNone/>
            </a:pPr>
            <a:r>
              <a:rPr lang="en-US" altLang="en-US" sz="1200"/>
              <a:t>		personObj</a:t>
            </a:r>
            <a:r>
              <a:rPr lang="th-TH" altLang="en-US" sz="1200"/>
              <a:t>.</a:t>
            </a:r>
            <a:r>
              <a:rPr lang="en-US" altLang="en-US" sz="1200"/>
              <a:t>lastname</a:t>
            </a:r>
            <a:r>
              <a:rPr lang="th-TH" altLang="en-US" sz="1200"/>
              <a:t>="</a:t>
            </a:r>
            <a:r>
              <a:rPr lang="en-US" altLang="en-US" sz="1200"/>
              <a:t>Oros</a:t>
            </a:r>
            <a:r>
              <a:rPr lang="th-TH" altLang="en-US" sz="1200"/>
              <a:t>"</a:t>
            </a:r>
            <a:r>
              <a:rPr lang="en-US" altLang="en-US" sz="1200"/>
              <a:t>;</a:t>
            </a:r>
            <a:endParaRPr lang="th-TH" altLang="en-US" sz="1200"/>
          </a:p>
          <a:p>
            <a:pPr eaLnBrk="1" hangingPunct="1">
              <a:spcBef>
                <a:spcPct val="0"/>
              </a:spcBef>
              <a:buFontTx/>
              <a:buNone/>
            </a:pPr>
            <a:r>
              <a:rPr lang="en-US" altLang="en-US" sz="1200"/>
              <a:t>		personObj</a:t>
            </a:r>
            <a:r>
              <a:rPr lang="th-TH" altLang="en-US" sz="1200"/>
              <a:t>.</a:t>
            </a:r>
            <a:r>
              <a:rPr lang="en-US" altLang="en-US" sz="1200"/>
              <a:t>address</a:t>
            </a:r>
            <a:r>
              <a:rPr lang="th-TH" altLang="en-US" sz="1200"/>
              <a:t>="</a:t>
            </a:r>
            <a:r>
              <a:rPr lang="en-US" altLang="en-US" sz="1200"/>
              <a:t>Pakkred</a:t>
            </a:r>
            <a:r>
              <a:rPr lang="th-TH" altLang="en-US" sz="1200"/>
              <a:t>"</a:t>
            </a:r>
            <a:r>
              <a:rPr lang="en-US" altLang="en-US" sz="1200"/>
              <a:t>;</a:t>
            </a:r>
            <a:endParaRPr lang="th-TH" altLang="en-US" sz="1200"/>
          </a:p>
          <a:p>
            <a:pPr eaLnBrk="1" hangingPunct="1">
              <a:spcBef>
                <a:spcPct val="0"/>
              </a:spcBef>
              <a:buFontTx/>
              <a:buNone/>
            </a:pPr>
            <a:r>
              <a:rPr lang="en-US" altLang="en-US" sz="1200"/>
              <a:t>		display</a:t>
            </a:r>
            <a:r>
              <a:rPr lang="th-TH" altLang="en-US" sz="1200"/>
              <a:t>(</a:t>
            </a:r>
            <a:r>
              <a:rPr lang="en-US" altLang="en-US" sz="1200"/>
              <a:t>personObj</a:t>
            </a:r>
            <a:r>
              <a:rPr lang="th-TH" altLang="en-US" sz="1200"/>
              <a:t>)</a:t>
            </a:r>
            <a:r>
              <a:rPr lang="en-US" altLang="en-US" sz="1200"/>
              <a:t>;</a:t>
            </a:r>
            <a:endParaRPr lang="th-TH" altLang="en-US" sz="1200"/>
          </a:p>
          <a:p>
            <a:pPr eaLnBrk="1" hangingPunct="1">
              <a:spcBef>
                <a:spcPct val="0"/>
              </a:spcBef>
              <a:buFontTx/>
              <a:buNone/>
            </a:pPr>
            <a:r>
              <a:rPr lang="en-US" altLang="en-US" sz="1200"/>
              <a:t>	}</a:t>
            </a:r>
            <a:endParaRPr lang="th-TH" altLang="en-US" sz="1200"/>
          </a:p>
          <a:p>
            <a:pPr eaLnBrk="1" hangingPunct="1">
              <a:spcBef>
                <a:spcPct val="0"/>
              </a:spcBef>
              <a:buFontTx/>
              <a:buNone/>
            </a:pPr>
            <a:r>
              <a:rPr lang="en-US" altLang="en-US" sz="1200"/>
              <a:t>	{</a:t>
            </a:r>
            <a:endParaRPr lang="th-TH" altLang="en-US" sz="1200"/>
          </a:p>
          <a:p>
            <a:pPr eaLnBrk="1" hangingPunct="1">
              <a:spcBef>
                <a:spcPct val="0"/>
              </a:spcBef>
              <a:buFontTx/>
              <a:buNone/>
            </a:pPr>
            <a:r>
              <a:rPr lang="en-US" altLang="en-US" sz="1200"/>
              <a:t>		personObj </a:t>
            </a:r>
            <a:r>
              <a:rPr lang="th-TH" altLang="en-US" sz="1200"/>
              <a:t>= </a:t>
            </a:r>
            <a:r>
              <a:rPr lang="en-US" altLang="en-US" sz="1200"/>
              <a:t>new Object</a:t>
            </a:r>
            <a:r>
              <a:rPr lang="th-TH" altLang="en-US" sz="1200"/>
              <a:t>()</a:t>
            </a:r>
            <a:r>
              <a:rPr lang="en-US" altLang="en-US" sz="1200"/>
              <a:t>;</a:t>
            </a:r>
            <a:endParaRPr lang="th-TH" altLang="en-US" sz="1200"/>
          </a:p>
          <a:p>
            <a:pPr eaLnBrk="1" hangingPunct="1">
              <a:spcBef>
                <a:spcPct val="0"/>
              </a:spcBef>
              <a:buFontTx/>
              <a:buNone/>
            </a:pPr>
            <a:r>
              <a:rPr lang="en-US" altLang="en-US" sz="1200"/>
              <a:t>		personObj</a:t>
            </a:r>
            <a:r>
              <a:rPr lang="th-TH" altLang="en-US" sz="1200"/>
              <a:t>["</a:t>
            </a:r>
            <a:r>
              <a:rPr lang="en-US" altLang="en-US" sz="1200"/>
              <a:t>firstname</a:t>
            </a:r>
            <a:r>
              <a:rPr lang="th-TH" altLang="en-US" sz="1200"/>
              <a:t>"]="</a:t>
            </a:r>
            <a:r>
              <a:rPr lang="en-US" altLang="en-US" sz="1200"/>
              <a:t>Tassun</a:t>
            </a:r>
            <a:r>
              <a:rPr lang="th-TH" altLang="en-US" sz="1200"/>
              <a:t>"</a:t>
            </a:r>
            <a:r>
              <a:rPr lang="en-US" altLang="en-US" sz="1200"/>
              <a:t>;</a:t>
            </a:r>
            <a:endParaRPr lang="th-TH" altLang="en-US" sz="1200"/>
          </a:p>
          <a:p>
            <a:pPr eaLnBrk="1" hangingPunct="1">
              <a:spcBef>
                <a:spcPct val="0"/>
              </a:spcBef>
              <a:buFontTx/>
              <a:buNone/>
            </a:pPr>
            <a:r>
              <a:rPr lang="en-US" altLang="en-US" sz="1200"/>
              <a:t>		personObj</a:t>
            </a:r>
            <a:r>
              <a:rPr lang="th-TH" altLang="en-US" sz="1200"/>
              <a:t>["</a:t>
            </a:r>
            <a:r>
              <a:rPr lang="en-US" altLang="en-US" sz="1200"/>
              <a:t>lastname</a:t>
            </a:r>
            <a:r>
              <a:rPr lang="th-TH" altLang="en-US" sz="1200"/>
              <a:t>"]="</a:t>
            </a:r>
            <a:r>
              <a:rPr lang="en-US" altLang="en-US" sz="1200"/>
              <a:t>Oros</a:t>
            </a:r>
            <a:r>
              <a:rPr lang="th-TH" altLang="en-US" sz="1200"/>
              <a:t>"</a:t>
            </a:r>
            <a:r>
              <a:rPr lang="en-US" altLang="en-US" sz="1200"/>
              <a:t>;</a:t>
            </a:r>
            <a:endParaRPr lang="th-TH" altLang="en-US" sz="1200"/>
          </a:p>
          <a:p>
            <a:pPr eaLnBrk="1" hangingPunct="1">
              <a:spcBef>
                <a:spcPct val="0"/>
              </a:spcBef>
              <a:buFontTx/>
              <a:buNone/>
            </a:pPr>
            <a:r>
              <a:rPr lang="en-US" altLang="en-US" sz="1200"/>
              <a:t>		personObj</a:t>
            </a:r>
            <a:r>
              <a:rPr lang="th-TH" altLang="en-US" sz="1200"/>
              <a:t>["</a:t>
            </a:r>
            <a:r>
              <a:rPr lang="en-US" altLang="en-US" sz="1200"/>
              <a:t>address</a:t>
            </a:r>
            <a:r>
              <a:rPr lang="th-TH" altLang="en-US" sz="1200"/>
              <a:t>"]="</a:t>
            </a:r>
            <a:r>
              <a:rPr lang="en-US" altLang="en-US" sz="1200"/>
              <a:t>Pakkred</a:t>
            </a:r>
            <a:r>
              <a:rPr lang="th-TH" altLang="en-US" sz="1200"/>
              <a:t>"</a:t>
            </a:r>
            <a:r>
              <a:rPr lang="en-US" altLang="en-US" sz="1200"/>
              <a:t>;</a:t>
            </a:r>
            <a:endParaRPr lang="th-TH" altLang="en-US" sz="1200"/>
          </a:p>
          <a:p>
            <a:pPr eaLnBrk="1" hangingPunct="1">
              <a:spcBef>
                <a:spcPct val="0"/>
              </a:spcBef>
              <a:buFontTx/>
              <a:buNone/>
            </a:pPr>
            <a:r>
              <a:rPr lang="en-US" altLang="en-US" sz="1200"/>
              <a:t>		display</a:t>
            </a:r>
            <a:r>
              <a:rPr lang="th-TH" altLang="en-US" sz="1200"/>
              <a:t>(</a:t>
            </a:r>
            <a:r>
              <a:rPr lang="en-US" altLang="en-US" sz="1200"/>
              <a:t>personObj</a:t>
            </a:r>
            <a:r>
              <a:rPr lang="th-TH" altLang="en-US" sz="1200"/>
              <a:t>)</a:t>
            </a:r>
            <a:r>
              <a:rPr lang="en-US" altLang="en-US" sz="1200"/>
              <a:t>;	</a:t>
            </a:r>
            <a:endParaRPr lang="th-TH" altLang="en-US" sz="1200"/>
          </a:p>
          <a:p>
            <a:pPr eaLnBrk="1" hangingPunct="1">
              <a:spcBef>
                <a:spcPct val="0"/>
              </a:spcBef>
              <a:buFontTx/>
              <a:buNone/>
            </a:pPr>
            <a:r>
              <a:rPr lang="en-US" altLang="en-US" sz="1200"/>
              <a:t>	}</a:t>
            </a:r>
            <a:endParaRPr lang="th-TH" altLang="en-US" sz="1200"/>
          </a:p>
          <a:p>
            <a:pPr eaLnBrk="1" hangingPunct="1">
              <a:spcBef>
                <a:spcPct val="0"/>
              </a:spcBef>
              <a:buFontTx/>
              <a:buNone/>
            </a:pPr>
            <a:r>
              <a:rPr lang="en-US" altLang="en-US" sz="1200"/>
              <a:t>}</a:t>
            </a:r>
            <a:endParaRPr lang="th-TH" altLang="en-US" sz="1200"/>
          </a:p>
        </p:txBody>
      </p:sp>
    </p:spTree>
    <p:extLst>
      <p:ext uri="{BB962C8B-B14F-4D97-AF65-F5344CB8AC3E}">
        <p14:creationId xmlns:p14="http://schemas.microsoft.com/office/powerpoint/2010/main" val="2825901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9FD607C-4392-EDC4-FFA0-701C88128A37}"/>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978E776F-80AA-45C7-AECB-F3C2207DBED0}" type="slidenum">
              <a:rPr lang="en-US" altLang="en-US" sz="1400"/>
              <a:pPr>
                <a:spcBef>
                  <a:spcPct val="0"/>
                </a:spcBef>
                <a:buFontTx/>
                <a:buNone/>
              </a:pPr>
              <a:t>39</a:t>
            </a:fld>
            <a:endParaRPr lang="th-TH" altLang="en-US" sz="1400"/>
          </a:p>
        </p:txBody>
      </p:sp>
      <p:sp>
        <p:nvSpPr>
          <p:cNvPr id="3" name="Rectangle 2">
            <a:extLst>
              <a:ext uri="{FF2B5EF4-FFF2-40B4-BE49-F238E27FC236}">
                <a16:creationId xmlns:a16="http://schemas.microsoft.com/office/drawing/2014/main" id="{16517988-9359-6DF8-5095-8BF5996C8D16}"/>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Object</a:t>
            </a:r>
            <a:endParaRPr lang="th-TH" altLang="en-US" dirty="0"/>
          </a:p>
        </p:txBody>
      </p:sp>
      <p:sp>
        <p:nvSpPr>
          <p:cNvPr id="4" name="Rectangle 3">
            <a:extLst>
              <a:ext uri="{FF2B5EF4-FFF2-40B4-BE49-F238E27FC236}">
                <a16:creationId xmlns:a16="http://schemas.microsoft.com/office/drawing/2014/main" id="{4C17E4C8-B27B-F477-2F6B-8A143B4DB951}"/>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Creating Object</a:t>
            </a:r>
          </a:p>
          <a:p>
            <a:pPr lvl="1"/>
            <a:r>
              <a:rPr lang="en-US" altLang="en-US"/>
              <a:t>Create a template of an object</a:t>
            </a:r>
          </a:p>
          <a:p>
            <a:pPr lvl="2"/>
            <a:r>
              <a:rPr lang="en-US" altLang="en-US"/>
              <a:t>Function as an object constructor</a:t>
            </a:r>
          </a:p>
          <a:p>
            <a:pPr lvl="2"/>
            <a:endParaRPr lang="en-US" altLang="en-US"/>
          </a:p>
        </p:txBody>
      </p:sp>
      <p:sp>
        <p:nvSpPr>
          <p:cNvPr id="5" name="Text Box 5">
            <a:extLst>
              <a:ext uri="{FF2B5EF4-FFF2-40B4-BE49-F238E27FC236}">
                <a16:creationId xmlns:a16="http://schemas.microsoft.com/office/drawing/2014/main" id="{E8525C03-C487-93EF-80D1-B74B325FA191}"/>
              </a:ext>
            </a:extLst>
          </p:cNvPr>
          <p:cNvSpPr txBox="1">
            <a:spLocks noChangeArrowheads="1"/>
          </p:cNvSpPr>
          <p:nvPr/>
        </p:nvSpPr>
        <p:spPr bwMode="auto">
          <a:xfrm>
            <a:off x="2711896" y="3387725"/>
            <a:ext cx="5334000" cy="15652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a:t>function Person</a:t>
            </a:r>
            <a:r>
              <a:rPr lang="th-TH" altLang="en-US" sz="1600"/>
              <a:t>(</a:t>
            </a:r>
            <a:r>
              <a:rPr lang="en-US" altLang="en-US" sz="1600"/>
              <a:t>firstname,lastname,address</a:t>
            </a:r>
            <a:r>
              <a:rPr lang="th-TH" altLang="en-US" sz="1600"/>
              <a:t>) </a:t>
            </a:r>
            <a:r>
              <a:rPr lang="en-US" altLang="en-US" sz="1600"/>
              <a:t>{</a:t>
            </a:r>
            <a:endParaRPr lang="th-TH" altLang="en-US" sz="1600"/>
          </a:p>
          <a:p>
            <a:pPr eaLnBrk="1" hangingPunct="1">
              <a:spcBef>
                <a:spcPct val="0"/>
              </a:spcBef>
              <a:buFontTx/>
              <a:buNone/>
            </a:pPr>
            <a:r>
              <a:rPr lang="en-US" altLang="en-US" sz="1600"/>
              <a:t>	this</a:t>
            </a:r>
            <a:r>
              <a:rPr lang="th-TH" altLang="en-US" sz="1600"/>
              <a:t>.</a:t>
            </a:r>
            <a:r>
              <a:rPr lang="en-US" altLang="en-US" sz="1600"/>
              <a:t>firstname</a:t>
            </a:r>
            <a:r>
              <a:rPr lang="th-TH" altLang="en-US" sz="1600"/>
              <a:t>=</a:t>
            </a:r>
            <a:r>
              <a:rPr lang="en-US" altLang="en-US" sz="1600"/>
              <a:t>firstname;</a:t>
            </a:r>
            <a:endParaRPr lang="th-TH" altLang="en-US" sz="1600"/>
          </a:p>
          <a:p>
            <a:pPr eaLnBrk="1" hangingPunct="1">
              <a:spcBef>
                <a:spcPct val="0"/>
              </a:spcBef>
              <a:buFontTx/>
              <a:buNone/>
            </a:pPr>
            <a:r>
              <a:rPr lang="en-US" altLang="en-US" sz="1600"/>
              <a:t>	this</a:t>
            </a:r>
            <a:r>
              <a:rPr lang="th-TH" altLang="en-US" sz="1600"/>
              <a:t>.</a:t>
            </a:r>
            <a:r>
              <a:rPr lang="en-US" altLang="en-US" sz="1600"/>
              <a:t>lastname</a:t>
            </a:r>
            <a:r>
              <a:rPr lang="th-TH" altLang="en-US" sz="1600"/>
              <a:t>=</a:t>
            </a:r>
            <a:r>
              <a:rPr lang="en-US" altLang="en-US" sz="1600"/>
              <a:t>lastname;</a:t>
            </a:r>
            <a:endParaRPr lang="th-TH" altLang="en-US" sz="1600"/>
          </a:p>
          <a:p>
            <a:pPr eaLnBrk="1" hangingPunct="1">
              <a:spcBef>
                <a:spcPct val="0"/>
              </a:spcBef>
              <a:buFontTx/>
              <a:buNone/>
            </a:pPr>
            <a:r>
              <a:rPr lang="en-US" altLang="en-US" sz="1600"/>
              <a:t>	this</a:t>
            </a:r>
            <a:r>
              <a:rPr lang="th-TH" altLang="en-US" sz="1600"/>
              <a:t>.</a:t>
            </a:r>
            <a:r>
              <a:rPr lang="en-US" altLang="en-US" sz="1600"/>
              <a:t>address</a:t>
            </a:r>
            <a:r>
              <a:rPr lang="th-TH" altLang="en-US" sz="1600"/>
              <a:t>=</a:t>
            </a:r>
            <a:r>
              <a:rPr lang="en-US" altLang="en-US" sz="1600"/>
              <a:t>address;</a:t>
            </a:r>
            <a:endParaRPr lang="th-TH" altLang="en-US" sz="1600"/>
          </a:p>
          <a:p>
            <a:pPr eaLnBrk="1" hangingPunct="1">
              <a:spcBef>
                <a:spcPct val="0"/>
              </a:spcBef>
              <a:buFontTx/>
              <a:buNone/>
            </a:pPr>
            <a:r>
              <a:rPr lang="en-US" altLang="en-US" sz="1600"/>
              <a:t>}</a:t>
            </a:r>
            <a:endParaRPr lang="th-TH" altLang="en-US" sz="1600"/>
          </a:p>
          <a:p>
            <a:pPr eaLnBrk="1" hangingPunct="1">
              <a:spcBef>
                <a:spcPct val="0"/>
              </a:spcBef>
              <a:buFontTx/>
              <a:buNone/>
            </a:pPr>
            <a:r>
              <a:rPr lang="en-US" altLang="en-US" sz="1600"/>
              <a:t>var tso = new Person(“Tassun",“Oros",”Pakkred");</a:t>
            </a:r>
            <a:endParaRPr lang="th-TH" altLang="en-US" sz="1600"/>
          </a:p>
        </p:txBody>
      </p:sp>
    </p:spTree>
    <p:extLst>
      <p:ext uri="{BB962C8B-B14F-4D97-AF65-F5344CB8AC3E}">
        <p14:creationId xmlns:p14="http://schemas.microsoft.com/office/powerpoint/2010/main" val="26434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can a JavaScript Do?</a:t>
            </a:r>
            <a:endParaRPr lang="en-US" dirty="0"/>
          </a:p>
        </p:txBody>
      </p:sp>
      <p:sp>
        <p:nvSpPr>
          <p:cNvPr id="3" name="Content Placeholder 2"/>
          <p:cNvSpPr>
            <a:spLocks noGrp="1"/>
          </p:cNvSpPr>
          <p:nvPr>
            <p:ph idx="1"/>
          </p:nvPr>
        </p:nvSpPr>
        <p:spPr/>
        <p:txBody>
          <a:bodyPr/>
          <a:lstStyle/>
          <a:p>
            <a:pPr marL="457200" indent="-457200" eaLnBrk="1" hangingPunct="1">
              <a:lnSpc>
                <a:spcPct val="80000"/>
              </a:lnSpc>
            </a:pPr>
            <a:r>
              <a:rPr lang="en-US" altLang="en-US" sz="3200" dirty="0"/>
              <a:t>Java Script</a:t>
            </a:r>
            <a:r>
              <a:rPr lang="th-TH" altLang="en-US" sz="3200" dirty="0"/>
              <a:t> </a:t>
            </a:r>
            <a:r>
              <a:rPr lang="en-US" altLang="en-US" sz="3200" dirty="0"/>
              <a:t>gives</a:t>
            </a:r>
            <a:r>
              <a:rPr lang="th-TH" altLang="en-US" sz="3200" dirty="0"/>
              <a:t> HTML </a:t>
            </a:r>
            <a:r>
              <a:rPr lang="en-US" altLang="en-US" sz="3200" dirty="0"/>
              <a:t>designers</a:t>
            </a:r>
            <a:r>
              <a:rPr lang="th-TH" altLang="en-US" sz="3200" dirty="0"/>
              <a:t> a </a:t>
            </a:r>
            <a:r>
              <a:rPr lang="en-US" altLang="en-US" sz="3200" dirty="0"/>
              <a:t>programming tool</a:t>
            </a:r>
            <a:r>
              <a:rPr lang="th-TH" altLang="en-US" sz="3200" dirty="0"/>
              <a:t> </a:t>
            </a:r>
            <a:endParaRPr lang="en-US" altLang="en-US" sz="3200" dirty="0"/>
          </a:p>
          <a:p>
            <a:pPr marL="457200" indent="-457200" eaLnBrk="1" hangingPunct="1">
              <a:lnSpc>
                <a:spcPct val="80000"/>
              </a:lnSpc>
            </a:pPr>
            <a:r>
              <a:rPr lang="en-US" altLang="en-US" sz="3200" dirty="0"/>
              <a:t>Java Script can put dynamic text into an HTML page</a:t>
            </a:r>
          </a:p>
          <a:p>
            <a:pPr marL="457200" indent="-457200" eaLnBrk="1" hangingPunct="1">
              <a:lnSpc>
                <a:spcPct val="80000"/>
              </a:lnSpc>
            </a:pPr>
            <a:r>
              <a:rPr lang="en-US" altLang="en-US" sz="3200" dirty="0"/>
              <a:t>Java Script can read and write HTML elements</a:t>
            </a:r>
            <a:endParaRPr lang="th-TH" altLang="en-US" sz="3200" dirty="0"/>
          </a:p>
          <a:p>
            <a:pPr marL="457200" indent="-457200" eaLnBrk="1" hangingPunct="1">
              <a:lnSpc>
                <a:spcPct val="80000"/>
              </a:lnSpc>
            </a:pPr>
            <a:r>
              <a:rPr lang="en-US" altLang="en-US" sz="3200" dirty="0"/>
              <a:t>Java Script can react to events</a:t>
            </a:r>
            <a:endParaRPr lang="th-TH" altLang="en-US" sz="3200" dirty="0"/>
          </a:p>
          <a:p>
            <a:pPr marL="457200" indent="-457200" eaLnBrk="1" hangingPunct="1">
              <a:lnSpc>
                <a:spcPct val="80000"/>
              </a:lnSpc>
            </a:pPr>
            <a:r>
              <a:rPr lang="en-US" altLang="en-US" sz="3200" dirty="0"/>
              <a:t>Java Script can calculate, manipulate and </a:t>
            </a:r>
            <a:r>
              <a:rPr lang="en-US" altLang="en-US" dirty="0"/>
              <a:t>validate data</a:t>
            </a:r>
            <a:endParaRPr lang="en-US" dirty="0"/>
          </a:p>
          <a:p>
            <a:endParaRPr lang="en-US" dirty="0"/>
          </a:p>
          <a:p>
            <a:pPr lvl="1"/>
            <a:endParaRPr lang="en-US" dirty="0"/>
          </a:p>
        </p:txBody>
      </p:sp>
      <p:sp>
        <p:nvSpPr>
          <p:cNvPr id="4" name="Rectangle 6">
            <a:extLst>
              <a:ext uri="{FF2B5EF4-FFF2-40B4-BE49-F238E27FC236}">
                <a16:creationId xmlns:a16="http://schemas.microsoft.com/office/drawing/2014/main" id="{714FD707-773E-E88E-4C7F-E9D5A0A57797}"/>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4</a:t>
            </a:fld>
            <a:endParaRPr lang="th-TH" altLang="en-US" sz="1400"/>
          </a:p>
        </p:txBody>
      </p:sp>
    </p:spTree>
    <p:extLst>
      <p:ext uri="{BB962C8B-B14F-4D97-AF65-F5344CB8AC3E}">
        <p14:creationId xmlns:p14="http://schemas.microsoft.com/office/powerpoint/2010/main" val="1909055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3B093D9-7BDC-46A4-ECA8-EA894ACFBA5F}"/>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978E776F-80AA-45C7-AECB-F3C2207DBED0}" type="slidenum">
              <a:rPr lang="en-US" altLang="en-US" sz="1400"/>
              <a:pPr>
                <a:spcBef>
                  <a:spcPct val="0"/>
                </a:spcBef>
                <a:buFontTx/>
                <a:buNone/>
              </a:pPr>
              <a:t>40</a:t>
            </a:fld>
            <a:endParaRPr lang="th-TH" altLang="en-US" sz="1400"/>
          </a:p>
        </p:txBody>
      </p:sp>
      <p:sp>
        <p:nvSpPr>
          <p:cNvPr id="3" name="Rectangle 2">
            <a:extLst>
              <a:ext uri="{FF2B5EF4-FFF2-40B4-BE49-F238E27FC236}">
                <a16:creationId xmlns:a16="http://schemas.microsoft.com/office/drawing/2014/main" id="{3A125F68-DC27-6D37-F346-D9C21628C029}"/>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Closure</a:t>
            </a:r>
            <a:endParaRPr lang="th-TH" altLang="en-US" dirty="0"/>
          </a:p>
        </p:txBody>
      </p:sp>
      <p:sp>
        <p:nvSpPr>
          <p:cNvPr id="4" name="Rectangle 3">
            <a:extLst>
              <a:ext uri="{FF2B5EF4-FFF2-40B4-BE49-F238E27FC236}">
                <a16:creationId xmlns:a16="http://schemas.microsoft.com/office/drawing/2014/main" id="{9B0C08AB-6AF3-7710-B247-304716811EC7}"/>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Inner Function</a:t>
            </a:r>
          </a:p>
          <a:p>
            <a:pPr lvl="2"/>
            <a:endParaRPr lang="en-US" altLang="en-US" dirty="0"/>
          </a:p>
        </p:txBody>
      </p:sp>
      <p:sp>
        <p:nvSpPr>
          <p:cNvPr id="5" name="Text Box 5">
            <a:extLst>
              <a:ext uri="{FF2B5EF4-FFF2-40B4-BE49-F238E27FC236}">
                <a16:creationId xmlns:a16="http://schemas.microsoft.com/office/drawing/2014/main" id="{2D9D6865-B7F7-EC44-5621-3296401748BB}"/>
              </a:ext>
            </a:extLst>
          </p:cNvPr>
          <p:cNvSpPr txBox="1">
            <a:spLocks noChangeArrowheads="1"/>
          </p:cNvSpPr>
          <p:nvPr/>
        </p:nvSpPr>
        <p:spPr bwMode="auto">
          <a:xfrm>
            <a:off x="2026096" y="2438400"/>
            <a:ext cx="5638800" cy="35210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a:t>personObj </a:t>
            </a:r>
            <a:r>
              <a:rPr lang="th-TH" altLang="en-US" sz="1600"/>
              <a:t>= </a:t>
            </a:r>
            <a:r>
              <a:rPr lang="en-US" altLang="en-US" sz="1600"/>
              <a:t>new Object</a:t>
            </a:r>
            <a:r>
              <a:rPr lang="th-TH" altLang="en-US" sz="1600"/>
              <a:t>()</a:t>
            </a:r>
            <a:r>
              <a:rPr lang="en-US" altLang="en-US" sz="1600"/>
              <a:t>;</a:t>
            </a:r>
            <a:endParaRPr lang="th-TH" altLang="en-US" sz="1600"/>
          </a:p>
          <a:p>
            <a:pPr eaLnBrk="1" hangingPunct="1">
              <a:spcBef>
                <a:spcPct val="0"/>
              </a:spcBef>
              <a:buFontTx/>
              <a:buNone/>
            </a:pPr>
            <a:r>
              <a:rPr lang="en-US" altLang="en-US" sz="1600"/>
              <a:t>personObj</a:t>
            </a:r>
            <a:r>
              <a:rPr lang="th-TH" altLang="en-US" sz="1600"/>
              <a:t>.</a:t>
            </a:r>
            <a:r>
              <a:rPr lang="en-US" altLang="en-US" sz="1600"/>
              <a:t>firstname</a:t>
            </a:r>
            <a:r>
              <a:rPr lang="th-TH" altLang="en-US" sz="1600"/>
              <a:t>="</a:t>
            </a:r>
            <a:r>
              <a:rPr lang="en-US" altLang="en-US" sz="1600"/>
              <a:t>Tassun</a:t>
            </a:r>
            <a:r>
              <a:rPr lang="th-TH" altLang="en-US" sz="1600"/>
              <a:t>"</a:t>
            </a:r>
            <a:r>
              <a:rPr lang="en-US" altLang="en-US" sz="1600"/>
              <a:t>;</a:t>
            </a:r>
            <a:endParaRPr lang="th-TH" altLang="en-US" sz="1600"/>
          </a:p>
          <a:p>
            <a:pPr eaLnBrk="1" hangingPunct="1">
              <a:spcBef>
                <a:spcPct val="0"/>
              </a:spcBef>
              <a:buFontTx/>
              <a:buNone/>
            </a:pPr>
            <a:r>
              <a:rPr lang="en-US" altLang="en-US" sz="1600"/>
              <a:t>personObj</a:t>
            </a:r>
            <a:r>
              <a:rPr lang="th-TH" altLang="en-US" sz="1600"/>
              <a:t>.</a:t>
            </a:r>
            <a:r>
              <a:rPr lang="en-US" altLang="en-US" sz="1600"/>
              <a:t>lastname</a:t>
            </a:r>
            <a:r>
              <a:rPr lang="th-TH" altLang="en-US" sz="1600"/>
              <a:t>="</a:t>
            </a:r>
            <a:r>
              <a:rPr lang="en-US" altLang="en-US" sz="1600"/>
              <a:t>Oros</a:t>
            </a:r>
            <a:r>
              <a:rPr lang="th-TH" altLang="en-US" sz="1600"/>
              <a:t>"</a:t>
            </a:r>
            <a:r>
              <a:rPr lang="en-US" altLang="en-US" sz="1600"/>
              <a:t>;</a:t>
            </a:r>
            <a:endParaRPr lang="th-TH" altLang="en-US" sz="1600"/>
          </a:p>
          <a:p>
            <a:pPr eaLnBrk="1" hangingPunct="1">
              <a:spcBef>
                <a:spcPct val="0"/>
              </a:spcBef>
              <a:buFontTx/>
              <a:buNone/>
            </a:pPr>
            <a:r>
              <a:rPr lang="en-US" altLang="en-US" sz="1600"/>
              <a:t>personObj</a:t>
            </a:r>
            <a:r>
              <a:rPr lang="th-TH" altLang="en-US" sz="1600"/>
              <a:t>.</a:t>
            </a:r>
            <a:r>
              <a:rPr lang="en-US" altLang="en-US" sz="1600"/>
              <a:t>address</a:t>
            </a:r>
            <a:r>
              <a:rPr lang="th-TH" altLang="en-US" sz="1600"/>
              <a:t>="</a:t>
            </a:r>
            <a:r>
              <a:rPr lang="en-US" altLang="en-US" sz="1600"/>
              <a:t>Pakkred</a:t>
            </a:r>
            <a:r>
              <a:rPr lang="th-TH" altLang="en-US" sz="1600"/>
              <a:t>"</a:t>
            </a:r>
            <a:r>
              <a:rPr lang="en-US" altLang="en-US" sz="1600"/>
              <a:t>;</a:t>
            </a:r>
          </a:p>
          <a:p>
            <a:pPr eaLnBrk="1" hangingPunct="1">
              <a:spcBef>
                <a:spcPct val="0"/>
              </a:spcBef>
              <a:buFontTx/>
              <a:buNone/>
            </a:pPr>
            <a:endParaRPr lang="th-TH" altLang="en-US" sz="1600"/>
          </a:p>
          <a:p>
            <a:pPr eaLnBrk="1" hangingPunct="1">
              <a:spcBef>
                <a:spcPct val="0"/>
              </a:spcBef>
              <a:buFontTx/>
              <a:buNone/>
            </a:pPr>
            <a:r>
              <a:rPr lang="en-US" altLang="en-US" sz="1600"/>
              <a:t>personObj</a:t>
            </a:r>
            <a:r>
              <a:rPr lang="th-TH" altLang="en-US" sz="1600"/>
              <a:t>.</a:t>
            </a:r>
            <a:r>
              <a:rPr lang="en-US" altLang="en-US" sz="1600"/>
              <a:t>setup </a:t>
            </a:r>
            <a:r>
              <a:rPr lang="th-TH" altLang="en-US" sz="1600"/>
              <a:t>= </a:t>
            </a:r>
            <a:r>
              <a:rPr lang="en-US" altLang="en-US" sz="1600"/>
              <a:t>function</a:t>
            </a:r>
            <a:r>
              <a:rPr lang="th-TH" altLang="en-US" sz="1600"/>
              <a:t>() </a:t>
            </a:r>
            <a:r>
              <a:rPr lang="en-US" altLang="en-US" sz="1600"/>
              <a:t>{</a:t>
            </a:r>
            <a:endParaRPr lang="th-TH" altLang="en-US" sz="1600"/>
          </a:p>
          <a:p>
            <a:pPr eaLnBrk="1" hangingPunct="1">
              <a:spcBef>
                <a:spcPct val="0"/>
              </a:spcBef>
              <a:buFontTx/>
              <a:buNone/>
            </a:pPr>
            <a:r>
              <a:rPr lang="th-TH" altLang="en-US" sz="1600"/>
              <a:t>	</a:t>
            </a:r>
            <a:r>
              <a:rPr lang="en-US" altLang="en-US" sz="1600"/>
              <a:t>var msg </a:t>
            </a:r>
            <a:r>
              <a:rPr lang="th-TH" altLang="en-US" sz="1600"/>
              <a:t>= "</a:t>
            </a:r>
            <a:r>
              <a:rPr lang="en-US" altLang="en-US" sz="1600"/>
              <a:t>Hello </a:t>
            </a:r>
            <a:r>
              <a:rPr lang="th-TH" altLang="en-US" sz="1600"/>
              <a:t>"</a:t>
            </a:r>
            <a:r>
              <a:rPr lang="en-US" altLang="en-US" sz="1600"/>
              <a:t>;</a:t>
            </a:r>
            <a:endParaRPr lang="th-TH" altLang="en-US" sz="1600"/>
          </a:p>
          <a:p>
            <a:pPr eaLnBrk="1" hangingPunct="1">
              <a:spcBef>
                <a:spcPct val="0"/>
              </a:spcBef>
              <a:buFontTx/>
              <a:buNone/>
            </a:pPr>
            <a:r>
              <a:rPr lang="en-US" altLang="en-US" sz="1600"/>
              <a:t>	this</a:t>
            </a:r>
            <a:r>
              <a:rPr lang="th-TH" altLang="en-US" sz="1600"/>
              <a:t>.</a:t>
            </a:r>
            <a:r>
              <a:rPr lang="en-US" altLang="en-US" sz="1600"/>
              <a:t>sayHi </a:t>
            </a:r>
            <a:r>
              <a:rPr lang="th-TH" altLang="en-US" sz="1600"/>
              <a:t>= </a:t>
            </a:r>
            <a:r>
              <a:rPr lang="en-US" altLang="en-US" sz="1600"/>
              <a:t>function</a:t>
            </a:r>
            <a:r>
              <a:rPr lang="th-TH" altLang="en-US" sz="1600"/>
              <a:t>() </a:t>
            </a:r>
            <a:r>
              <a:rPr lang="en-US" altLang="en-US" sz="1600"/>
              <a:t>{</a:t>
            </a:r>
            <a:endParaRPr lang="th-TH" altLang="en-US" sz="1600"/>
          </a:p>
          <a:p>
            <a:pPr eaLnBrk="1" hangingPunct="1">
              <a:spcBef>
                <a:spcPct val="0"/>
              </a:spcBef>
              <a:buFontTx/>
              <a:buNone/>
            </a:pPr>
            <a:r>
              <a:rPr lang="en-US" altLang="en-US" sz="1600"/>
              <a:t>		alert</a:t>
            </a:r>
            <a:r>
              <a:rPr lang="th-TH" altLang="en-US" sz="1600"/>
              <a:t>(</a:t>
            </a:r>
            <a:r>
              <a:rPr lang="en-US" altLang="en-US" sz="1600"/>
              <a:t>msg</a:t>
            </a:r>
            <a:r>
              <a:rPr lang="th-TH" altLang="en-US" sz="1600"/>
              <a:t>+" : "+</a:t>
            </a:r>
            <a:r>
              <a:rPr lang="en-US" altLang="en-US" sz="1600"/>
              <a:t>this</a:t>
            </a:r>
            <a:r>
              <a:rPr lang="th-TH" altLang="en-US" sz="1600"/>
              <a:t>.</a:t>
            </a:r>
            <a:r>
              <a:rPr lang="en-US" altLang="en-US" sz="1600"/>
              <a:t>firstname</a:t>
            </a:r>
            <a:r>
              <a:rPr lang="th-TH" altLang="en-US" sz="1600"/>
              <a:t>)</a:t>
            </a:r>
            <a:r>
              <a:rPr lang="en-US" altLang="en-US" sz="1600"/>
              <a:t>;</a:t>
            </a:r>
            <a:endParaRPr lang="th-TH" altLang="en-US" sz="1600"/>
          </a:p>
          <a:p>
            <a:pPr eaLnBrk="1" hangingPunct="1">
              <a:spcBef>
                <a:spcPct val="0"/>
              </a:spcBef>
              <a:buFontTx/>
              <a:buNone/>
            </a:pPr>
            <a:r>
              <a:rPr lang="en-US" altLang="en-US" sz="1600"/>
              <a:t>	}</a:t>
            </a:r>
            <a:endParaRPr lang="th-TH" altLang="en-US" sz="1600"/>
          </a:p>
          <a:p>
            <a:pPr eaLnBrk="1" hangingPunct="1">
              <a:spcBef>
                <a:spcPct val="0"/>
              </a:spcBef>
              <a:buFontTx/>
              <a:buNone/>
            </a:pPr>
            <a:r>
              <a:rPr lang="en-US" altLang="en-US" sz="1600"/>
              <a:t>}</a:t>
            </a:r>
          </a:p>
          <a:p>
            <a:pPr eaLnBrk="1" hangingPunct="1">
              <a:spcBef>
                <a:spcPct val="0"/>
              </a:spcBef>
              <a:buFontTx/>
              <a:buNone/>
            </a:pPr>
            <a:endParaRPr lang="th-TH" altLang="en-US" sz="1600"/>
          </a:p>
          <a:p>
            <a:pPr eaLnBrk="1" hangingPunct="1">
              <a:spcBef>
                <a:spcPct val="0"/>
              </a:spcBef>
              <a:buFontTx/>
              <a:buNone/>
            </a:pPr>
            <a:r>
              <a:rPr lang="en-US" altLang="en-US" sz="1600"/>
              <a:t>personObj.setup();</a:t>
            </a:r>
          </a:p>
          <a:p>
            <a:pPr eaLnBrk="1" hangingPunct="1">
              <a:spcBef>
                <a:spcPct val="0"/>
              </a:spcBef>
              <a:buFontTx/>
              <a:buNone/>
            </a:pPr>
            <a:r>
              <a:rPr lang="en-US" altLang="en-US" sz="1600"/>
              <a:t>personObj.sayHi();</a:t>
            </a:r>
            <a:endParaRPr lang="th-TH" altLang="en-US" sz="1600"/>
          </a:p>
        </p:txBody>
      </p:sp>
    </p:spTree>
    <p:extLst>
      <p:ext uri="{BB962C8B-B14F-4D97-AF65-F5344CB8AC3E}">
        <p14:creationId xmlns:p14="http://schemas.microsoft.com/office/powerpoint/2010/main" val="1587756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93800E7-735F-C7DF-0BCB-7689F36B25A9}"/>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978E776F-80AA-45C7-AECB-F3C2207DBED0}" type="slidenum">
              <a:rPr lang="en-US" altLang="en-US" sz="1400"/>
              <a:pPr>
                <a:spcBef>
                  <a:spcPct val="0"/>
                </a:spcBef>
                <a:buFontTx/>
                <a:buNone/>
              </a:pPr>
              <a:t>41</a:t>
            </a:fld>
            <a:endParaRPr lang="th-TH" altLang="en-US" sz="1400"/>
          </a:p>
        </p:txBody>
      </p:sp>
      <p:sp>
        <p:nvSpPr>
          <p:cNvPr id="3" name="Rectangle 2">
            <a:extLst>
              <a:ext uri="{FF2B5EF4-FFF2-40B4-BE49-F238E27FC236}">
                <a16:creationId xmlns:a16="http://schemas.microsoft.com/office/drawing/2014/main" id="{52225EF8-FCD2-8C0A-909C-2A2DA8D2261B}"/>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Prototype</a:t>
            </a:r>
            <a:endParaRPr lang="th-TH" altLang="en-US" dirty="0"/>
          </a:p>
        </p:txBody>
      </p:sp>
      <p:sp>
        <p:nvSpPr>
          <p:cNvPr id="4" name="Rectangle 3">
            <a:extLst>
              <a:ext uri="{FF2B5EF4-FFF2-40B4-BE49-F238E27FC236}">
                <a16:creationId xmlns:a16="http://schemas.microsoft.com/office/drawing/2014/main" id="{5687B9DF-EC7F-421A-339B-8FCC338BC08E}"/>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Wrap up an object function</a:t>
            </a:r>
          </a:p>
          <a:p>
            <a:pPr lvl="2"/>
            <a:endParaRPr lang="en-US" altLang="en-US" dirty="0"/>
          </a:p>
        </p:txBody>
      </p:sp>
      <p:sp>
        <p:nvSpPr>
          <p:cNvPr id="5" name="Text Box 5">
            <a:extLst>
              <a:ext uri="{FF2B5EF4-FFF2-40B4-BE49-F238E27FC236}">
                <a16:creationId xmlns:a16="http://schemas.microsoft.com/office/drawing/2014/main" id="{4E30A8A7-3DC3-DD6A-EDAA-FA37E905EEE6}"/>
              </a:ext>
            </a:extLst>
          </p:cNvPr>
          <p:cNvSpPr txBox="1">
            <a:spLocks noChangeArrowheads="1"/>
          </p:cNvSpPr>
          <p:nvPr/>
        </p:nvSpPr>
        <p:spPr bwMode="auto">
          <a:xfrm>
            <a:off x="2026096" y="2308225"/>
            <a:ext cx="5029200" cy="15589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200"/>
              <a:t>function Person</a:t>
            </a:r>
            <a:r>
              <a:rPr lang="th-TH" altLang="en-US" sz="1200"/>
              <a:t>(</a:t>
            </a:r>
            <a:r>
              <a:rPr lang="en-US" altLang="en-US" sz="1200"/>
              <a:t>firstname,lastname,address</a:t>
            </a:r>
            <a:r>
              <a:rPr lang="th-TH" altLang="en-US" sz="1200"/>
              <a:t>) </a:t>
            </a:r>
            <a:r>
              <a:rPr lang="en-US" altLang="en-US" sz="1200"/>
              <a:t>{</a:t>
            </a:r>
            <a:endParaRPr lang="th-TH" altLang="en-US" sz="1200"/>
          </a:p>
          <a:p>
            <a:pPr eaLnBrk="1" hangingPunct="1">
              <a:spcBef>
                <a:spcPct val="0"/>
              </a:spcBef>
              <a:buFontTx/>
              <a:buNone/>
            </a:pPr>
            <a:r>
              <a:rPr lang="en-US" altLang="en-US" sz="1200"/>
              <a:t>	this</a:t>
            </a:r>
            <a:r>
              <a:rPr lang="th-TH" altLang="en-US" sz="1200"/>
              <a:t>.</a:t>
            </a:r>
            <a:r>
              <a:rPr lang="en-US" altLang="en-US" sz="1200"/>
              <a:t>firstname</a:t>
            </a:r>
            <a:r>
              <a:rPr lang="th-TH" altLang="en-US" sz="1200"/>
              <a:t>=</a:t>
            </a:r>
            <a:r>
              <a:rPr lang="en-US" altLang="en-US" sz="1200"/>
              <a:t>firstname;</a:t>
            </a:r>
            <a:endParaRPr lang="th-TH" altLang="en-US" sz="1200"/>
          </a:p>
          <a:p>
            <a:pPr eaLnBrk="1" hangingPunct="1">
              <a:spcBef>
                <a:spcPct val="0"/>
              </a:spcBef>
              <a:buFontTx/>
              <a:buNone/>
            </a:pPr>
            <a:r>
              <a:rPr lang="en-US" altLang="en-US" sz="1200"/>
              <a:t>	this</a:t>
            </a:r>
            <a:r>
              <a:rPr lang="th-TH" altLang="en-US" sz="1200"/>
              <a:t>.</a:t>
            </a:r>
            <a:r>
              <a:rPr lang="en-US" altLang="en-US" sz="1200"/>
              <a:t>lastname</a:t>
            </a:r>
            <a:r>
              <a:rPr lang="th-TH" altLang="en-US" sz="1200"/>
              <a:t>=</a:t>
            </a:r>
            <a:r>
              <a:rPr lang="en-US" altLang="en-US" sz="1200"/>
              <a:t>lastname;</a:t>
            </a:r>
            <a:endParaRPr lang="th-TH" altLang="en-US" sz="1200"/>
          </a:p>
          <a:p>
            <a:pPr eaLnBrk="1" hangingPunct="1">
              <a:spcBef>
                <a:spcPct val="0"/>
              </a:spcBef>
              <a:buFontTx/>
              <a:buNone/>
            </a:pPr>
            <a:r>
              <a:rPr lang="en-US" altLang="en-US" sz="1200"/>
              <a:t>	this</a:t>
            </a:r>
            <a:r>
              <a:rPr lang="th-TH" altLang="en-US" sz="1200"/>
              <a:t>.</a:t>
            </a:r>
            <a:r>
              <a:rPr lang="en-US" altLang="en-US" sz="1200"/>
              <a:t>address</a:t>
            </a:r>
            <a:r>
              <a:rPr lang="th-TH" altLang="en-US" sz="1200"/>
              <a:t>=</a:t>
            </a:r>
            <a:r>
              <a:rPr lang="en-US" altLang="en-US" sz="1200"/>
              <a:t>address;</a:t>
            </a:r>
            <a:endParaRPr lang="th-TH" altLang="en-US" sz="1200"/>
          </a:p>
          <a:p>
            <a:pPr eaLnBrk="1" hangingPunct="1">
              <a:spcBef>
                <a:spcPct val="0"/>
              </a:spcBef>
              <a:buFontTx/>
              <a:buNone/>
            </a:pPr>
            <a:r>
              <a:rPr lang="en-US" altLang="en-US" sz="1200"/>
              <a:t>	this</a:t>
            </a:r>
            <a:r>
              <a:rPr lang="th-TH" altLang="en-US" sz="1200"/>
              <a:t>.</a:t>
            </a:r>
            <a:r>
              <a:rPr lang="en-US" altLang="en-US" sz="1200"/>
              <a:t>getFullName </a:t>
            </a:r>
            <a:r>
              <a:rPr lang="th-TH" altLang="en-US" sz="1200"/>
              <a:t>= </a:t>
            </a:r>
            <a:r>
              <a:rPr lang="en-US" altLang="en-US" sz="1200"/>
              <a:t>function</a:t>
            </a:r>
            <a:r>
              <a:rPr lang="th-TH" altLang="en-US" sz="1200"/>
              <a:t>() </a:t>
            </a:r>
            <a:r>
              <a:rPr lang="en-US" altLang="en-US" sz="1200"/>
              <a:t>{</a:t>
            </a:r>
            <a:endParaRPr lang="th-TH" altLang="en-US" sz="1200"/>
          </a:p>
          <a:p>
            <a:pPr eaLnBrk="1" hangingPunct="1">
              <a:spcBef>
                <a:spcPct val="0"/>
              </a:spcBef>
              <a:buFontTx/>
              <a:buNone/>
            </a:pPr>
            <a:r>
              <a:rPr lang="en-US" altLang="en-US" sz="1200"/>
              <a:t>		return this</a:t>
            </a:r>
            <a:r>
              <a:rPr lang="th-TH" altLang="en-US" sz="1200"/>
              <a:t>.</a:t>
            </a:r>
            <a:r>
              <a:rPr lang="en-US" altLang="en-US" sz="1200"/>
              <a:t>firstname</a:t>
            </a:r>
            <a:r>
              <a:rPr lang="th-TH" altLang="en-US" sz="1200"/>
              <a:t>+" "+</a:t>
            </a:r>
            <a:r>
              <a:rPr lang="en-US" altLang="en-US" sz="1200"/>
              <a:t>this</a:t>
            </a:r>
            <a:r>
              <a:rPr lang="th-TH" altLang="en-US" sz="1200"/>
              <a:t>.</a:t>
            </a:r>
            <a:r>
              <a:rPr lang="en-US" altLang="en-US" sz="1200"/>
              <a:t>lastname;</a:t>
            </a:r>
            <a:endParaRPr lang="th-TH" altLang="en-US" sz="1200"/>
          </a:p>
          <a:p>
            <a:pPr eaLnBrk="1" hangingPunct="1">
              <a:spcBef>
                <a:spcPct val="0"/>
              </a:spcBef>
              <a:buFontTx/>
              <a:buNone/>
            </a:pPr>
            <a:r>
              <a:rPr lang="en-US" altLang="en-US" sz="1200"/>
              <a:t>	}</a:t>
            </a:r>
            <a:endParaRPr lang="th-TH" altLang="en-US" sz="1200"/>
          </a:p>
          <a:p>
            <a:pPr eaLnBrk="1" hangingPunct="1">
              <a:spcBef>
                <a:spcPct val="0"/>
              </a:spcBef>
              <a:buFontTx/>
              <a:buNone/>
            </a:pPr>
            <a:r>
              <a:rPr lang="en-US" altLang="en-US" sz="1200"/>
              <a:t>}</a:t>
            </a:r>
            <a:endParaRPr lang="th-TH" altLang="en-US" sz="1200"/>
          </a:p>
        </p:txBody>
      </p:sp>
      <p:sp>
        <p:nvSpPr>
          <p:cNvPr id="6" name="Text Box 6">
            <a:extLst>
              <a:ext uri="{FF2B5EF4-FFF2-40B4-BE49-F238E27FC236}">
                <a16:creationId xmlns:a16="http://schemas.microsoft.com/office/drawing/2014/main" id="{666F5A5D-EFC8-2641-6016-307825B48AAF}"/>
              </a:ext>
            </a:extLst>
          </p:cNvPr>
          <p:cNvSpPr txBox="1">
            <a:spLocks noChangeArrowheads="1"/>
          </p:cNvSpPr>
          <p:nvPr/>
        </p:nvSpPr>
        <p:spPr bwMode="auto">
          <a:xfrm>
            <a:off x="2026096" y="4038600"/>
            <a:ext cx="5045075" cy="15589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200"/>
              <a:t>function Person</a:t>
            </a:r>
            <a:r>
              <a:rPr lang="th-TH" altLang="en-US" sz="1200"/>
              <a:t>(</a:t>
            </a:r>
            <a:r>
              <a:rPr lang="en-US" altLang="en-US" sz="1200"/>
              <a:t>firstname,lastname,address</a:t>
            </a:r>
            <a:r>
              <a:rPr lang="th-TH" altLang="en-US" sz="1200"/>
              <a:t>) </a:t>
            </a:r>
            <a:r>
              <a:rPr lang="en-US" altLang="en-US" sz="1200"/>
              <a:t>{</a:t>
            </a:r>
            <a:endParaRPr lang="th-TH" altLang="en-US" sz="1200"/>
          </a:p>
          <a:p>
            <a:pPr eaLnBrk="1" hangingPunct="1">
              <a:spcBef>
                <a:spcPct val="0"/>
              </a:spcBef>
              <a:buFontTx/>
              <a:buNone/>
            </a:pPr>
            <a:r>
              <a:rPr lang="en-US" altLang="en-US" sz="1200"/>
              <a:t>	this</a:t>
            </a:r>
            <a:r>
              <a:rPr lang="th-TH" altLang="en-US" sz="1200"/>
              <a:t>.</a:t>
            </a:r>
            <a:r>
              <a:rPr lang="en-US" altLang="en-US" sz="1200"/>
              <a:t>firstname</a:t>
            </a:r>
            <a:r>
              <a:rPr lang="th-TH" altLang="en-US" sz="1200"/>
              <a:t>=</a:t>
            </a:r>
            <a:r>
              <a:rPr lang="en-US" altLang="en-US" sz="1200"/>
              <a:t>firstname;</a:t>
            </a:r>
            <a:endParaRPr lang="th-TH" altLang="en-US" sz="1200"/>
          </a:p>
          <a:p>
            <a:pPr eaLnBrk="1" hangingPunct="1">
              <a:spcBef>
                <a:spcPct val="0"/>
              </a:spcBef>
              <a:buFontTx/>
              <a:buNone/>
            </a:pPr>
            <a:r>
              <a:rPr lang="en-US" altLang="en-US" sz="1200"/>
              <a:t>	this</a:t>
            </a:r>
            <a:r>
              <a:rPr lang="th-TH" altLang="en-US" sz="1200"/>
              <a:t>.</a:t>
            </a:r>
            <a:r>
              <a:rPr lang="en-US" altLang="en-US" sz="1200"/>
              <a:t>lastname</a:t>
            </a:r>
            <a:r>
              <a:rPr lang="th-TH" altLang="en-US" sz="1200"/>
              <a:t>=</a:t>
            </a:r>
            <a:r>
              <a:rPr lang="en-US" altLang="en-US" sz="1200"/>
              <a:t>lastname;</a:t>
            </a:r>
            <a:endParaRPr lang="th-TH" altLang="en-US" sz="1200"/>
          </a:p>
          <a:p>
            <a:pPr eaLnBrk="1" hangingPunct="1">
              <a:spcBef>
                <a:spcPct val="0"/>
              </a:spcBef>
              <a:buFontTx/>
              <a:buNone/>
            </a:pPr>
            <a:r>
              <a:rPr lang="en-US" altLang="en-US" sz="1200"/>
              <a:t>	this</a:t>
            </a:r>
            <a:r>
              <a:rPr lang="th-TH" altLang="en-US" sz="1200"/>
              <a:t>.</a:t>
            </a:r>
            <a:r>
              <a:rPr lang="en-US" altLang="en-US" sz="1200"/>
              <a:t>address</a:t>
            </a:r>
            <a:r>
              <a:rPr lang="th-TH" altLang="en-US" sz="1200"/>
              <a:t>=</a:t>
            </a:r>
            <a:r>
              <a:rPr lang="en-US" altLang="en-US" sz="1200"/>
              <a:t>address;</a:t>
            </a:r>
            <a:endParaRPr lang="th-TH" altLang="en-US" sz="1200"/>
          </a:p>
          <a:p>
            <a:pPr eaLnBrk="1" hangingPunct="1">
              <a:spcBef>
                <a:spcPct val="0"/>
              </a:spcBef>
              <a:buFontTx/>
              <a:buNone/>
            </a:pPr>
            <a:r>
              <a:rPr lang="en-US" altLang="en-US" sz="1200"/>
              <a:t>}</a:t>
            </a:r>
            <a:endParaRPr lang="th-TH" altLang="en-US" sz="1200"/>
          </a:p>
          <a:p>
            <a:pPr eaLnBrk="1" hangingPunct="1">
              <a:spcBef>
                <a:spcPct val="0"/>
              </a:spcBef>
              <a:buFontTx/>
              <a:buNone/>
            </a:pPr>
            <a:r>
              <a:rPr lang="en-US" altLang="en-US" sz="1200"/>
              <a:t>Person</a:t>
            </a:r>
            <a:r>
              <a:rPr lang="th-TH" altLang="en-US" sz="1200"/>
              <a:t>.</a:t>
            </a:r>
            <a:r>
              <a:rPr lang="en-US" altLang="en-US" sz="1200"/>
              <a:t>prototype</a:t>
            </a:r>
            <a:r>
              <a:rPr lang="th-TH" altLang="en-US" sz="1200"/>
              <a:t>.</a:t>
            </a:r>
            <a:r>
              <a:rPr lang="en-US" altLang="en-US" sz="1200"/>
              <a:t>getFullName </a:t>
            </a:r>
            <a:r>
              <a:rPr lang="th-TH" altLang="en-US" sz="1200"/>
              <a:t>= </a:t>
            </a:r>
            <a:r>
              <a:rPr lang="en-US" altLang="en-US" sz="1200"/>
              <a:t>function</a:t>
            </a:r>
            <a:r>
              <a:rPr lang="th-TH" altLang="en-US" sz="1200"/>
              <a:t>() </a:t>
            </a:r>
            <a:r>
              <a:rPr lang="en-US" altLang="en-US" sz="1200"/>
              <a:t>{</a:t>
            </a:r>
            <a:endParaRPr lang="th-TH" altLang="en-US" sz="1200"/>
          </a:p>
          <a:p>
            <a:pPr eaLnBrk="1" hangingPunct="1">
              <a:spcBef>
                <a:spcPct val="0"/>
              </a:spcBef>
              <a:buFontTx/>
              <a:buNone/>
            </a:pPr>
            <a:r>
              <a:rPr lang="en-US" altLang="en-US" sz="1200"/>
              <a:t>	return this</a:t>
            </a:r>
            <a:r>
              <a:rPr lang="th-TH" altLang="en-US" sz="1200"/>
              <a:t>.</a:t>
            </a:r>
            <a:r>
              <a:rPr lang="en-US" altLang="en-US" sz="1200"/>
              <a:t>firstname</a:t>
            </a:r>
            <a:r>
              <a:rPr lang="th-TH" altLang="en-US" sz="1200"/>
              <a:t>+" "+</a:t>
            </a:r>
            <a:r>
              <a:rPr lang="en-US" altLang="en-US" sz="1200"/>
              <a:t>this</a:t>
            </a:r>
            <a:r>
              <a:rPr lang="th-TH" altLang="en-US" sz="1200"/>
              <a:t>.</a:t>
            </a:r>
            <a:r>
              <a:rPr lang="en-US" altLang="en-US" sz="1200"/>
              <a:t>lastname;</a:t>
            </a:r>
            <a:endParaRPr lang="th-TH" altLang="en-US" sz="1200"/>
          </a:p>
          <a:p>
            <a:pPr eaLnBrk="1" hangingPunct="1">
              <a:spcBef>
                <a:spcPct val="0"/>
              </a:spcBef>
              <a:buFontTx/>
              <a:buNone/>
            </a:pPr>
            <a:r>
              <a:rPr lang="en-US" altLang="en-US" sz="1200"/>
              <a:t>}</a:t>
            </a:r>
            <a:endParaRPr lang="th-TH" altLang="en-US" sz="1200"/>
          </a:p>
        </p:txBody>
      </p:sp>
      <p:sp>
        <p:nvSpPr>
          <p:cNvPr id="7" name="AutoShape 7">
            <a:extLst>
              <a:ext uri="{FF2B5EF4-FFF2-40B4-BE49-F238E27FC236}">
                <a16:creationId xmlns:a16="http://schemas.microsoft.com/office/drawing/2014/main" id="{DBF39E02-585C-88C0-A30C-EB219E0B330E}"/>
              </a:ext>
            </a:extLst>
          </p:cNvPr>
          <p:cNvSpPr>
            <a:spLocks noChangeArrowheads="1"/>
          </p:cNvSpPr>
          <p:nvPr/>
        </p:nvSpPr>
        <p:spPr bwMode="auto">
          <a:xfrm rot="5400000">
            <a:off x="7195790" y="3598069"/>
            <a:ext cx="1214437" cy="733425"/>
          </a:xfrm>
          <a:prstGeom prst="curvedDown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sp>
        <p:nvSpPr>
          <p:cNvPr id="8" name="Text Box 8">
            <a:extLst>
              <a:ext uri="{FF2B5EF4-FFF2-40B4-BE49-F238E27FC236}">
                <a16:creationId xmlns:a16="http://schemas.microsoft.com/office/drawing/2014/main" id="{2FB86934-B8C1-DF92-0F50-00C5AC546395}"/>
              </a:ext>
            </a:extLst>
          </p:cNvPr>
          <p:cNvSpPr txBox="1">
            <a:spLocks noChangeArrowheads="1"/>
          </p:cNvSpPr>
          <p:nvPr/>
        </p:nvSpPr>
        <p:spPr bwMode="auto">
          <a:xfrm>
            <a:off x="2026096" y="5791200"/>
            <a:ext cx="5045075" cy="8286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200"/>
              <a:t>Person</a:t>
            </a:r>
            <a:r>
              <a:rPr lang="th-TH" altLang="en-US" sz="1200"/>
              <a:t>.</a:t>
            </a:r>
            <a:r>
              <a:rPr lang="en-US" altLang="en-US" sz="1200"/>
              <a:t>prototype</a:t>
            </a:r>
            <a:r>
              <a:rPr lang="th-TH" altLang="en-US" sz="1200"/>
              <a:t>.</a:t>
            </a:r>
            <a:r>
              <a:rPr lang="en-US" altLang="en-US" sz="1200"/>
              <a:t>HELLO_MESSAGE </a:t>
            </a:r>
            <a:r>
              <a:rPr lang="th-TH" altLang="en-US" sz="1200"/>
              <a:t>= "</a:t>
            </a:r>
            <a:r>
              <a:rPr lang="en-US" altLang="en-US" sz="1200"/>
              <a:t>Hello</a:t>
            </a:r>
            <a:r>
              <a:rPr lang="th-TH" altLang="en-US" sz="1200"/>
              <a:t>"</a:t>
            </a:r>
            <a:r>
              <a:rPr lang="en-US" altLang="en-US" sz="1200"/>
              <a:t>;</a:t>
            </a:r>
            <a:endParaRPr lang="th-TH" altLang="en-US" sz="1200"/>
          </a:p>
          <a:p>
            <a:pPr eaLnBrk="1" hangingPunct="1">
              <a:spcBef>
                <a:spcPct val="0"/>
              </a:spcBef>
              <a:buFontTx/>
              <a:buNone/>
            </a:pPr>
            <a:r>
              <a:rPr lang="en-US" altLang="en-US" sz="1200"/>
              <a:t>Person</a:t>
            </a:r>
            <a:r>
              <a:rPr lang="th-TH" altLang="en-US" sz="1200"/>
              <a:t>.</a:t>
            </a:r>
            <a:r>
              <a:rPr lang="en-US" altLang="en-US" sz="1200"/>
              <a:t>prototype</a:t>
            </a:r>
            <a:r>
              <a:rPr lang="th-TH" altLang="en-US" sz="1200"/>
              <a:t>.</a:t>
            </a:r>
            <a:r>
              <a:rPr lang="en-US" altLang="en-US" sz="1200"/>
              <a:t>sayHi </a:t>
            </a:r>
            <a:r>
              <a:rPr lang="th-TH" altLang="en-US" sz="1200"/>
              <a:t>= </a:t>
            </a:r>
            <a:r>
              <a:rPr lang="en-US" altLang="en-US" sz="1200"/>
              <a:t>function</a:t>
            </a:r>
            <a:r>
              <a:rPr lang="th-TH" altLang="en-US" sz="1200"/>
              <a:t>() </a:t>
            </a:r>
            <a:r>
              <a:rPr lang="en-US" altLang="en-US" sz="1200"/>
              <a:t>{</a:t>
            </a:r>
            <a:endParaRPr lang="th-TH" altLang="en-US" sz="1200"/>
          </a:p>
          <a:p>
            <a:pPr eaLnBrk="1" hangingPunct="1">
              <a:spcBef>
                <a:spcPct val="0"/>
              </a:spcBef>
              <a:buFontTx/>
              <a:buNone/>
            </a:pPr>
            <a:r>
              <a:rPr lang="en-US" altLang="en-US" sz="1200"/>
              <a:t>	alert</a:t>
            </a:r>
            <a:r>
              <a:rPr lang="th-TH" altLang="en-US" sz="1200"/>
              <a:t>(</a:t>
            </a:r>
            <a:r>
              <a:rPr lang="en-US" altLang="en-US" sz="1200"/>
              <a:t>this</a:t>
            </a:r>
            <a:r>
              <a:rPr lang="th-TH" altLang="en-US" sz="1200"/>
              <a:t>.</a:t>
            </a:r>
            <a:r>
              <a:rPr lang="en-US" altLang="en-US" sz="1200"/>
              <a:t>HELLO_MESSAGE</a:t>
            </a:r>
            <a:r>
              <a:rPr lang="th-TH" altLang="en-US" sz="1200"/>
              <a:t>+" : "+</a:t>
            </a:r>
            <a:r>
              <a:rPr lang="en-US" altLang="en-US" sz="1200"/>
              <a:t>this</a:t>
            </a:r>
            <a:r>
              <a:rPr lang="th-TH" altLang="en-US" sz="1200"/>
              <a:t>.</a:t>
            </a:r>
            <a:r>
              <a:rPr lang="en-US" altLang="en-US" sz="1200"/>
              <a:t>firstname</a:t>
            </a:r>
            <a:r>
              <a:rPr lang="th-TH" altLang="en-US" sz="1200"/>
              <a:t>)</a:t>
            </a:r>
            <a:r>
              <a:rPr lang="en-US" altLang="en-US" sz="1200"/>
              <a:t>;</a:t>
            </a:r>
            <a:endParaRPr lang="th-TH" altLang="en-US" sz="1200"/>
          </a:p>
          <a:p>
            <a:pPr eaLnBrk="1" hangingPunct="1">
              <a:spcBef>
                <a:spcPct val="0"/>
              </a:spcBef>
              <a:buFontTx/>
              <a:buNone/>
            </a:pPr>
            <a:r>
              <a:rPr lang="en-US" altLang="en-US" sz="1200"/>
              <a:t>}</a:t>
            </a:r>
            <a:endParaRPr lang="th-TH" altLang="en-US" sz="1200"/>
          </a:p>
        </p:txBody>
      </p:sp>
    </p:spTree>
    <p:extLst>
      <p:ext uri="{BB962C8B-B14F-4D97-AF65-F5344CB8AC3E}">
        <p14:creationId xmlns:p14="http://schemas.microsoft.com/office/powerpoint/2010/main" val="1380951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4E454AD-8A20-94F4-9A3A-FB4F390B1061}"/>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978E776F-80AA-45C7-AECB-F3C2207DBED0}" type="slidenum">
              <a:rPr lang="en-US" altLang="en-US" sz="1400"/>
              <a:pPr>
                <a:spcBef>
                  <a:spcPct val="0"/>
                </a:spcBef>
                <a:buFontTx/>
                <a:buNone/>
              </a:pPr>
              <a:t>42</a:t>
            </a:fld>
            <a:endParaRPr lang="th-TH" altLang="en-US" sz="1400"/>
          </a:p>
        </p:txBody>
      </p:sp>
      <p:sp>
        <p:nvSpPr>
          <p:cNvPr id="3" name="Rectangle 2">
            <a:extLst>
              <a:ext uri="{FF2B5EF4-FFF2-40B4-BE49-F238E27FC236}">
                <a16:creationId xmlns:a16="http://schemas.microsoft.com/office/drawing/2014/main" id="{B2CE511F-01C4-3A29-E43A-78348BC3C039}"/>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Array</a:t>
            </a:r>
            <a:endParaRPr lang="th-TH" altLang="en-US" dirty="0"/>
          </a:p>
        </p:txBody>
      </p:sp>
      <p:sp>
        <p:nvSpPr>
          <p:cNvPr id="4" name="Rectangle 3">
            <a:extLst>
              <a:ext uri="{FF2B5EF4-FFF2-40B4-BE49-F238E27FC236}">
                <a16:creationId xmlns:a16="http://schemas.microsoft.com/office/drawing/2014/main" id="{7F9F8F6E-0C76-3BA2-2D9B-88794646ECDB}"/>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Array Declaration</a:t>
            </a:r>
          </a:p>
          <a:p>
            <a:pPr lvl="2"/>
            <a:endParaRPr lang="en-US" altLang="en-US" dirty="0"/>
          </a:p>
        </p:txBody>
      </p:sp>
      <p:sp>
        <p:nvSpPr>
          <p:cNvPr id="5" name="TextBox 3">
            <a:extLst>
              <a:ext uri="{FF2B5EF4-FFF2-40B4-BE49-F238E27FC236}">
                <a16:creationId xmlns:a16="http://schemas.microsoft.com/office/drawing/2014/main" id="{869F7AF8-A118-2576-F01B-8A6D270211AC}"/>
              </a:ext>
            </a:extLst>
          </p:cNvPr>
          <p:cNvSpPr txBox="1">
            <a:spLocks noChangeArrowheads="1"/>
          </p:cNvSpPr>
          <p:nvPr/>
        </p:nvSpPr>
        <p:spPr bwMode="auto">
          <a:xfrm>
            <a:off x="2026096" y="2286000"/>
            <a:ext cx="6400800" cy="4483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200"/>
              <a:t>&lt;html&gt;</a:t>
            </a:r>
          </a:p>
          <a:p>
            <a:pPr eaLnBrk="1" hangingPunct="1">
              <a:spcBef>
                <a:spcPct val="0"/>
              </a:spcBef>
              <a:buFontTx/>
              <a:buNone/>
            </a:pPr>
            <a:r>
              <a:rPr lang="en-US" altLang="en-US" sz="1200"/>
              <a:t>&lt;head&gt;</a:t>
            </a:r>
          </a:p>
          <a:p>
            <a:pPr eaLnBrk="1" hangingPunct="1">
              <a:spcBef>
                <a:spcPct val="0"/>
              </a:spcBef>
              <a:buFontTx/>
              <a:buNone/>
            </a:pPr>
            <a:r>
              <a:rPr lang="en-US" altLang="en-US" sz="1200"/>
              <a:t>&lt;title&gt;Array&lt;/title&gt;</a:t>
            </a:r>
          </a:p>
          <a:p>
            <a:pPr eaLnBrk="1" hangingPunct="1">
              <a:spcBef>
                <a:spcPct val="0"/>
              </a:spcBef>
              <a:buFontTx/>
              <a:buNone/>
            </a:pPr>
            <a:r>
              <a:rPr lang="en-US" altLang="en-US" sz="1200"/>
              <a:t>&lt;script language="JavaScript"&gt;</a:t>
            </a:r>
          </a:p>
          <a:p>
            <a:pPr eaLnBrk="1" hangingPunct="1">
              <a:spcBef>
                <a:spcPct val="0"/>
              </a:spcBef>
              <a:buFontTx/>
              <a:buNone/>
            </a:pPr>
            <a:r>
              <a:rPr lang="en-US" altLang="en-US" sz="1200"/>
              <a:t>var ary1 = new Array();</a:t>
            </a:r>
          </a:p>
          <a:p>
            <a:pPr eaLnBrk="1" hangingPunct="1">
              <a:spcBef>
                <a:spcPct val="0"/>
              </a:spcBef>
              <a:buFontTx/>
              <a:buNone/>
            </a:pPr>
            <a:r>
              <a:rPr lang="en-US" altLang="en-US" sz="1200"/>
              <a:t>ary1[0] = 'A';</a:t>
            </a:r>
          </a:p>
          <a:p>
            <a:pPr eaLnBrk="1" hangingPunct="1">
              <a:spcBef>
                <a:spcPct val="0"/>
              </a:spcBef>
              <a:buFontTx/>
              <a:buNone/>
            </a:pPr>
            <a:r>
              <a:rPr lang="en-US" altLang="en-US" sz="1200"/>
              <a:t>ary1[2] = 10;</a:t>
            </a:r>
          </a:p>
          <a:p>
            <a:pPr eaLnBrk="1" hangingPunct="1">
              <a:spcBef>
                <a:spcPct val="0"/>
              </a:spcBef>
              <a:buFontTx/>
              <a:buNone/>
            </a:pPr>
            <a:r>
              <a:rPr lang="en-US" altLang="en-US" sz="1200"/>
              <a:t>var ary2 = ['1','2','3'];</a:t>
            </a:r>
          </a:p>
          <a:p>
            <a:pPr eaLnBrk="1" hangingPunct="1">
              <a:spcBef>
                <a:spcPct val="0"/>
              </a:spcBef>
              <a:buFontTx/>
              <a:buNone/>
            </a:pPr>
            <a:r>
              <a:rPr lang="en-US" altLang="en-US" sz="1200"/>
              <a:t>var ary3 = new Array(5);</a:t>
            </a:r>
          </a:p>
          <a:p>
            <a:pPr eaLnBrk="1" hangingPunct="1">
              <a:spcBef>
                <a:spcPct val="0"/>
              </a:spcBef>
              <a:buFontTx/>
              <a:buNone/>
            </a:pPr>
            <a:r>
              <a:rPr lang="en-US" altLang="en-US" sz="1200"/>
              <a:t>var ary4 = new Array("Sun","Mon","Tue","Wed","Thu","Fri","Sat");</a:t>
            </a:r>
          </a:p>
          <a:p>
            <a:pPr eaLnBrk="1" hangingPunct="1">
              <a:spcBef>
                <a:spcPct val="0"/>
              </a:spcBef>
              <a:buFontTx/>
              <a:buNone/>
            </a:pPr>
            <a:r>
              <a:rPr lang="en-US" altLang="en-US" sz="1200"/>
              <a:t>function test() {</a:t>
            </a:r>
          </a:p>
          <a:p>
            <a:pPr eaLnBrk="1" hangingPunct="1">
              <a:spcBef>
                <a:spcPct val="0"/>
              </a:spcBef>
              <a:buFontTx/>
              <a:buNone/>
            </a:pPr>
            <a:r>
              <a:rPr lang="en-US" altLang="en-US" sz="1200"/>
              <a:t>	for(var i=0;i&lt;ary1.length;i++) {</a:t>
            </a:r>
          </a:p>
          <a:p>
            <a:pPr eaLnBrk="1" hangingPunct="1">
              <a:spcBef>
                <a:spcPct val="0"/>
              </a:spcBef>
              <a:buFontTx/>
              <a:buNone/>
            </a:pPr>
            <a:r>
              <a:rPr lang="en-US" altLang="en-US" sz="1200"/>
              <a:t>		alert(ary1[i]);</a:t>
            </a:r>
          </a:p>
          <a:p>
            <a:pPr eaLnBrk="1" hangingPunct="1">
              <a:spcBef>
                <a:spcPct val="0"/>
              </a:spcBef>
              <a:buFontTx/>
              <a:buNone/>
            </a:pPr>
            <a:r>
              <a:rPr lang="en-US" altLang="en-US" sz="1200"/>
              <a:t>	}</a:t>
            </a:r>
          </a:p>
          <a:p>
            <a:pPr eaLnBrk="1" hangingPunct="1">
              <a:spcBef>
                <a:spcPct val="0"/>
              </a:spcBef>
              <a:buFontTx/>
              <a:buNone/>
            </a:pPr>
            <a:r>
              <a:rPr lang="en-US" altLang="en-US" sz="1200"/>
              <a:t>	for(var x in ary4) {</a:t>
            </a:r>
          </a:p>
          <a:p>
            <a:pPr eaLnBrk="1" hangingPunct="1">
              <a:spcBef>
                <a:spcPct val="0"/>
              </a:spcBef>
              <a:buFontTx/>
              <a:buNone/>
            </a:pPr>
            <a:r>
              <a:rPr lang="en-US" altLang="en-US" sz="1200"/>
              <a:t>		alert(ary4[x]);	</a:t>
            </a:r>
          </a:p>
          <a:p>
            <a:pPr eaLnBrk="1" hangingPunct="1">
              <a:spcBef>
                <a:spcPct val="0"/>
              </a:spcBef>
              <a:buFontTx/>
              <a:buNone/>
            </a:pPr>
            <a:r>
              <a:rPr lang="en-US" altLang="en-US" sz="1200"/>
              <a:t>	}</a:t>
            </a:r>
          </a:p>
          <a:p>
            <a:pPr eaLnBrk="1" hangingPunct="1">
              <a:spcBef>
                <a:spcPct val="0"/>
              </a:spcBef>
              <a:buFontTx/>
              <a:buNone/>
            </a:pPr>
            <a:r>
              <a:rPr lang="en-US" altLang="en-US" sz="1200"/>
              <a:t>}</a:t>
            </a:r>
          </a:p>
          <a:p>
            <a:pPr eaLnBrk="1" hangingPunct="1">
              <a:spcBef>
                <a:spcPct val="0"/>
              </a:spcBef>
              <a:buFontTx/>
              <a:buNone/>
            </a:pPr>
            <a:r>
              <a:rPr lang="en-US" altLang="en-US" sz="1200"/>
              <a:t>&lt;/script&gt;</a:t>
            </a:r>
          </a:p>
          <a:p>
            <a:pPr eaLnBrk="1" hangingPunct="1">
              <a:spcBef>
                <a:spcPct val="0"/>
              </a:spcBef>
              <a:buFontTx/>
              <a:buNone/>
            </a:pPr>
            <a:r>
              <a:rPr lang="en-US" altLang="en-US" sz="1200"/>
              <a:t>&lt;/head&gt;</a:t>
            </a:r>
          </a:p>
          <a:p>
            <a:pPr eaLnBrk="1" hangingPunct="1">
              <a:spcBef>
                <a:spcPct val="0"/>
              </a:spcBef>
              <a:buFontTx/>
              <a:buNone/>
            </a:pPr>
            <a:r>
              <a:rPr lang="en-US" altLang="en-US" sz="1200"/>
              <a:t>&lt;body&gt;</a:t>
            </a:r>
          </a:p>
          <a:p>
            <a:pPr eaLnBrk="1" hangingPunct="1">
              <a:spcBef>
                <a:spcPct val="0"/>
              </a:spcBef>
              <a:buFontTx/>
              <a:buNone/>
            </a:pPr>
            <a:r>
              <a:rPr lang="en-US" altLang="en-US" sz="1200"/>
              <a:t>&lt;button onclick="test()"&gt;Test&lt;/button&gt;</a:t>
            </a:r>
          </a:p>
          <a:p>
            <a:pPr eaLnBrk="1" hangingPunct="1">
              <a:spcBef>
                <a:spcPct val="0"/>
              </a:spcBef>
              <a:buFontTx/>
              <a:buNone/>
            </a:pPr>
            <a:r>
              <a:rPr lang="en-US" altLang="en-US" sz="1200"/>
              <a:t>&lt;/body&gt;</a:t>
            </a:r>
          </a:p>
          <a:p>
            <a:pPr eaLnBrk="1" hangingPunct="1">
              <a:spcBef>
                <a:spcPct val="0"/>
              </a:spcBef>
              <a:buFontTx/>
              <a:buNone/>
            </a:pPr>
            <a:r>
              <a:rPr lang="en-US" altLang="en-US" sz="1200"/>
              <a:t>&lt;/html&gt;</a:t>
            </a:r>
          </a:p>
        </p:txBody>
      </p:sp>
    </p:spTree>
    <p:extLst>
      <p:ext uri="{BB962C8B-B14F-4D97-AF65-F5344CB8AC3E}">
        <p14:creationId xmlns:p14="http://schemas.microsoft.com/office/powerpoint/2010/main" val="2086972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F1BF71F-F0E5-0DBA-2B2D-ACA88A57ABC8}"/>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9ACCDF2F-DFDC-4EA2-8AC3-1D2E546AE3D1}" type="slidenum">
              <a:rPr lang="en-US" altLang="en-US" sz="1400"/>
              <a:pPr>
                <a:spcBef>
                  <a:spcPct val="0"/>
                </a:spcBef>
                <a:buFontTx/>
                <a:buNone/>
              </a:pPr>
              <a:t>43</a:t>
            </a:fld>
            <a:endParaRPr lang="th-TH" altLang="en-US" sz="1400"/>
          </a:p>
        </p:txBody>
      </p:sp>
      <p:sp>
        <p:nvSpPr>
          <p:cNvPr id="3" name="Rectangle 2">
            <a:extLst>
              <a:ext uri="{FF2B5EF4-FFF2-40B4-BE49-F238E27FC236}">
                <a16:creationId xmlns:a16="http://schemas.microsoft.com/office/drawing/2014/main" id="{1C0404C6-8283-5E9C-2CC5-69F9D10C2391}"/>
              </a:ext>
            </a:extLst>
          </p:cNvPr>
          <p:cNvSpPr txBox="1">
            <a:spLocks noChangeArrowheads="1"/>
          </p:cNvSpPr>
          <p:nvPr/>
        </p:nvSpPr>
        <p:spPr>
          <a:xfrm>
            <a:off x="1331912"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Array</a:t>
            </a:r>
            <a:endParaRPr lang="th-TH" altLang="en-US" dirty="0"/>
          </a:p>
        </p:txBody>
      </p:sp>
      <p:sp>
        <p:nvSpPr>
          <p:cNvPr id="4" name="Rectangle 3">
            <a:extLst>
              <a:ext uri="{FF2B5EF4-FFF2-40B4-BE49-F238E27FC236}">
                <a16:creationId xmlns:a16="http://schemas.microsoft.com/office/drawing/2014/main" id="{818A2FD2-A1AA-02B7-046A-116AE5236BBE}"/>
              </a:ext>
            </a:extLst>
          </p:cNvPr>
          <p:cNvSpPr txBox="1">
            <a:spLocks noChangeArrowheads="1"/>
          </p:cNvSpPr>
          <p:nvPr/>
        </p:nvSpPr>
        <p:spPr>
          <a:xfrm>
            <a:off x="1408112"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Array Object Methods</a:t>
            </a:r>
          </a:p>
        </p:txBody>
      </p:sp>
      <p:graphicFrame>
        <p:nvGraphicFramePr>
          <p:cNvPr id="5" name="Group 178">
            <a:extLst>
              <a:ext uri="{FF2B5EF4-FFF2-40B4-BE49-F238E27FC236}">
                <a16:creationId xmlns:a16="http://schemas.microsoft.com/office/drawing/2014/main" id="{4F681F92-3E42-0EBD-0B2E-74A82C213322}"/>
              </a:ext>
            </a:extLst>
          </p:cNvPr>
          <p:cNvGraphicFramePr>
            <a:graphicFrameLocks noGrp="1"/>
          </p:cNvGraphicFramePr>
          <p:nvPr>
            <p:extLst>
              <p:ext uri="{D42A27DB-BD31-4B8C-83A1-F6EECF244321}">
                <p14:modId xmlns:p14="http://schemas.microsoft.com/office/powerpoint/2010/main" val="2737071788"/>
              </p:ext>
            </p:extLst>
          </p:nvPr>
        </p:nvGraphicFramePr>
        <p:xfrm>
          <a:off x="1763688" y="2438400"/>
          <a:ext cx="7239000" cy="3565796"/>
        </p:xfrm>
        <a:graphic>
          <a:graphicData uri="http://schemas.openxmlformats.org/drawingml/2006/table">
            <a:tbl>
              <a:tblPr/>
              <a:tblGrid>
                <a:gridCol w="1639888">
                  <a:extLst>
                    <a:ext uri="{9D8B030D-6E8A-4147-A177-3AD203B41FA5}">
                      <a16:colId xmlns:a16="http://schemas.microsoft.com/office/drawing/2014/main" val="20000"/>
                    </a:ext>
                  </a:extLst>
                </a:gridCol>
                <a:gridCol w="5599112">
                  <a:extLst>
                    <a:ext uri="{9D8B030D-6E8A-4147-A177-3AD203B41FA5}">
                      <a16:colId xmlns:a16="http://schemas.microsoft.com/office/drawing/2014/main" val="20001"/>
                    </a:ext>
                  </a:extLst>
                </a:gridCol>
              </a:tblGrid>
              <a:tr h="24379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Verdana" pitchFamily="34" charset="0"/>
                          <a:ea typeface="Times New Roman" pitchFamily="18" charset="0"/>
                          <a:cs typeface="Tahoma" pitchFamily="34" charset="0"/>
                        </a:rPr>
                        <a:t>Method</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4379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concat()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Joins two or more arrays and returns the result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7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join()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Puts all the elements of an array into a string. The elements are separated by a specified delimiter</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79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pop()</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Removes and returns the last element of an array</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79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push()</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Adds one or more elements to the end of an array and returns the new length</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79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reverse()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Reverses the order of the elements in an array</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79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shift()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Removes and returns the first element of an array</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79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slice()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selected elements from an existing array</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79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sort()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Sorts the elements of an array</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79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splice()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Removes and adds new elements to an array</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79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toSource()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Represents the source code of an object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79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toString()</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Converts an array to a string and returns the result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379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unshift()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Adds one or more elements to the beginning of an array and returns the new length</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379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valueOf()</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Returns the primitive value of an Array object</a:t>
                      </a:r>
                      <a:endParaRPr kumimoji="0" lang="en-US" sz="10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502187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E5BDA1F-C398-0E54-5D1C-A73A49801976}"/>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49336AF-86E3-4256-BA1A-FC7B9025C6F0}" type="slidenum">
              <a:rPr lang="en-US" altLang="en-US" sz="1400"/>
              <a:pPr>
                <a:spcBef>
                  <a:spcPct val="0"/>
                </a:spcBef>
                <a:buFontTx/>
                <a:buNone/>
              </a:pPr>
              <a:t>44</a:t>
            </a:fld>
            <a:endParaRPr lang="th-TH" altLang="en-US" sz="1400"/>
          </a:p>
        </p:txBody>
      </p:sp>
      <p:sp>
        <p:nvSpPr>
          <p:cNvPr id="3" name="Rectangle 2">
            <a:extLst>
              <a:ext uri="{FF2B5EF4-FFF2-40B4-BE49-F238E27FC236}">
                <a16:creationId xmlns:a16="http://schemas.microsoft.com/office/drawing/2014/main" id="{8918949D-326D-B5C6-52A0-E8664A5C1B34}"/>
              </a:ext>
            </a:extLst>
          </p:cNvPr>
          <p:cNvSpPr txBox="1">
            <a:spLocks noChangeArrowheads="1"/>
          </p:cNvSpPr>
          <p:nvPr/>
        </p:nvSpPr>
        <p:spPr>
          <a:xfrm>
            <a:off x="1310952"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Array</a:t>
            </a:r>
            <a:endParaRPr lang="th-TH" altLang="en-US" dirty="0"/>
          </a:p>
        </p:txBody>
      </p:sp>
      <p:sp>
        <p:nvSpPr>
          <p:cNvPr id="4" name="Rectangle 3">
            <a:extLst>
              <a:ext uri="{FF2B5EF4-FFF2-40B4-BE49-F238E27FC236}">
                <a16:creationId xmlns:a16="http://schemas.microsoft.com/office/drawing/2014/main" id="{A161919B-C8EE-34E9-B411-D1C46E3D6609}"/>
              </a:ext>
            </a:extLst>
          </p:cNvPr>
          <p:cNvSpPr txBox="1">
            <a:spLocks noChangeArrowheads="1"/>
          </p:cNvSpPr>
          <p:nvPr/>
        </p:nvSpPr>
        <p:spPr>
          <a:xfrm>
            <a:off x="1387152"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Example</a:t>
            </a:r>
          </a:p>
        </p:txBody>
      </p:sp>
      <p:sp>
        <p:nvSpPr>
          <p:cNvPr id="5" name="Text Box 4">
            <a:extLst>
              <a:ext uri="{FF2B5EF4-FFF2-40B4-BE49-F238E27FC236}">
                <a16:creationId xmlns:a16="http://schemas.microsoft.com/office/drawing/2014/main" id="{E0661987-E318-D227-35AB-9B5FA46EB2F7}"/>
              </a:ext>
            </a:extLst>
          </p:cNvPr>
          <p:cNvSpPr txBox="1">
            <a:spLocks noChangeArrowheads="1"/>
          </p:cNvSpPr>
          <p:nvPr/>
        </p:nvSpPr>
        <p:spPr bwMode="auto">
          <a:xfrm>
            <a:off x="5120952" y="1425575"/>
            <a:ext cx="3492696" cy="52800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000"/>
              <a:t>&lt;html&gt;</a:t>
            </a:r>
            <a:endParaRPr lang="th-TH" altLang="en-US" sz="1000"/>
          </a:p>
          <a:p>
            <a:pPr eaLnBrk="1" hangingPunct="1">
              <a:spcBef>
                <a:spcPct val="0"/>
              </a:spcBef>
              <a:buFontTx/>
              <a:buNone/>
            </a:pPr>
            <a:r>
              <a:rPr lang="en-US" altLang="en-US" sz="1000"/>
              <a:t>&lt;head&gt;</a:t>
            </a:r>
            <a:endParaRPr lang="th-TH" altLang="en-US" sz="1000"/>
          </a:p>
          <a:p>
            <a:pPr eaLnBrk="1" hangingPunct="1">
              <a:spcBef>
                <a:spcPct val="0"/>
              </a:spcBef>
              <a:buFontTx/>
              <a:buNone/>
            </a:pPr>
            <a:r>
              <a:rPr lang="en-US" altLang="en-US" sz="1000"/>
              <a:t>&lt;title&gt;Array&lt;</a:t>
            </a:r>
            <a:r>
              <a:rPr lang="th-TH" altLang="en-US" sz="1000"/>
              <a:t>/</a:t>
            </a:r>
            <a:r>
              <a:rPr lang="en-US" altLang="en-US" sz="1000"/>
              <a:t>title&gt;</a:t>
            </a:r>
            <a:endParaRPr lang="th-TH" altLang="en-US" sz="1000"/>
          </a:p>
          <a:p>
            <a:pPr eaLnBrk="1" hangingPunct="1">
              <a:spcBef>
                <a:spcPct val="0"/>
              </a:spcBef>
              <a:buFontTx/>
              <a:buNone/>
            </a:pPr>
            <a:r>
              <a:rPr lang="en-US" altLang="en-US" sz="1000"/>
              <a:t>&lt;script language</a:t>
            </a:r>
            <a:r>
              <a:rPr lang="th-TH" altLang="en-US" sz="1000"/>
              <a:t>="</a:t>
            </a:r>
            <a:r>
              <a:rPr lang="en-US" altLang="en-US" sz="1000"/>
              <a:t>JavaScript</a:t>
            </a:r>
            <a:r>
              <a:rPr lang="th-TH" altLang="en-US" sz="1000"/>
              <a:t>"</a:t>
            </a:r>
            <a:r>
              <a:rPr lang="en-US" altLang="en-US" sz="1000"/>
              <a:t>&gt;</a:t>
            </a:r>
            <a:endParaRPr lang="th-TH" altLang="en-US" sz="1000"/>
          </a:p>
          <a:p>
            <a:pPr eaLnBrk="1" hangingPunct="1">
              <a:spcBef>
                <a:spcPct val="0"/>
              </a:spcBef>
              <a:buFontTx/>
              <a:buNone/>
            </a:pPr>
            <a:r>
              <a:rPr lang="en-US" altLang="en-US" sz="1000"/>
              <a:t>var ary1</a:t>
            </a:r>
            <a:r>
              <a:rPr lang="th-TH" altLang="en-US" sz="1000"/>
              <a:t> = [</a:t>
            </a:r>
            <a:r>
              <a:rPr lang="en-US" altLang="en-US" sz="1000"/>
              <a:t>25,3,60,15, 8</a:t>
            </a:r>
            <a:r>
              <a:rPr lang="th-TH" altLang="en-US" sz="1000"/>
              <a:t>]</a:t>
            </a:r>
            <a:r>
              <a:rPr lang="en-US" altLang="en-US" sz="1000"/>
              <a:t>;</a:t>
            </a:r>
            <a:endParaRPr lang="th-TH" altLang="en-US" sz="1000"/>
          </a:p>
          <a:p>
            <a:pPr eaLnBrk="1" hangingPunct="1">
              <a:spcBef>
                <a:spcPct val="0"/>
              </a:spcBef>
              <a:buFontTx/>
              <a:buNone/>
            </a:pPr>
            <a:r>
              <a:rPr lang="en-US" altLang="en-US" sz="1000"/>
              <a:t>var ary2</a:t>
            </a:r>
            <a:r>
              <a:rPr lang="th-TH" altLang="en-US" sz="1000"/>
              <a:t> = [</a:t>
            </a:r>
            <a:r>
              <a:rPr lang="en-US" altLang="en-US" sz="1000"/>
              <a:t>100,21,77</a:t>
            </a:r>
            <a:r>
              <a:rPr lang="th-TH" altLang="en-US" sz="1000"/>
              <a:t>]</a:t>
            </a:r>
            <a:r>
              <a:rPr lang="en-US" altLang="en-US" sz="1000"/>
              <a:t>;</a:t>
            </a:r>
            <a:endParaRPr lang="th-TH" altLang="en-US" sz="1000"/>
          </a:p>
          <a:p>
            <a:pPr eaLnBrk="1" hangingPunct="1">
              <a:spcBef>
                <a:spcPct val="0"/>
              </a:spcBef>
              <a:buFontTx/>
              <a:buNone/>
            </a:pPr>
            <a:r>
              <a:rPr lang="en-US" altLang="en-US" sz="1000"/>
              <a:t>function test</a:t>
            </a:r>
            <a:r>
              <a:rPr lang="th-TH" altLang="en-US" sz="1000"/>
              <a:t>() </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ary1</a:t>
            </a:r>
            <a:r>
              <a:rPr lang="th-TH" altLang="en-US" sz="1000"/>
              <a:t>.</a:t>
            </a:r>
            <a:r>
              <a:rPr lang="en-US" altLang="en-US" sz="1000"/>
              <a:t>length</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&lt;br&gt;</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ary1</a:t>
            </a:r>
            <a:r>
              <a:rPr lang="th-TH" altLang="en-US" sz="1000"/>
              <a:t>.</a:t>
            </a:r>
            <a:r>
              <a:rPr lang="en-US" altLang="en-US" sz="1000"/>
              <a:t>toString</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&lt;br&gt;</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ary1</a:t>
            </a:r>
            <a:r>
              <a:rPr lang="th-TH" altLang="en-US" sz="1000"/>
              <a:t>.</a:t>
            </a:r>
            <a:r>
              <a:rPr lang="en-US" altLang="en-US" sz="1000"/>
              <a:t>join</a:t>
            </a:r>
            <a:r>
              <a:rPr lang="th-TH" altLang="en-US" sz="1000"/>
              <a:t>("</a:t>
            </a:r>
            <a:r>
              <a:rPr lang="en-US" altLang="en-US" sz="1000"/>
              <a:t>|</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&lt;br&gt;</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ary1</a:t>
            </a:r>
            <a:r>
              <a:rPr lang="th-TH" altLang="en-US" sz="1000"/>
              <a:t>.</a:t>
            </a:r>
            <a:r>
              <a:rPr lang="en-US" altLang="en-US" sz="1000"/>
              <a:t>sort</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&lt;br&gt;</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ary1</a:t>
            </a:r>
            <a:r>
              <a:rPr lang="th-TH" altLang="en-US" sz="1000"/>
              <a:t>.</a:t>
            </a:r>
            <a:r>
              <a:rPr lang="en-US" altLang="en-US" sz="1000"/>
              <a:t>reverse</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&lt;br&gt;</a:t>
            </a:r>
            <a:r>
              <a:rPr lang="th-TH" altLang="en-US" sz="1000"/>
              <a:t>")</a:t>
            </a:r>
            <a:r>
              <a:rPr lang="en-US" altLang="en-US" sz="1000"/>
              <a:t>;</a:t>
            </a:r>
            <a:endParaRPr lang="th-TH" altLang="en-US" sz="1000"/>
          </a:p>
          <a:p>
            <a:pPr eaLnBrk="1" hangingPunct="1">
              <a:spcBef>
                <a:spcPct val="0"/>
              </a:spcBef>
              <a:buFontTx/>
              <a:buNone/>
            </a:pPr>
            <a:r>
              <a:rPr lang="en-US" altLang="en-US" sz="1000"/>
              <a:t>	ary1</a:t>
            </a:r>
            <a:r>
              <a:rPr lang="th-TH" altLang="en-US" sz="1000"/>
              <a:t>.</a:t>
            </a:r>
            <a:r>
              <a:rPr lang="en-US" altLang="en-US" sz="1000"/>
              <a:t>push</a:t>
            </a:r>
            <a:r>
              <a:rPr lang="th-TH" altLang="en-US" sz="1000"/>
              <a:t>(</a:t>
            </a:r>
            <a:r>
              <a:rPr lang="en-US" altLang="en-US" sz="1000"/>
              <a:t>22</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ary1</a:t>
            </a:r>
            <a:r>
              <a:rPr lang="th-TH" altLang="en-US" sz="1000"/>
              <a:t>)</a:t>
            </a:r>
            <a:r>
              <a:rPr lang="en-US" altLang="en-US" sz="1000"/>
              <a:t>;</a:t>
            </a:r>
            <a:endParaRPr lang="th-TH" altLang="en-US" sz="1000"/>
          </a:p>
          <a:p>
            <a:pPr eaLnBrk="1" hangingPunct="1">
              <a:spcBef>
                <a:spcPct val="0"/>
              </a:spcBef>
              <a:buFontTx/>
              <a:buNone/>
            </a:pPr>
            <a:r>
              <a:rPr lang="en-US" altLang="en-US" sz="1000"/>
              <a:t>	var a </a:t>
            </a:r>
            <a:r>
              <a:rPr lang="th-TH" altLang="en-US" sz="1000"/>
              <a:t>= </a:t>
            </a:r>
            <a:r>
              <a:rPr lang="en-US" altLang="en-US" sz="1000"/>
              <a:t>ary1</a:t>
            </a:r>
            <a:r>
              <a:rPr lang="th-TH" altLang="en-US" sz="1000"/>
              <a:t>.</a:t>
            </a:r>
            <a:r>
              <a:rPr lang="en-US" altLang="en-US" sz="1000"/>
              <a:t>pop</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&lt;br&gt;</a:t>
            </a:r>
            <a:r>
              <a:rPr lang="th-TH" altLang="en-US" sz="1000"/>
              <a:t>"+</a:t>
            </a:r>
            <a:r>
              <a:rPr lang="en-US" altLang="en-US" sz="1000"/>
              <a:t>a</a:t>
            </a:r>
            <a:r>
              <a:rPr lang="th-TH" altLang="en-US" sz="1000"/>
              <a:t>+"</a:t>
            </a:r>
            <a:r>
              <a:rPr lang="en-US" altLang="en-US" sz="1000"/>
              <a:t>&lt;br&gt;</a:t>
            </a:r>
            <a:r>
              <a:rPr lang="th-TH" altLang="en-US" sz="1000"/>
              <a:t>")</a:t>
            </a:r>
            <a:r>
              <a:rPr lang="en-US" altLang="en-US" sz="1000"/>
              <a:t>;	</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ary1</a:t>
            </a:r>
            <a:r>
              <a:rPr lang="th-TH" altLang="en-US" sz="1000"/>
              <a:t>)</a:t>
            </a:r>
            <a:r>
              <a:rPr lang="en-US" altLang="en-US" sz="1000"/>
              <a:t>;</a:t>
            </a:r>
            <a:endParaRPr lang="th-TH" altLang="en-US" sz="1000"/>
          </a:p>
          <a:p>
            <a:pPr eaLnBrk="1" hangingPunct="1">
              <a:spcBef>
                <a:spcPct val="0"/>
              </a:spcBef>
              <a:buFontTx/>
              <a:buNone/>
            </a:pPr>
            <a:r>
              <a:rPr lang="en-US" altLang="en-US" sz="1000"/>
              <a:t>	var b </a:t>
            </a:r>
            <a:r>
              <a:rPr lang="th-TH" altLang="en-US" sz="1000"/>
              <a:t>= </a:t>
            </a:r>
            <a:r>
              <a:rPr lang="en-US" altLang="en-US" sz="1000"/>
              <a:t>ary1</a:t>
            </a:r>
            <a:r>
              <a:rPr lang="th-TH" altLang="en-US" sz="1000"/>
              <a:t>.</a:t>
            </a:r>
            <a:r>
              <a:rPr lang="en-US" altLang="en-US" sz="1000"/>
              <a:t>shift</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&lt;br&gt;</a:t>
            </a:r>
            <a:r>
              <a:rPr lang="th-TH" altLang="en-US" sz="1000"/>
              <a:t>"+</a:t>
            </a:r>
            <a:r>
              <a:rPr lang="en-US" altLang="en-US" sz="1000"/>
              <a:t>b</a:t>
            </a:r>
            <a:r>
              <a:rPr lang="th-TH" altLang="en-US" sz="1000"/>
              <a:t>+"</a:t>
            </a:r>
            <a:r>
              <a:rPr lang="en-US" altLang="en-US" sz="1000"/>
              <a:t>&lt;br&gt;</a:t>
            </a:r>
            <a:r>
              <a:rPr lang="th-TH" altLang="en-US" sz="1000"/>
              <a:t>")</a:t>
            </a:r>
            <a:r>
              <a:rPr lang="en-US" altLang="en-US" sz="1000"/>
              <a:t>;	</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ary1</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&lt;br&gt;</a:t>
            </a:r>
            <a:r>
              <a:rPr lang="th-TH" altLang="en-US" sz="1000"/>
              <a:t>")</a:t>
            </a:r>
            <a:r>
              <a:rPr lang="en-US" altLang="en-US" sz="1000"/>
              <a:t>;</a:t>
            </a:r>
            <a:endParaRPr lang="th-TH" altLang="en-US" sz="1000"/>
          </a:p>
          <a:p>
            <a:pPr eaLnBrk="1" hangingPunct="1">
              <a:spcBef>
                <a:spcPct val="0"/>
              </a:spcBef>
              <a:buFontTx/>
              <a:buNone/>
            </a:pPr>
            <a:r>
              <a:rPr lang="en-US" altLang="en-US" sz="1000"/>
              <a:t>	document</a:t>
            </a:r>
            <a:r>
              <a:rPr lang="th-TH" altLang="en-US" sz="1000"/>
              <a:t>.</a:t>
            </a:r>
            <a:r>
              <a:rPr lang="en-US" altLang="en-US" sz="1000"/>
              <a:t>write</a:t>
            </a:r>
            <a:r>
              <a:rPr lang="th-TH" altLang="en-US" sz="1000"/>
              <a:t>(</a:t>
            </a:r>
            <a:r>
              <a:rPr lang="en-US" altLang="en-US" sz="1000"/>
              <a:t>ary1</a:t>
            </a:r>
            <a:r>
              <a:rPr lang="th-TH" altLang="en-US" sz="1000"/>
              <a:t>.</a:t>
            </a:r>
            <a:r>
              <a:rPr lang="en-US" altLang="en-US" sz="1000"/>
              <a:t>concat</a:t>
            </a:r>
            <a:r>
              <a:rPr lang="th-TH" altLang="en-US" sz="1000"/>
              <a:t>(</a:t>
            </a:r>
            <a:r>
              <a:rPr lang="en-US" altLang="en-US" sz="1000"/>
              <a:t>ary2</a:t>
            </a:r>
            <a:r>
              <a:rPr lang="th-TH" altLang="en-US" sz="1000"/>
              <a:t>))</a:t>
            </a:r>
            <a:r>
              <a:rPr lang="en-US" altLang="en-US" sz="1000"/>
              <a:t>;</a:t>
            </a:r>
            <a:endParaRPr lang="th-TH" altLang="en-US" sz="1000"/>
          </a:p>
          <a:p>
            <a:pPr eaLnBrk="1" hangingPunct="1">
              <a:spcBef>
                <a:spcPct val="0"/>
              </a:spcBef>
              <a:buFontTx/>
              <a:buNone/>
            </a:pPr>
            <a:r>
              <a:rPr lang="en-US" altLang="en-US" sz="1000"/>
              <a:t>}</a:t>
            </a:r>
            <a:endParaRPr lang="th-TH" altLang="en-US" sz="1000"/>
          </a:p>
          <a:p>
            <a:pPr eaLnBrk="1" hangingPunct="1">
              <a:spcBef>
                <a:spcPct val="0"/>
              </a:spcBef>
              <a:buFontTx/>
              <a:buNone/>
            </a:pPr>
            <a:r>
              <a:rPr lang="en-US" altLang="en-US" sz="1000"/>
              <a:t>&lt;</a:t>
            </a:r>
            <a:r>
              <a:rPr lang="th-TH" altLang="en-US" sz="1000"/>
              <a:t>/</a:t>
            </a:r>
            <a:r>
              <a:rPr lang="en-US" altLang="en-US" sz="1000"/>
              <a:t>script&gt;</a:t>
            </a:r>
            <a:endParaRPr lang="th-TH" altLang="en-US" sz="1000"/>
          </a:p>
          <a:p>
            <a:pPr eaLnBrk="1" hangingPunct="1">
              <a:spcBef>
                <a:spcPct val="0"/>
              </a:spcBef>
              <a:buFontTx/>
              <a:buNone/>
            </a:pPr>
            <a:r>
              <a:rPr lang="en-US" altLang="en-US" sz="1000"/>
              <a:t>&lt;</a:t>
            </a:r>
            <a:r>
              <a:rPr lang="th-TH" altLang="en-US" sz="1000"/>
              <a:t>/</a:t>
            </a:r>
            <a:r>
              <a:rPr lang="en-US" altLang="en-US" sz="1000"/>
              <a:t>head&gt;</a:t>
            </a:r>
            <a:endParaRPr lang="th-TH" altLang="en-US" sz="1000"/>
          </a:p>
          <a:p>
            <a:pPr eaLnBrk="1" hangingPunct="1">
              <a:spcBef>
                <a:spcPct val="0"/>
              </a:spcBef>
              <a:buFontTx/>
              <a:buNone/>
            </a:pPr>
            <a:r>
              <a:rPr lang="en-US" altLang="en-US" sz="1000"/>
              <a:t>&lt;body&gt;</a:t>
            </a:r>
            <a:endParaRPr lang="th-TH" altLang="en-US" sz="1000"/>
          </a:p>
          <a:p>
            <a:pPr eaLnBrk="1" hangingPunct="1">
              <a:spcBef>
                <a:spcPct val="0"/>
              </a:spcBef>
              <a:buFontTx/>
              <a:buNone/>
            </a:pPr>
            <a:r>
              <a:rPr lang="en-US" altLang="en-US" sz="1000"/>
              <a:t>&lt;button onclick</a:t>
            </a:r>
            <a:r>
              <a:rPr lang="th-TH" altLang="en-US" sz="1000"/>
              <a:t>="</a:t>
            </a:r>
            <a:r>
              <a:rPr lang="en-US" altLang="en-US" sz="1000"/>
              <a:t>test</a:t>
            </a:r>
            <a:r>
              <a:rPr lang="th-TH" altLang="en-US" sz="1000"/>
              <a:t>()"</a:t>
            </a:r>
            <a:r>
              <a:rPr lang="en-US" altLang="en-US" sz="1000"/>
              <a:t>&gt;Test&lt;</a:t>
            </a:r>
            <a:r>
              <a:rPr lang="th-TH" altLang="en-US" sz="1000"/>
              <a:t>/</a:t>
            </a:r>
            <a:r>
              <a:rPr lang="en-US" altLang="en-US" sz="1000"/>
              <a:t>button&gt;</a:t>
            </a:r>
            <a:endParaRPr lang="th-TH" altLang="en-US" sz="1000"/>
          </a:p>
          <a:p>
            <a:pPr eaLnBrk="1" hangingPunct="1">
              <a:spcBef>
                <a:spcPct val="0"/>
              </a:spcBef>
              <a:buFontTx/>
              <a:buNone/>
            </a:pPr>
            <a:r>
              <a:rPr lang="en-US" altLang="en-US" sz="1000"/>
              <a:t>&lt;</a:t>
            </a:r>
            <a:r>
              <a:rPr lang="th-TH" altLang="en-US" sz="1000"/>
              <a:t>/</a:t>
            </a:r>
            <a:r>
              <a:rPr lang="en-US" altLang="en-US" sz="1000"/>
              <a:t>body&gt;</a:t>
            </a:r>
            <a:endParaRPr lang="th-TH" altLang="en-US" sz="1000"/>
          </a:p>
          <a:p>
            <a:pPr eaLnBrk="1" hangingPunct="1">
              <a:spcBef>
                <a:spcPct val="0"/>
              </a:spcBef>
              <a:buFontTx/>
              <a:buNone/>
            </a:pPr>
            <a:r>
              <a:rPr lang="en-US" altLang="en-US" sz="1000"/>
              <a:t>&lt;</a:t>
            </a:r>
            <a:r>
              <a:rPr lang="th-TH" altLang="en-US" sz="1000"/>
              <a:t>/</a:t>
            </a:r>
            <a:r>
              <a:rPr lang="en-US" altLang="en-US" sz="1000"/>
              <a:t>html&gt;</a:t>
            </a:r>
            <a:endParaRPr lang="th-TH" altLang="en-US" sz="1000"/>
          </a:p>
        </p:txBody>
      </p:sp>
      <p:pic>
        <p:nvPicPr>
          <p:cNvPr id="8" name="Picture 7">
            <a:extLst>
              <a:ext uri="{FF2B5EF4-FFF2-40B4-BE49-F238E27FC236}">
                <a16:creationId xmlns:a16="http://schemas.microsoft.com/office/drawing/2014/main" id="{FC3F2F8E-96DA-D00B-58AB-F7BE7A964736}"/>
              </a:ext>
            </a:extLst>
          </p:cNvPr>
          <p:cNvPicPr>
            <a:picLocks noChangeAspect="1"/>
          </p:cNvPicPr>
          <p:nvPr/>
        </p:nvPicPr>
        <p:blipFill>
          <a:blip r:embed="rId3"/>
          <a:stretch>
            <a:fillRect/>
          </a:stretch>
        </p:blipFill>
        <p:spPr>
          <a:xfrm>
            <a:off x="1763436" y="2514600"/>
            <a:ext cx="3171825" cy="39624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710319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21274AF-3827-2A6D-435D-0FF40782A917}"/>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5E5B8C19-2D1B-4ED5-96F9-1C6A8CABDB73}" type="slidenum">
              <a:rPr lang="en-US" altLang="en-US" sz="1400"/>
              <a:pPr>
                <a:spcBef>
                  <a:spcPct val="0"/>
                </a:spcBef>
                <a:buFontTx/>
                <a:buNone/>
              </a:pPr>
              <a:t>45</a:t>
            </a:fld>
            <a:endParaRPr lang="th-TH" altLang="en-US" sz="1400"/>
          </a:p>
        </p:txBody>
      </p:sp>
      <p:sp>
        <p:nvSpPr>
          <p:cNvPr id="3" name="Rectangle 2">
            <a:extLst>
              <a:ext uri="{FF2B5EF4-FFF2-40B4-BE49-F238E27FC236}">
                <a16:creationId xmlns:a16="http://schemas.microsoft.com/office/drawing/2014/main" id="{4D716FE7-F024-5C0D-EB38-A4B0A005618D}"/>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Function </a:t>
            </a:r>
            <a:endParaRPr lang="th-TH" altLang="en-US" dirty="0"/>
          </a:p>
        </p:txBody>
      </p:sp>
      <p:sp>
        <p:nvSpPr>
          <p:cNvPr id="4" name="Rectangle 3">
            <a:extLst>
              <a:ext uri="{FF2B5EF4-FFF2-40B4-BE49-F238E27FC236}">
                <a16:creationId xmlns:a16="http://schemas.microsoft.com/office/drawing/2014/main" id="{7950773E-5597-55A6-CB7F-66C77A7A88FE}"/>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Top-level Functions</a:t>
            </a:r>
            <a:endParaRPr lang="en-US" altLang="en-US" dirty="0"/>
          </a:p>
        </p:txBody>
      </p:sp>
      <p:graphicFrame>
        <p:nvGraphicFramePr>
          <p:cNvPr id="5" name="Group 129">
            <a:extLst>
              <a:ext uri="{FF2B5EF4-FFF2-40B4-BE49-F238E27FC236}">
                <a16:creationId xmlns:a16="http://schemas.microsoft.com/office/drawing/2014/main" id="{2F8E6637-22BC-BEB7-257A-18AB9928E4FB}"/>
              </a:ext>
            </a:extLst>
          </p:cNvPr>
          <p:cNvGraphicFramePr>
            <a:graphicFrameLocks noGrp="1"/>
          </p:cNvGraphicFramePr>
          <p:nvPr>
            <p:extLst>
              <p:ext uri="{D42A27DB-BD31-4B8C-83A1-F6EECF244321}">
                <p14:modId xmlns:p14="http://schemas.microsoft.com/office/powerpoint/2010/main" val="1226806671"/>
              </p:ext>
            </p:extLst>
          </p:nvPr>
        </p:nvGraphicFramePr>
        <p:xfrm>
          <a:off x="2102296" y="2438400"/>
          <a:ext cx="6629400" cy="2925920"/>
        </p:xfrm>
        <a:graphic>
          <a:graphicData uri="http://schemas.openxmlformats.org/drawingml/2006/table">
            <a:tbl>
              <a:tblPr/>
              <a:tblGrid>
                <a:gridCol w="2406650">
                  <a:extLst>
                    <a:ext uri="{9D8B030D-6E8A-4147-A177-3AD203B41FA5}">
                      <a16:colId xmlns:a16="http://schemas.microsoft.com/office/drawing/2014/main" val="20000"/>
                    </a:ext>
                  </a:extLst>
                </a:gridCol>
                <a:gridCol w="4222750">
                  <a:extLst>
                    <a:ext uri="{9D8B030D-6E8A-4147-A177-3AD203B41FA5}">
                      <a16:colId xmlns:a16="http://schemas.microsoft.com/office/drawing/2014/main" val="20001"/>
                    </a:ext>
                  </a:extLst>
                </a:gridCol>
              </a:tblGrid>
              <a:tr h="27429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Function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742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escape()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Encodes a string</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5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eval()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Evaluates a string and executes it as if it was script code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isFinite()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Checks if a value is a finite number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isNaN()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Checks if a value is not a number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Number()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Converts an object's value to a number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parseFloat()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Parses a string and returns a floating point number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parseInt()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Parses a string and returns an integer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String()</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Converts an object's value to a string</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unescape()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Decodes a string encoded by escape()</a:t>
                      </a:r>
                      <a:endParaRPr kumimoji="0" lang="en-US" sz="1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12" marB="45712"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30546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B408D8E-6B9D-6DD3-4838-DD7B4A950EF8}"/>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5E5B8C19-2D1B-4ED5-96F9-1C6A8CABDB73}" type="slidenum">
              <a:rPr lang="en-US" altLang="en-US" sz="1400"/>
              <a:pPr>
                <a:spcBef>
                  <a:spcPct val="0"/>
                </a:spcBef>
                <a:buFontTx/>
                <a:buNone/>
              </a:pPr>
              <a:t>46</a:t>
            </a:fld>
            <a:endParaRPr lang="th-TH" altLang="en-US" sz="1400"/>
          </a:p>
        </p:txBody>
      </p:sp>
      <p:sp>
        <p:nvSpPr>
          <p:cNvPr id="3" name="Rectangle 2">
            <a:extLst>
              <a:ext uri="{FF2B5EF4-FFF2-40B4-BE49-F238E27FC236}">
                <a16:creationId xmlns:a16="http://schemas.microsoft.com/office/drawing/2014/main" id="{83477298-CAE4-AC15-D786-B3F79C89CB89}"/>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Function </a:t>
            </a:r>
            <a:endParaRPr lang="th-TH" altLang="en-US" dirty="0"/>
          </a:p>
        </p:txBody>
      </p:sp>
      <p:sp>
        <p:nvSpPr>
          <p:cNvPr id="4" name="Rectangle 3">
            <a:extLst>
              <a:ext uri="{FF2B5EF4-FFF2-40B4-BE49-F238E27FC236}">
                <a16:creationId xmlns:a16="http://schemas.microsoft.com/office/drawing/2014/main" id="{32A02712-28BB-757C-27EC-ECAE51618688}"/>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eval Function</a:t>
            </a:r>
          </a:p>
        </p:txBody>
      </p:sp>
      <p:sp>
        <p:nvSpPr>
          <p:cNvPr id="5" name="Text Box 40">
            <a:extLst>
              <a:ext uri="{FF2B5EF4-FFF2-40B4-BE49-F238E27FC236}">
                <a16:creationId xmlns:a16="http://schemas.microsoft.com/office/drawing/2014/main" id="{D6DB872F-5FC7-BC08-CB74-91C84E392479}"/>
              </a:ext>
            </a:extLst>
          </p:cNvPr>
          <p:cNvSpPr txBox="1">
            <a:spLocks noChangeArrowheads="1"/>
          </p:cNvSpPr>
          <p:nvPr/>
        </p:nvSpPr>
        <p:spPr bwMode="auto">
          <a:xfrm>
            <a:off x="2054671" y="2362200"/>
            <a:ext cx="5240338" cy="40941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000"/>
              <a:t>&lt;html&gt;</a:t>
            </a:r>
            <a:endParaRPr lang="th-TH" altLang="en-US" sz="1000"/>
          </a:p>
          <a:p>
            <a:pPr eaLnBrk="1" hangingPunct="1">
              <a:spcBef>
                <a:spcPct val="0"/>
              </a:spcBef>
              <a:buFontTx/>
              <a:buNone/>
            </a:pPr>
            <a:r>
              <a:rPr lang="en-US" altLang="en-US" sz="1000"/>
              <a:t>&lt;head&gt;</a:t>
            </a:r>
            <a:endParaRPr lang="th-TH" altLang="en-US" sz="1000"/>
          </a:p>
          <a:p>
            <a:pPr eaLnBrk="1" hangingPunct="1">
              <a:spcBef>
                <a:spcPct val="0"/>
              </a:spcBef>
              <a:buFontTx/>
              <a:buNone/>
            </a:pPr>
            <a:r>
              <a:rPr lang="en-US" altLang="en-US" sz="1000"/>
              <a:t>&lt;title&gt;eval&lt;</a:t>
            </a:r>
            <a:r>
              <a:rPr lang="th-TH" altLang="en-US" sz="1000"/>
              <a:t>/</a:t>
            </a:r>
            <a:r>
              <a:rPr lang="en-US" altLang="en-US" sz="1000"/>
              <a:t>title&gt;</a:t>
            </a:r>
            <a:endParaRPr lang="th-TH" altLang="en-US" sz="1000"/>
          </a:p>
          <a:p>
            <a:pPr eaLnBrk="1" hangingPunct="1">
              <a:spcBef>
                <a:spcPct val="0"/>
              </a:spcBef>
              <a:buFontTx/>
              <a:buNone/>
            </a:pPr>
            <a:r>
              <a:rPr lang="en-US" altLang="en-US" sz="1000"/>
              <a:t>&lt;script language</a:t>
            </a:r>
            <a:r>
              <a:rPr lang="th-TH" altLang="en-US" sz="1000"/>
              <a:t>="</a:t>
            </a:r>
            <a:r>
              <a:rPr lang="en-US" altLang="en-US" sz="1000"/>
              <a:t>JavaScript</a:t>
            </a:r>
            <a:r>
              <a:rPr lang="th-TH" altLang="en-US" sz="1000"/>
              <a:t>"</a:t>
            </a:r>
            <a:r>
              <a:rPr lang="en-US" altLang="en-US" sz="1000"/>
              <a:t>&gt;</a:t>
            </a:r>
            <a:endParaRPr lang="th-TH" altLang="en-US" sz="1000"/>
          </a:p>
          <a:p>
            <a:pPr eaLnBrk="1" hangingPunct="1">
              <a:spcBef>
                <a:spcPct val="0"/>
              </a:spcBef>
              <a:buFontTx/>
              <a:buNone/>
            </a:pPr>
            <a:r>
              <a:rPr lang="en-US" altLang="en-US" sz="1000"/>
              <a:t>function hello</a:t>
            </a:r>
            <a:r>
              <a:rPr lang="th-TH" altLang="en-US" sz="1000"/>
              <a:t>(</a:t>
            </a:r>
            <a:r>
              <a:rPr lang="en-US" altLang="en-US" sz="1000"/>
              <a:t>msg</a:t>
            </a:r>
            <a:r>
              <a:rPr lang="th-TH" altLang="en-US" sz="1000"/>
              <a:t>) </a:t>
            </a:r>
            <a:r>
              <a:rPr lang="en-US" altLang="en-US" sz="1000"/>
              <a:t>{ logger</a:t>
            </a:r>
            <a:r>
              <a:rPr lang="th-TH" altLang="en-US" sz="1000"/>
              <a:t>.</a:t>
            </a:r>
            <a:r>
              <a:rPr lang="en-US" altLang="en-US" sz="1000"/>
              <a:t>innerHTML </a:t>
            </a:r>
            <a:r>
              <a:rPr lang="th-TH" altLang="en-US" sz="1000"/>
              <a:t>= </a:t>
            </a:r>
            <a:r>
              <a:rPr lang="en-US" altLang="en-US" sz="1000"/>
              <a:t>logger</a:t>
            </a:r>
            <a:r>
              <a:rPr lang="th-TH" altLang="en-US" sz="1000"/>
              <a:t>.</a:t>
            </a:r>
            <a:r>
              <a:rPr lang="en-US" altLang="en-US" sz="1000"/>
              <a:t>innerHTML</a:t>
            </a:r>
            <a:r>
              <a:rPr lang="th-TH" altLang="en-US" sz="1000"/>
              <a:t>+</a:t>
            </a:r>
            <a:r>
              <a:rPr lang="en-US" altLang="en-US" sz="1000"/>
              <a:t>'&lt;br&gt;Hello </a:t>
            </a:r>
            <a:r>
              <a:rPr lang="th-TH" altLang="en-US" sz="1000"/>
              <a:t>: </a:t>
            </a:r>
            <a:r>
              <a:rPr lang="en-US" altLang="en-US" sz="1000"/>
              <a:t>'</a:t>
            </a:r>
            <a:r>
              <a:rPr lang="th-TH" altLang="en-US" sz="1000"/>
              <a:t>+</a:t>
            </a:r>
            <a:r>
              <a:rPr lang="en-US" altLang="en-US" sz="1000"/>
              <a:t>msg; }</a:t>
            </a:r>
            <a:endParaRPr lang="th-TH" altLang="en-US" sz="1000"/>
          </a:p>
          <a:p>
            <a:pPr eaLnBrk="1" hangingPunct="1">
              <a:spcBef>
                <a:spcPct val="0"/>
              </a:spcBef>
              <a:buFontTx/>
              <a:buNone/>
            </a:pPr>
            <a:r>
              <a:rPr lang="en-US" altLang="en-US" sz="1000"/>
              <a:t>function evalClick</a:t>
            </a:r>
            <a:r>
              <a:rPr lang="th-TH" altLang="en-US" sz="1000"/>
              <a:t>() </a:t>
            </a:r>
            <a:r>
              <a:rPr lang="en-US" altLang="en-US" sz="1000"/>
              <a:t>{</a:t>
            </a:r>
            <a:endParaRPr lang="th-TH" altLang="en-US" sz="1000"/>
          </a:p>
          <a:p>
            <a:pPr eaLnBrk="1" hangingPunct="1">
              <a:spcBef>
                <a:spcPct val="0"/>
              </a:spcBef>
              <a:buFontTx/>
              <a:buNone/>
            </a:pPr>
            <a:r>
              <a:rPr lang="en-US" altLang="en-US" sz="1000"/>
              <a:t>	logger</a:t>
            </a:r>
            <a:r>
              <a:rPr lang="th-TH" altLang="en-US" sz="1000"/>
              <a:t>.</a:t>
            </a:r>
            <a:r>
              <a:rPr lang="en-US" altLang="en-US" sz="1000"/>
              <a:t>innerHTML </a:t>
            </a:r>
            <a:r>
              <a:rPr lang="th-TH" altLang="en-US" sz="1000"/>
              <a:t>= "</a:t>
            </a:r>
            <a:r>
              <a:rPr lang="en-US" altLang="en-US" sz="1000"/>
              <a:t>Value is </a:t>
            </a:r>
            <a:r>
              <a:rPr lang="th-TH" altLang="en-US" sz="1000"/>
              <a:t>: "+</a:t>
            </a:r>
            <a:r>
              <a:rPr lang="en-US" altLang="en-US" sz="1000"/>
              <a:t>eval</a:t>
            </a:r>
            <a:r>
              <a:rPr lang="th-TH" altLang="en-US" sz="1000"/>
              <a:t>(</a:t>
            </a:r>
            <a:r>
              <a:rPr lang="en-US" altLang="en-US" sz="1000"/>
              <a:t>myval</a:t>
            </a:r>
            <a:r>
              <a:rPr lang="th-TH" altLang="en-US" sz="1000"/>
              <a:t>.</a:t>
            </a:r>
            <a:r>
              <a:rPr lang="en-US" altLang="en-US" sz="1000"/>
              <a:t>value</a:t>
            </a:r>
            <a:r>
              <a:rPr lang="th-TH" altLang="en-US" sz="1000"/>
              <a:t>)*</a:t>
            </a:r>
            <a:r>
              <a:rPr lang="en-US" altLang="en-US" sz="1000"/>
              <a:t>10;</a:t>
            </a:r>
            <a:endParaRPr lang="th-TH" altLang="en-US" sz="1000"/>
          </a:p>
          <a:p>
            <a:pPr eaLnBrk="1" hangingPunct="1">
              <a:spcBef>
                <a:spcPct val="0"/>
              </a:spcBef>
              <a:buFontTx/>
              <a:buNone/>
            </a:pPr>
            <a:r>
              <a:rPr lang="en-US" altLang="en-US" sz="1000"/>
              <a:t>}</a:t>
            </a:r>
            <a:endParaRPr lang="th-TH" altLang="en-US" sz="1000"/>
          </a:p>
          <a:p>
            <a:pPr eaLnBrk="1" hangingPunct="1">
              <a:spcBef>
                <a:spcPct val="0"/>
              </a:spcBef>
              <a:buFontTx/>
              <a:buNone/>
            </a:pPr>
            <a:r>
              <a:rPr lang="en-US" altLang="en-US" sz="1000"/>
              <a:t>function helloClick</a:t>
            </a:r>
            <a:r>
              <a:rPr lang="th-TH" altLang="en-US" sz="1000"/>
              <a:t>() </a:t>
            </a:r>
            <a:r>
              <a:rPr lang="en-US" altLang="en-US" sz="1000"/>
              <a:t>{</a:t>
            </a:r>
            <a:endParaRPr lang="th-TH" altLang="en-US" sz="1000"/>
          </a:p>
          <a:p>
            <a:pPr eaLnBrk="1" hangingPunct="1">
              <a:spcBef>
                <a:spcPct val="0"/>
              </a:spcBef>
              <a:buFontTx/>
              <a:buNone/>
            </a:pPr>
            <a:r>
              <a:rPr lang="en-US" altLang="en-US" sz="1000"/>
              <a:t>	var fn </a:t>
            </a:r>
            <a:r>
              <a:rPr lang="th-TH" altLang="en-US" sz="1000"/>
              <a:t>= </a:t>
            </a:r>
            <a:r>
              <a:rPr lang="en-US" altLang="en-US" sz="1000"/>
              <a:t>eval</a:t>
            </a:r>
            <a:r>
              <a:rPr lang="th-TH" altLang="en-US" sz="1000"/>
              <a:t>("</a:t>
            </a:r>
            <a:r>
              <a:rPr lang="en-US" altLang="en-US" sz="1000"/>
              <a:t>hello</a:t>
            </a:r>
            <a:r>
              <a:rPr lang="th-TH" altLang="en-US" sz="1000"/>
              <a:t>")</a:t>
            </a:r>
            <a:r>
              <a:rPr lang="en-US" altLang="en-US" sz="1000"/>
              <a:t>;</a:t>
            </a:r>
            <a:endParaRPr lang="th-TH" altLang="en-US" sz="1000"/>
          </a:p>
          <a:p>
            <a:pPr eaLnBrk="1" hangingPunct="1">
              <a:spcBef>
                <a:spcPct val="0"/>
              </a:spcBef>
              <a:buFontTx/>
              <a:buNone/>
            </a:pPr>
            <a:r>
              <a:rPr lang="en-US" altLang="en-US" sz="1000"/>
              <a:t>	fn</a:t>
            </a:r>
            <a:r>
              <a:rPr lang="th-TH" altLang="en-US" sz="1000"/>
              <a:t>(</a:t>
            </a:r>
            <a:r>
              <a:rPr lang="en-US" altLang="en-US" sz="1000"/>
              <a:t>myval</a:t>
            </a:r>
            <a:r>
              <a:rPr lang="th-TH" altLang="en-US" sz="1000"/>
              <a:t>.</a:t>
            </a:r>
            <a:r>
              <a:rPr lang="en-US" altLang="en-US" sz="1000"/>
              <a:t>value</a:t>
            </a:r>
            <a:r>
              <a:rPr lang="th-TH" altLang="en-US" sz="1000"/>
              <a:t>)</a:t>
            </a:r>
            <a:r>
              <a:rPr lang="en-US" altLang="en-US" sz="1000"/>
              <a:t>;</a:t>
            </a:r>
            <a:endParaRPr lang="th-TH" altLang="en-US" sz="1000"/>
          </a:p>
          <a:p>
            <a:pPr eaLnBrk="1" hangingPunct="1">
              <a:spcBef>
                <a:spcPct val="0"/>
              </a:spcBef>
              <a:buFontTx/>
              <a:buNone/>
            </a:pPr>
            <a:r>
              <a:rPr lang="en-US" altLang="en-US" sz="1000"/>
              <a:t>}</a:t>
            </a:r>
            <a:endParaRPr lang="th-TH" altLang="en-US" sz="1000"/>
          </a:p>
          <a:p>
            <a:pPr eaLnBrk="1" hangingPunct="1">
              <a:spcBef>
                <a:spcPct val="0"/>
              </a:spcBef>
              <a:buFontTx/>
              <a:buNone/>
            </a:pPr>
            <a:r>
              <a:rPr lang="en-US" altLang="en-US" sz="1000"/>
              <a:t>function greetClick</a:t>
            </a:r>
            <a:r>
              <a:rPr lang="th-TH" altLang="en-US" sz="1000"/>
              <a:t>() </a:t>
            </a:r>
            <a:r>
              <a:rPr lang="en-US" altLang="en-US" sz="1000"/>
              <a:t>{</a:t>
            </a:r>
            <a:endParaRPr lang="th-TH" altLang="en-US" sz="1000"/>
          </a:p>
          <a:p>
            <a:pPr eaLnBrk="1" hangingPunct="1">
              <a:spcBef>
                <a:spcPct val="0"/>
              </a:spcBef>
              <a:buFontTx/>
              <a:buNone/>
            </a:pPr>
            <a:r>
              <a:rPr lang="en-US" altLang="en-US" sz="1000"/>
              <a:t>	greet</a:t>
            </a:r>
            <a:r>
              <a:rPr lang="th-TH" altLang="en-US" sz="1000"/>
              <a:t>(</a:t>
            </a:r>
            <a:r>
              <a:rPr lang="en-US" altLang="en-US" sz="1000"/>
              <a:t>myval</a:t>
            </a:r>
            <a:r>
              <a:rPr lang="th-TH" altLang="en-US" sz="1000"/>
              <a:t>.</a:t>
            </a:r>
            <a:r>
              <a:rPr lang="en-US" altLang="en-US" sz="1000"/>
              <a:t>value</a:t>
            </a:r>
            <a:r>
              <a:rPr lang="th-TH" altLang="en-US" sz="1000"/>
              <a:t>)</a:t>
            </a:r>
            <a:r>
              <a:rPr lang="en-US" altLang="en-US" sz="1000"/>
              <a:t>;</a:t>
            </a:r>
            <a:endParaRPr lang="th-TH" altLang="en-US" sz="1000"/>
          </a:p>
          <a:p>
            <a:pPr eaLnBrk="1" hangingPunct="1">
              <a:spcBef>
                <a:spcPct val="0"/>
              </a:spcBef>
              <a:buFontTx/>
              <a:buNone/>
            </a:pPr>
            <a:r>
              <a:rPr lang="en-US" altLang="en-US" sz="1000"/>
              <a:t>}</a:t>
            </a:r>
            <a:endParaRPr lang="th-TH" altLang="en-US" sz="1000"/>
          </a:p>
          <a:p>
            <a:pPr eaLnBrk="1" hangingPunct="1">
              <a:spcBef>
                <a:spcPct val="0"/>
              </a:spcBef>
              <a:buFontTx/>
              <a:buNone/>
            </a:pPr>
            <a:r>
              <a:rPr lang="en-US" altLang="en-US" sz="1000"/>
              <a:t>eval</a:t>
            </a:r>
            <a:r>
              <a:rPr lang="th-TH" altLang="en-US" sz="1000"/>
              <a:t>("</a:t>
            </a:r>
            <a:r>
              <a:rPr lang="en-US" altLang="en-US" sz="1000"/>
              <a:t>function greet</a:t>
            </a:r>
            <a:r>
              <a:rPr lang="th-TH" altLang="en-US" sz="1000"/>
              <a:t>(</a:t>
            </a:r>
            <a:r>
              <a:rPr lang="en-US" altLang="en-US" sz="1000"/>
              <a:t>msg</a:t>
            </a:r>
            <a:r>
              <a:rPr lang="th-TH" altLang="en-US" sz="1000"/>
              <a:t>) </a:t>
            </a:r>
            <a:r>
              <a:rPr lang="en-US" altLang="en-US" sz="1000"/>
              <a:t>{ logger</a:t>
            </a:r>
            <a:r>
              <a:rPr lang="th-TH" altLang="en-US" sz="1000"/>
              <a:t>.</a:t>
            </a:r>
            <a:r>
              <a:rPr lang="en-US" altLang="en-US" sz="1000"/>
              <a:t>innerHTML </a:t>
            </a:r>
            <a:r>
              <a:rPr lang="th-TH" altLang="en-US" sz="1000"/>
              <a:t>= </a:t>
            </a:r>
            <a:r>
              <a:rPr lang="en-US" altLang="en-US" sz="1000"/>
              <a:t>logger</a:t>
            </a:r>
            <a:r>
              <a:rPr lang="th-TH" altLang="en-US" sz="1000"/>
              <a:t>.</a:t>
            </a:r>
            <a:r>
              <a:rPr lang="en-US" altLang="en-US" sz="1000"/>
              <a:t>innerHTML</a:t>
            </a:r>
            <a:r>
              <a:rPr lang="th-TH" altLang="en-US" sz="1000"/>
              <a:t>+</a:t>
            </a:r>
            <a:r>
              <a:rPr lang="en-US" altLang="en-US" sz="1000"/>
              <a:t>'&lt;br&gt;Greet </a:t>
            </a:r>
            <a:r>
              <a:rPr lang="th-TH" altLang="en-US" sz="1000"/>
              <a:t>: </a:t>
            </a:r>
            <a:r>
              <a:rPr lang="en-US" altLang="en-US" sz="1000"/>
              <a:t>'</a:t>
            </a:r>
            <a:r>
              <a:rPr lang="th-TH" altLang="en-US" sz="1000"/>
              <a:t>+</a:t>
            </a:r>
            <a:r>
              <a:rPr lang="en-US" altLang="en-US" sz="1000"/>
              <a:t>msg; }</a:t>
            </a:r>
            <a:r>
              <a:rPr lang="th-TH" altLang="en-US" sz="1000"/>
              <a:t>")</a:t>
            </a:r>
            <a:r>
              <a:rPr lang="en-US" altLang="en-US" sz="1000"/>
              <a:t>;</a:t>
            </a:r>
            <a:endParaRPr lang="th-TH" altLang="en-US" sz="1000"/>
          </a:p>
          <a:p>
            <a:pPr eaLnBrk="1" hangingPunct="1">
              <a:spcBef>
                <a:spcPct val="0"/>
              </a:spcBef>
              <a:buFontTx/>
              <a:buNone/>
            </a:pPr>
            <a:r>
              <a:rPr lang="en-US" altLang="en-US" sz="1000"/>
              <a:t>&lt;</a:t>
            </a:r>
            <a:r>
              <a:rPr lang="th-TH" altLang="en-US" sz="1000"/>
              <a:t>/</a:t>
            </a:r>
            <a:r>
              <a:rPr lang="en-US" altLang="en-US" sz="1000"/>
              <a:t>script&gt;</a:t>
            </a:r>
            <a:endParaRPr lang="th-TH" altLang="en-US" sz="1000"/>
          </a:p>
          <a:p>
            <a:pPr eaLnBrk="1" hangingPunct="1">
              <a:spcBef>
                <a:spcPct val="0"/>
              </a:spcBef>
              <a:buFontTx/>
              <a:buNone/>
            </a:pPr>
            <a:r>
              <a:rPr lang="en-US" altLang="en-US" sz="1000"/>
              <a:t>&lt;</a:t>
            </a:r>
            <a:r>
              <a:rPr lang="th-TH" altLang="en-US" sz="1000"/>
              <a:t>/</a:t>
            </a:r>
            <a:r>
              <a:rPr lang="en-US" altLang="en-US" sz="1000"/>
              <a:t>head&gt;</a:t>
            </a:r>
            <a:endParaRPr lang="th-TH" altLang="en-US" sz="1000"/>
          </a:p>
          <a:p>
            <a:pPr eaLnBrk="1" hangingPunct="1">
              <a:spcBef>
                <a:spcPct val="0"/>
              </a:spcBef>
              <a:buFontTx/>
              <a:buNone/>
            </a:pPr>
            <a:r>
              <a:rPr lang="en-US" altLang="en-US" sz="1000"/>
              <a:t>&lt;body&gt;</a:t>
            </a:r>
            <a:endParaRPr lang="th-TH" altLang="en-US" sz="1000"/>
          </a:p>
          <a:p>
            <a:pPr eaLnBrk="1" hangingPunct="1">
              <a:spcBef>
                <a:spcPct val="0"/>
              </a:spcBef>
              <a:buFontTx/>
              <a:buNone/>
            </a:pPr>
            <a:r>
              <a:rPr lang="en-US" altLang="en-US" sz="1000"/>
              <a:t>&lt;input type</a:t>
            </a:r>
            <a:r>
              <a:rPr lang="th-TH" altLang="en-US" sz="1000"/>
              <a:t>="</a:t>
            </a:r>
            <a:r>
              <a:rPr lang="en-US" altLang="en-US" sz="1000"/>
              <a:t>text</a:t>
            </a:r>
            <a:r>
              <a:rPr lang="th-TH" altLang="en-US" sz="1000"/>
              <a:t>" </a:t>
            </a:r>
            <a:r>
              <a:rPr lang="en-US" altLang="en-US" sz="1000"/>
              <a:t>id</a:t>
            </a:r>
            <a:r>
              <a:rPr lang="th-TH" altLang="en-US" sz="1000"/>
              <a:t>="</a:t>
            </a:r>
            <a:r>
              <a:rPr lang="en-US" altLang="en-US" sz="1000"/>
              <a:t>myval</a:t>
            </a:r>
            <a:r>
              <a:rPr lang="th-TH" altLang="en-US" sz="1000"/>
              <a:t>"</a:t>
            </a:r>
            <a:r>
              <a:rPr lang="en-US" altLang="en-US" sz="1000"/>
              <a:t>&gt;&lt;</a:t>
            </a:r>
            <a:r>
              <a:rPr lang="th-TH" altLang="en-US" sz="1000"/>
              <a:t>/</a:t>
            </a:r>
            <a:r>
              <a:rPr lang="en-US" altLang="en-US" sz="1000"/>
              <a:t>input&gt;</a:t>
            </a:r>
            <a:endParaRPr lang="th-TH" altLang="en-US" sz="1000"/>
          </a:p>
          <a:p>
            <a:pPr eaLnBrk="1" hangingPunct="1">
              <a:spcBef>
                <a:spcPct val="0"/>
              </a:spcBef>
              <a:buFontTx/>
              <a:buNone/>
            </a:pPr>
            <a:r>
              <a:rPr lang="en-US" altLang="en-US" sz="1000"/>
              <a:t>&lt;button onclick</a:t>
            </a:r>
            <a:r>
              <a:rPr lang="th-TH" altLang="en-US" sz="1000"/>
              <a:t>="</a:t>
            </a:r>
            <a:r>
              <a:rPr lang="en-US" altLang="en-US" sz="1000"/>
              <a:t>evalClick</a:t>
            </a:r>
            <a:r>
              <a:rPr lang="th-TH" altLang="en-US" sz="1000"/>
              <a:t>()"</a:t>
            </a:r>
            <a:r>
              <a:rPr lang="en-US" altLang="en-US" sz="1000"/>
              <a:t>&gt;Eval&lt;</a:t>
            </a:r>
            <a:r>
              <a:rPr lang="th-TH" altLang="en-US" sz="1000"/>
              <a:t>/</a:t>
            </a:r>
            <a:r>
              <a:rPr lang="en-US" altLang="en-US" sz="1000"/>
              <a:t>button&gt;</a:t>
            </a:r>
            <a:endParaRPr lang="th-TH" altLang="en-US" sz="1000"/>
          </a:p>
          <a:p>
            <a:pPr eaLnBrk="1" hangingPunct="1">
              <a:spcBef>
                <a:spcPct val="0"/>
              </a:spcBef>
              <a:buFontTx/>
              <a:buNone/>
            </a:pPr>
            <a:r>
              <a:rPr lang="en-US" altLang="en-US" sz="1000"/>
              <a:t>&lt;button onclick</a:t>
            </a:r>
            <a:r>
              <a:rPr lang="th-TH" altLang="en-US" sz="1000"/>
              <a:t>="</a:t>
            </a:r>
            <a:r>
              <a:rPr lang="en-US" altLang="en-US" sz="1000"/>
              <a:t>helloClick</a:t>
            </a:r>
            <a:r>
              <a:rPr lang="th-TH" altLang="en-US" sz="1000"/>
              <a:t>()"</a:t>
            </a:r>
            <a:r>
              <a:rPr lang="en-US" altLang="en-US" sz="1000"/>
              <a:t>&gt;Hello&lt;</a:t>
            </a:r>
            <a:r>
              <a:rPr lang="th-TH" altLang="en-US" sz="1000"/>
              <a:t>/</a:t>
            </a:r>
            <a:r>
              <a:rPr lang="en-US" altLang="en-US" sz="1000"/>
              <a:t>button&gt;</a:t>
            </a:r>
            <a:endParaRPr lang="th-TH" altLang="en-US" sz="1000"/>
          </a:p>
          <a:p>
            <a:pPr eaLnBrk="1" hangingPunct="1">
              <a:spcBef>
                <a:spcPct val="0"/>
              </a:spcBef>
              <a:buFontTx/>
              <a:buNone/>
            </a:pPr>
            <a:r>
              <a:rPr lang="en-US" altLang="en-US" sz="1000"/>
              <a:t>&lt;button onclick</a:t>
            </a:r>
            <a:r>
              <a:rPr lang="th-TH" altLang="en-US" sz="1000"/>
              <a:t>="</a:t>
            </a:r>
            <a:r>
              <a:rPr lang="en-US" altLang="en-US" sz="1000"/>
              <a:t>greetClick</a:t>
            </a:r>
            <a:r>
              <a:rPr lang="th-TH" altLang="en-US" sz="1000"/>
              <a:t>()"</a:t>
            </a:r>
            <a:r>
              <a:rPr lang="en-US" altLang="en-US" sz="1000"/>
              <a:t>&gt;Greet&lt;</a:t>
            </a:r>
            <a:r>
              <a:rPr lang="th-TH" altLang="en-US" sz="1000"/>
              <a:t>/</a:t>
            </a:r>
            <a:r>
              <a:rPr lang="en-US" altLang="en-US" sz="1000"/>
              <a:t>button&gt;</a:t>
            </a:r>
            <a:endParaRPr lang="th-TH" altLang="en-US" sz="1000"/>
          </a:p>
          <a:p>
            <a:pPr eaLnBrk="1" hangingPunct="1">
              <a:spcBef>
                <a:spcPct val="0"/>
              </a:spcBef>
              <a:buFontTx/>
              <a:buNone/>
            </a:pPr>
            <a:r>
              <a:rPr lang="en-US" altLang="en-US" sz="1000"/>
              <a:t>&lt;div id</a:t>
            </a:r>
            <a:r>
              <a:rPr lang="th-TH" altLang="en-US" sz="1000"/>
              <a:t>="</a:t>
            </a:r>
            <a:r>
              <a:rPr lang="en-US" altLang="en-US" sz="1000"/>
              <a:t>logger</a:t>
            </a:r>
            <a:r>
              <a:rPr lang="th-TH" altLang="en-US" sz="1000"/>
              <a:t>"</a:t>
            </a:r>
            <a:r>
              <a:rPr lang="en-US" altLang="en-US" sz="1000"/>
              <a:t>&gt;&lt;</a:t>
            </a:r>
            <a:r>
              <a:rPr lang="th-TH" altLang="en-US" sz="1000"/>
              <a:t>/</a:t>
            </a:r>
            <a:r>
              <a:rPr lang="en-US" altLang="en-US" sz="1000"/>
              <a:t>div&gt;</a:t>
            </a:r>
            <a:endParaRPr lang="th-TH" altLang="en-US" sz="1000"/>
          </a:p>
          <a:p>
            <a:pPr eaLnBrk="1" hangingPunct="1">
              <a:spcBef>
                <a:spcPct val="0"/>
              </a:spcBef>
              <a:buFontTx/>
              <a:buNone/>
            </a:pPr>
            <a:r>
              <a:rPr lang="en-US" altLang="en-US" sz="1000"/>
              <a:t>&lt;</a:t>
            </a:r>
            <a:r>
              <a:rPr lang="th-TH" altLang="en-US" sz="1000"/>
              <a:t>/</a:t>
            </a:r>
            <a:r>
              <a:rPr lang="en-US" altLang="en-US" sz="1000"/>
              <a:t>body&gt;</a:t>
            </a:r>
            <a:endParaRPr lang="th-TH" altLang="en-US" sz="1000"/>
          </a:p>
          <a:p>
            <a:pPr eaLnBrk="1" hangingPunct="1">
              <a:spcBef>
                <a:spcPct val="0"/>
              </a:spcBef>
              <a:buFontTx/>
              <a:buNone/>
            </a:pPr>
            <a:r>
              <a:rPr lang="en-US" altLang="en-US" sz="1000"/>
              <a:t>&lt;</a:t>
            </a:r>
            <a:r>
              <a:rPr lang="th-TH" altLang="en-US" sz="1000"/>
              <a:t>/</a:t>
            </a:r>
            <a:r>
              <a:rPr lang="en-US" altLang="en-US" sz="1000"/>
              <a:t>html&gt;</a:t>
            </a:r>
            <a:endParaRPr lang="th-TH" altLang="en-US" sz="1000"/>
          </a:p>
        </p:txBody>
      </p:sp>
    </p:spTree>
    <p:extLst>
      <p:ext uri="{BB962C8B-B14F-4D97-AF65-F5344CB8AC3E}">
        <p14:creationId xmlns:p14="http://schemas.microsoft.com/office/powerpoint/2010/main" val="307871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74A0EAF-5F9E-B724-9968-2844DDB58CA9}"/>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FEC0D0F1-A702-4956-980F-327FAFAA452A}" type="slidenum">
              <a:rPr lang="en-US" altLang="en-US" sz="1400"/>
              <a:pPr>
                <a:spcBef>
                  <a:spcPct val="0"/>
                </a:spcBef>
                <a:buFontTx/>
                <a:buNone/>
              </a:pPr>
              <a:t>47</a:t>
            </a:fld>
            <a:endParaRPr lang="th-TH" altLang="en-US" sz="1400"/>
          </a:p>
        </p:txBody>
      </p:sp>
      <p:sp>
        <p:nvSpPr>
          <p:cNvPr id="3" name="Rectangle 2">
            <a:extLst>
              <a:ext uri="{FF2B5EF4-FFF2-40B4-BE49-F238E27FC236}">
                <a16:creationId xmlns:a16="http://schemas.microsoft.com/office/drawing/2014/main" id="{7A19163D-85B3-2EB6-DDAA-D8157D908B1E}"/>
              </a:ext>
            </a:extLst>
          </p:cNvPr>
          <p:cNvSpPr txBox="1">
            <a:spLocks noChangeArrowheads="1"/>
          </p:cNvSpPr>
          <p:nvPr/>
        </p:nvSpPr>
        <p:spPr>
          <a:xfrm>
            <a:off x="1315144"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Objects</a:t>
            </a:r>
            <a:endParaRPr lang="th-TH" altLang="en-US" dirty="0"/>
          </a:p>
        </p:txBody>
      </p:sp>
      <p:sp>
        <p:nvSpPr>
          <p:cNvPr id="4" name="Rectangle 3">
            <a:extLst>
              <a:ext uri="{FF2B5EF4-FFF2-40B4-BE49-F238E27FC236}">
                <a16:creationId xmlns:a16="http://schemas.microsoft.com/office/drawing/2014/main" id="{122AD9C6-A671-E015-261A-79C301C979DF}"/>
              </a:ext>
            </a:extLst>
          </p:cNvPr>
          <p:cNvSpPr txBox="1">
            <a:spLocks noChangeArrowheads="1"/>
          </p:cNvSpPr>
          <p:nvPr/>
        </p:nvSpPr>
        <p:spPr>
          <a:xfrm>
            <a:off x="1391344"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String Object</a:t>
            </a:r>
            <a:endParaRPr lang="en-US" altLang="en-US" dirty="0"/>
          </a:p>
        </p:txBody>
      </p:sp>
      <p:graphicFrame>
        <p:nvGraphicFramePr>
          <p:cNvPr id="5" name="Group 213">
            <a:extLst>
              <a:ext uri="{FF2B5EF4-FFF2-40B4-BE49-F238E27FC236}">
                <a16:creationId xmlns:a16="http://schemas.microsoft.com/office/drawing/2014/main" id="{AA889741-4665-A59F-273E-1F9397C0CAF8}"/>
              </a:ext>
            </a:extLst>
          </p:cNvPr>
          <p:cNvGraphicFramePr>
            <a:graphicFrameLocks noGrp="1"/>
          </p:cNvGraphicFramePr>
          <p:nvPr>
            <p:extLst>
              <p:ext uri="{D42A27DB-BD31-4B8C-83A1-F6EECF244321}">
                <p14:modId xmlns:p14="http://schemas.microsoft.com/office/powerpoint/2010/main" val="3333144980"/>
              </p:ext>
            </p:extLst>
          </p:nvPr>
        </p:nvGraphicFramePr>
        <p:xfrm>
          <a:off x="1547664" y="2347912"/>
          <a:ext cx="7467600" cy="4433892"/>
        </p:xfrm>
        <a:graphic>
          <a:graphicData uri="http://schemas.openxmlformats.org/drawingml/2006/table">
            <a:tbl>
              <a:tblPr/>
              <a:tblGrid>
                <a:gridCol w="1952625">
                  <a:extLst>
                    <a:ext uri="{9D8B030D-6E8A-4147-A177-3AD203B41FA5}">
                      <a16:colId xmlns:a16="http://schemas.microsoft.com/office/drawing/2014/main" val="20000"/>
                    </a:ext>
                  </a:extLst>
                </a:gridCol>
                <a:gridCol w="5514975">
                  <a:extLst>
                    <a:ext uri="{9D8B030D-6E8A-4147-A177-3AD203B41FA5}">
                      <a16:colId xmlns:a16="http://schemas.microsoft.com/office/drawing/2014/main" val="20001"/>
                    </a:ext>
                  </a:extLst>
                </a:gridCol>
              </a:tblGrid>
              <a:tr h="25156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Verdana" pitchFamily="34" charset="0"/>
                          <a:ea typeface="Times New Roman" pitchFamily="18" charset="0"/>
                          <a:cs typeface="Tahoma" pitchFamily="34" charset="0"/>
                        </a:rPr>
                        <a:t>Method</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charAt()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character at a specified position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charCodeAt()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Unicode of the character at a specified position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concat()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Joins two or more strings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fromCharCode()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Takes the specified Unicode values and returns a string</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indexOf()</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position of the first occurrence of a specified string value in a string</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880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lastIndexOf()</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position of the last occurrence of a specified string value, searching backwards from the specified position in a string</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match()</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Searches for a specified value in a string</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replace()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Replaces some characters with some other characters in a string</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search()</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Searches a string for a specified value</a:t>
                      </a:r>
                      <a:endParaRPr kumimoji="0" lang="en-US" sz="10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slice()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Extracts a part of a string and returns the extracted part in a new string</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split()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Splits a string into an array of strings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substr()</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Extracts a specified number of characters in a string, from a start index</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substring()</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Extracts the characters in a string between two specified indices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toLowerCase()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Displays a string in lowercase letters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toUpperCase()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Displays a string in uppercase letters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515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valueOf()</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Returns the primitive value of a String object</a:t>
                      </a:r>
                      <a:endParaRPr kumimoji="0" lang="en-US" sz="10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15" marB="4571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571058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48F1BFC-46F2-383E-04D2-62FAA958CA9A}"/>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010F7B38-D239-4E54-975D-C9BA139C669E}" type="slidenum">
              <a:rPr lang="en-US" altLang="en-US" sz="1400"/>
              <a:pPr>
                <a:spcBef>
                  <a:spcPct val="0"/>
                </a:spcBef>
                <a:buFontTx/>
                <a:buNone/>
              </a:pPr>
              <a:t>48</a:t>
            </a:fld>
            <a:endParaRPr lang="th-TH" altLang="en-US" sz="1400"/>
          </a:p>
        </p:txBody>
      </p:sp>
      <p:sp>
        <p:nvSpPr>
          <p:cNvPr id="3" name="Rectangle 2">
            <a:extLst>
              <a:ext uri="{FF2B5EF4-FFF2-40B4-BE49-F238E27FC236}">
                <a16:creationId xmlns:a16="http://schemas.microsoft.com/office/drawing/2014/main" id="{7C7D51F5-87C5-E847-79B3-96A9FED2B2AE}"/>
              </a:ext>
            </a:extLst>
          </p:cNvPr>
          <p:cNvSpPr txBox="1">
            <a:spLocks noChangeArrowheads="1"/>
          </p:cNvSpPr>
          <p:nvPr/>
        </p:nvSpPr>
        <p:spPr>
          <a:xfrm>
            <a:off x="1310952"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Objects</a:t>
            </a:r>
            <a:endParaRPr lang="th-TH" altLang="en-US" dirty="0"/>
          </a:p>
        </p:txBody>
      </p:sp>
      <p:sp>
        <p:nvSpPr>
          <p:cNvPr id="4" name="Rectangle 3">
            <a:extLst>
              <a:ext uri="{FF2B5EF4-FFF2-40B4-BE49-F238E27FC236}">
                <a16:creationId xmlns:a16="http://schemas.microsoft.com/office/drawing/2014/main" id="{5A147AFE-E387-A3D8-D6C6-FCD6009EE46D}"/>
              </a:ext>
            </a:extLst>
          </p:cNvPr>
          <p:cNvSpPr txBox="1">
            <a:spLocks noChangeArrowheads="1"/>
          </p:cNvSpPr>
          <p:nvPr/>
        </p:nvSpPr>
        <p:spPr>
          <a:xfrm>
            <a:off x="1387152"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Date Object</a:t>
            </a:r>
            <a:endParaRPr lang="en-US" altLang="en-US" dirty="0"/>
          </a:p>
        </p:txBody>
      </p:sp>
      <p:graphicFrame>
        <p:nvGraphicFramePr>
          <p:cNvPr id="5" name="Group 158">
            <a:extLst>
              <a:ext uri="{FF2B5EF4-FFF2-40B4-BE49-F238E27FC236}">
                <a16:creationId xmlns:a16="http://schemas.microsoft.com/office/drawing/2014/main" id="{E73C112F-9081-C6BA-9CEB-34EC73D782D2}"/>
              </a:ext>
            </a:extLst>
          </p:cNvPr>
          <p:cNvGraphicFramePr>
            <a:graphicFrameLocks noGrp="1"/>
          </p:cNvGraphicFramePr>
          <p:nvPr>
            <p:extLst>
              <p:ext uri="{D42A27DB-BD31-4B8C-83A1-F6EECF244321}">
                <p14:modId xmlns:p14="http://schemas.microsoft.com/office/powerpoint/2010/main" val="3581958611"/>
              </p:ext>
            </p:extLst>
          </p:nvPr>
        </p:nvGraphicFramePr>
        <p:xfrm>
          <a:off x="1996752" y="2286000"/>
          <a:ext cx="7010400" cy="4130672"/>
        </p:xfrm>
        <a:graphic>
          <a:graphicData uri="http://schemas.openxmlformats.org/drawingml/2006/table">
            <a:tbl>
              <a:tblPr/>
              <a:tblGrid>
                <a:gridCol w="1487055">
                  <a:extLst>
                    <a:ext uri="{9D8B030D-6E8A-4147-A177-3AD203B41FA5}">
                      <a16:colId xmlns:a16="http://schemas.microsoft.com/office/drawing/2014/main" val="20000"/>
                    </a:ext>
                  </a:extLst>
                </a:gridCol>
                <a:gridCol w="5523345">
                  <a:extLst>
                    <a:ext uri="{9D8B030D-6E8A-4147-A177-3AD203B41FA5}">
                      <a16:colId xmlns:a16="http://schemas.microsoft.com/office/drawing/2014/main" val="20001"/>
                    </a:ext>
                  </a:extLst>
                </a:gridCol>
              </a:tblGrid>
              <a:tr h="24387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Verdana" pitchFamily="34" charset="0"/>
                          <a:ea typeface="Times New Roman" pitchFamily="18" charset="0"/>
                          <a:cs typeface="Tahoma" pitchFamily="34" charset="0"/>
                        </a:rPr>
                        <a:t>Method</a:t>
                      </a:r>
                      <a:endParaRPr kumimoji="0" lang="en-US" sz="10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Date()</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today's date and time</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getDate</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day of the month from a Date object (from 1-31)</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getDay</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day of the week from a Date object (from 0-6)</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getFullYear</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year, as a four-digit number, from a Date object </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getHours</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hour of a Date object (from 0-23)</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getMilliseconds</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milliseconds of a Date object (from 0-999)</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getMinutes</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minutes of a Date object (from 0-59)</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getMonth</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month from a Date object (from 0-11)</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getSeconds</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seconds of a Date object (from 0-59)</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getTime</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number of milliseconds since midnight Jan 1, 1970</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getTimezoneOffset</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difference in minutes between local time and Greenwich Mean Time (GMT)</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getUTCDate</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day of the month from a Date object according to universal time (from 1-31)</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getUTCDay</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day of the week from a Date object according to universal time (from 0-6)</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getUTCMonth</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month from a Date object according to universal time (from 0-11)</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getUTCFullYear</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four-digit year from a Date object according to universal time</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getUTCHours</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hour of a Date object according to universal time (from 0-23)</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28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getUTCMinutes</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Returns the minutes of a Date object according to universal time (from 0-59)</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786658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C7245E9-DD73-F6C4-8D49-E4593435142E}"/>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147378A3-B9D5-4E24-BA53-195136B1F8CA}" type="slidenum">
              <a:rPr lang="en-US" altLang="en-US" sz="1400"/>
              <a:pPr>
                <a:spcBef>
                  <a:spcPct val="0"/>
                </a:spcBef>
                <a:buFontTx/>
                <a:buNone/>
              </a:pPr>
              <a:t>49</a:t>
            </a:fld>
            <a:endParaRPr lang="th-TH" altLang="en-US" sz="1400"/>
          </a:p>
        </p:txBody>
      </p:sp>
      <p:sp>
        <p:nvSpPr>
          <p:cNvPr id="3" name="Rectangle 2">
            <a:extLst>
              <a:ext uri="{FF2B5EF4-FFF2-40B4-BE49-F238E27FC236}">
                <a16:creationId xmlns:a16="http://schemas.microsoft.com/office/drawing/2014/main" id="{04704E81-A143-F25A-1006-1A6E713FEBAA}"/>
              </a:ext>
            </a:extLst>
          </p:cNvPr>
          <p:cNvSpPr txBox="1">
            <a:spLocks noChangeArrowheads="1"/>
          </p:cNvSpPr>
          <p:nvPr/>
        </p:nvSpPr>
        <p:spPr>
          <a:xfrm>
            <a:off x="1310952"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Objects</a:t>
            </a:r>
            <a:endParaRPr lang="th-TH" altLang="en-US" dirty="0"/>
          </a:p>
        </p:txBody>
      </p:sp>
      <p:sp>
        <p:nvSpPr>
          <p:cNvPr id="4" name="Rectangle 3">
            <a:extLst>
              <a:ext uri="{FF2B5EF4-FFF2-40B4-BE49-F238E27FC236}">
                <a16:creationId xmlns:a16="http://schemas.microsoft.com/office/drawing/2014/main" id="{2375A0CB-7E08-5446-E06C-FCC85728BCAD}"/>
              </a:ext>
            </a:extLst>
          </p:cNvPr>
          <p:cNvSpPr txBox="1">
            <a:spLocks noChangeArrowheads="1"/>
          </p:cNvSpPr>
          <p:nvPr/>
        </p:nvSpPr>
        <p:spPr>
          <a:xfrm>
            <a:off x="1387152"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Date Object</a:t>
            </a:r>
          </a:p>
        </p:txBody>
      </p:sp>
      <p:graphicFrame>
        <p:nvGraphicFramePr>
          <p:cNvPr id="5" name="Group 605">
            <a:extLst>
              <a:ext uri="{FF2B5EF4-FFF2-40B4-BE49-F238E27FC236}">
                <a16:creationId xmlns:a16="http://schemas.microsoft.com/office/drawing/2014/main" id="{3B2477FA-0586-47C1-949D-3128755B56B4}"/>
              </a:ext>
            </a:extLst>
          </p:cNvPr>
          <p:cNvGraphicFramePr>
            <a:graphicFrameLocks noGrp="1"/>
          </p:cNvGraphicFramePr>
          <p:nvPr>
            <p:extLst>
              <p:ext uri="{D42A27DB-BD31-4B8C-83A1-F6EECF244321}">
                <p14:modId xmlns:p14="http://schemas.microsoft.com/office/powerpoint/2010/main" val="3590510666"/>
              </p:ext>
            </p:extLst>
          </p:nvPr>
        </p:nvGraphicFramePr>
        <p:xfrm>
          <a:off x="1475656" y="2382089"/>
          <a:ext cx="7543800" cy="4359279"/>
        </p:xfrm>
        <a:graphic>
          <a:graphicData uri="http://schemas.openxmlformats.org/drawingml/2006/table">
            <a:tbl>
              <a:tblPr/>
              <a:tblGrid>
                <a:gridCol w="16002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24387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Verdana" pitchFamily="34" charset="0"/>
                          <a:ea typeface="Times New Roman" pitchFamily="18" charset="0"/>
                          <a:cs typeface="Tahoma" pitchFamily="34" charset="0"/>
                        </a:rPr>
                        <a:t>Method</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4387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getUTCSeconds()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seconds of a Date object according to universal time (from 0-59)</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7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getUTCMilliseconds()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milliseconds of a Date object according to universal time (from 0-999)</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9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getYear()</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year, as a two-digit or a three/four-digit number, depending on the browser. Use getFullYear() instead !!</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9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parse()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Takes a date string and returns the number of milliseconds since midnight of January 1, 1970</a:t>
                      </a:r>
                      <a:endParaRPr kumimoji="0" lang="en-US" sz="10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7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setDate()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Sets the day of the month in a Date object (from 1-31)</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7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setFullYear()</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Sets the year in a Date object (four digits)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7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setHours()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Sets the hour in a Date object (from 0-23)</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7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setMilliseconds()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Sets the milliseconds in a Date object (from 0-999)</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7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setMinutes()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Set the minutes in a Date object (from 0-59)</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7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setMonth()</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Sets the month in a Date object (from 0-11)</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87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setSeconds()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Sets the seconds in a Date object (from 0-59)</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629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setTime()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Calculates a date and time by adding or subtracting a specified number of milliseconds to/from midnight January 1, 1970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387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setUTCDate()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Sets the day of the month in a Date object according to universal time (from 1-31)</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387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setUTCMonth()</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Sets the month in a Date object according to universal time (from 0-11)</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387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setUTCFullYear()</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Sets the year in a Date object according to universal time (four digits)</a:t>
                      </a:r>
                      <a:endParaRPr kumimoji="0" lang="en-US" sz="10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45112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JavaScript in Web pages</a:t>
            </a:r>
            <a:endParaRPr lang="en-US" dirty="0"/>
          </a:p>
        </p:txBody>
      </p:sp>
      <p:sp>
        <p:nvSpPr>
          <p:cNvPr id="3" name="Content Placeholder 2"/>
          <p:cNvSpPr>
            <a:spLocks noGrp="1"/>
          </p:cNvSpPr>
          <p:nvPr>
            <p:ph idx="1"/>
          </p:nvPr>
        </p:nvSpPr>
        <p:spPr/>
        <p:txBody>
          <a:bodyPr/>
          <a:lstStyle/>
          <a:p>
            <a:pPr marL="457200" indent="-457200" eaLnBrk="1" hangingPunct="1">
              <a:lnSpc>
                <a:spcPct val="80000"/>
              </a:lnSpc>
            </a:pPr>
            <a:r>
              <a:rPr lang="en-US" altLang="en-US" dirty="0"/>
              <a:t>JavaScript code can run locally in a user's browser it can respond to user actions quickly, making an application feel more responsive</a:t>
            </a:r>
          </a:p>
          <a:p>
            <a:pPr marL="457200" indent="-457200" eaLnBrk="1" hangingPunct="1">
              <a:lnSpc>
                <a:spcPct val="80000"/>
              </a:lnSpc>
            </a:pPr>
            <a:r>
              <a:rPr lang="en-US" altLang="en-US" dirty="0"/>
              <a:t>A JavaScript engine (also known as JavaScript interpreter or JavaScript implementation) is an interpreter that interprets JavaScript source code and executes the script accordingly</a:t>
            </a:r>
            <a:endParaRPr lang="en-US" dirty="0"/>
          </a:p>
          <a:p>
            <a:endParaRPr lang="en-US" dirty="0"/>
          </a:p>
          <a:p>
            <a:pPr lvl="1"/>
            <a:endParaRPr lang="en-US" dirty="0"/>
          </a:p>
        </p:txBody>
      </p:sp>
      <p:sp>
        <p:nvSpPr>
          <p:cNvPr id="4" name="Rectangle 6">
            <a:extLst>
              <a:ext uri="{FF2B5EF4-FFF2-40B4-BE49-F238E27FC236}">
                <a16:creationId xmlns:a16="http://schemas.microsoft.com/office/drawing/2014/main" id="{7694E2CB-3E7A-F64B-7F70-F4847C5FD0C8}"/>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5</a:t>
            </a:fld>
            <a:endParaRPr lang="th-TH" altLang="en-US" sz="1400"/>
          </a:p>
        </p:txBody>
      </p:sp>
    </p:spTree>
    <p:extLst>
      <p:ext uri="{BB962C8B-B14F-4D97-AF65-F5344CB8AC3E}">
        <p14:creationId xmlns:p14="http://schemas.microsoft.com/office/powerpoint/2010/main" val="720265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D7D97F8-65B5-EDD7-727F-9D71ADFFF3A6}"/>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7D1BC16A-DC68-4D1A-AD08-FF332C2EEC10}" type="slidenum">
              <a:rPr lang="en-US" altLang="en-US" sz="1400"/>
              <a:pPr>
                <a:spcBef>
                  <a:spcPct val="0"/>
                </a:spcBef>
                <a:buFontTx/>
                <a:buNone/>
              </a:pPr>
              <a:t>50</a:t>
            </a:fld>
            <a:endParaRPr lang="th-TH" altLang="en-US" sz="1400"/>
          </a:p>
        </p:txBody>
      </p:sp>
      <p:sp>
        <p:nvSpPr>
          <p:cNvPr id="3" name="Rectangle 2">
            <a:extLst>
              <a:ext uri="{FF2B5EF4-FFF2-40B4-BE49-F238E27FC236}">
                <a16:creationId xmlns:a16="http://schemas.microsoft.com/office/drawing/2014/main" id="{165D2DFA-3FE0-713A-D7B1-B503E8D29EE2}"/>
              </a:ext>
            </a:extLst>
          </p:cNvPr>
          <p:cNvSpPr txBox="1">
            <a:spLocks noChangeArrowheads="1"/>
          </p:cNvSpPr>
          <p:nvPr/>
        </p:nvSpPr>
        <p:spPr>
          <a:xfrm>
            <a:off x="1310952"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Objects</a:t>
            </a:r>
            <a:endParaRPr lang="th-TH" altLang="en-US" dirty="0"/>
          </a:p>
        </p:txBody>
      </p:sp>
      <p:sp>
        <p:nvSpPr>
          <p:cNvPr id="4" name="Rectangle 3">
            <a:extLst>
              <a:ext uri="{FF2B5EF4-FFF2-40B4-BE49-F238E27FC236}">
                <a16:creationId xmlns:a16="http://schemas.microsoft.com/office/drawing/2014/main" id="{5616E7C2-1F8C-7670-088E-A11C2446FD5C}"/>
              </a:ext>
            </a:extLst>
          </p:cNvPr>
          <p:cNvSpPr txBox="1">
            <a:spLocks noChangeArrowheads="1"/>
          </p:cNvSpPr>
          <p:nvPr/>
        </p:nvSpPr>
        <p:spPr>
          <a:xfrm>
            <a:off x="1387152"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Date Object</a:t>
            </a:r>
          </a:p>
        </p:txBody>
      </p:sp>
      <p:graphicFrame>
        <p:nvGraphicFramePr>
          <p:cNvPr id="5" name="Group 105">
            <a:extLst>
              <a:ext uri="{FF2B5EF4-FFF2-40B4-BE49-F238E27FC236}">
                <a16:creationId xmlns:a16="http://schemas.microsoft.com/office/drawing/2014/main" id="{EAB293EF-E57F-B466-3D10-1A2D7E53BDFE}"/>
              </a:ext>
            </a:extLst>
          </p:cNvPr>
          <p:cNvGraphicFramePr>
            <a:graphicFrameLocks noGrp="1"/>
          </p:cNvGraphicFramePr>
          <p:nvPr>
            <p:extLst>
              <p:ext uri="{D42A27DB-BD31-4B8C-83A1-F6EECF244321}">
                <p14:modId xmlns:p14="http://schemas.microsoft.com/office/powerpoint/2010/main" val="4137184123"/>
              </p:ext>
            </p:extLst>
          </p:nvPr>
        </p:nvGraphicFramePr>
        <p:xfrm>
          <a:off x="1475656" y="2286000"/>
          <a:ext cx="7543800" cy="4038600"/>
        </p:xfrm>
        <a:graphic>
          <a:graphicData uri="http://schemas.openxmlformats.org/drawingml/2006/table">
            <a:tbl>
              <a:tblPr/>
              <a:tblGrid>
                <a:gridCol w="16002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214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Verdana" pitchFamily="34" charset="0"/>
                          <a:ea typeface="Times New Roman" pitchFamily="18" charset="0"/>
                          <a:cs typeface="Tahoma" pitchFamily="34" charset="0"/>
                        </a:rPr>
                        <a:t>Method</a:t>
                      </a:r>
                      <a:endParaRPr kumimoji="0" lang="en-US" sz="10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Verdana" pitchFamily="34" charset="0"/>
                          <a:ea typeface="Times New Roman" pitchFamily="18" charset="0"/>
                          <a:cs typeface="Tahoma" pitchFamily="34" charset="0"/>
                        </a:rPr>
                        <a:t>Description</a:t>
                      </a:r>
                      <a:endParaRPr kumimoji="0" lang="en-US" sz="10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setUTCHours</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Sets the hour in a Date object according to universal time (from 0-23)</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setUTCMinutes</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Set the minutes in a Date object according to universal time (from 0-59)</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setUTCSeconds</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Set the seconds in a Date object according to universal time (from 0-59)</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setUTCMilliseconds</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Sets the milliseconds in a Date object according to universal time (from 0-999)</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setYear</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Sets the year in the Date object (two or four digits). Use setFullYear() instead !!</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toDateString</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date portion of a Date object in readable form</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toGMTString</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Converts a Date object, according to Greenwich time, to a string. Use toUTCString() instead !!</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toLocaleDateString</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Converts a Date object, according to local time, to a string and returns the date portion</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toLocaleTimeString</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Verdana" pitchFamily="34" charset="0"/>
                          <a:ea typeface="Times New Roman" pitchFamily="18" charset="0"/>
                          <a:cs typeface="Tahoma" pitchFamily="34" charset="0"/>
                        </a:rPr>
                        <a:t>Converts a Date object, according to local time, to a string and returns the time portion</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toLocaleString</a:t>
                      </a:r>
                      <a:r>
                        <a:rPr kumimoji="0" lang="en-US" sz="9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Converts a Date object, according to local time, to a string</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900B09"/>
                          </a:solidFill>
                          <a:effectLst/>
                          <a:latin typeface="Verdana" pitchFamily="34" charset="0"/>
                          <a:ea typeface="Times New Roman" pitchFamily="18" charset="0"/>
                          <a:cs typeface="Tahoma" pitchFamily="34" charset="0"/>
                        </a:rPr>
                        <a:t>toSource()</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Represents the source code of an object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900B09"/>
                          </a:solidFill>
                          <a:effectLst/>
                          <a:latin typeface="Verdana" pitchFamily="34" charset="0"/>
                          <a:ea typeface="Times New Roman" pitchFamily="18" charset="0"/>
                          <a:cs typeface="Tahoma" pitchFamily="34" charset="0"/>
                        </a:rPr>
                        <a:t>toString()</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Converts a Date object to a string</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900B09"/>
                          </a:solidFill>
                          <a:effectLst/>
                          <a:latin typeface="Verdana" pitchFamily="34" charset="0"/>
                          <a:ea typeface="Times New Roman" pitchFamily="18" charset="0"/>
                          <a:cs typeface="Tahoma" pitchFamily="34" charset="0"/>
                        </a:rPr>
                        <a:t>toTimeString()</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Returns the time portion of a Date object in readable form</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900B09"/>
                          </a:solidFill>
                          <a:effectLst/>
                          <a:latin typeface="Verdana" pitchFamily="34" charset="0"/>
                          <a:ea typeface="Times New Roman" pitchFamily="18" charset="0"/>
                          <a:cs typeface="Tahoma" pitchFamily="34" charset="0"/>
                        </a:rPr>
                        <a:t>toUTCString()</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Converts a Date object, according to universal time, to a string</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900B09"/>
                          </a:solidFill>
                          <a:effectLst/>
                          <a:latin typeface="Verdana" pitchFamily="34" charset="0"/>
                          <a:ea typeface="Times New Roman" pitchFamily="18" charset="0"/>
                          <a:cs typeface="Tahoma" pitchFamily="34" charset="0"/>
                        </a:rPr>
                        <a:t>UTC()</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Takes a date and returns the number of milliseconds since midnight of January 1, 1970 according to universal time</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900B09"/>
                          </a:solidFill>
                          <a:effectLst/>
                          <a:latin typeface="Verdana" pitchFamily="34" charset="0"/>
                          <a:ea typeface="Times New Roman" pitchFamily="18" charset="0"/>
                          <a:cs typeface="Tahoma" pitchFamily="34" charset="0"/>
                        </a:rPr>
                        <a:t>valueOf()</a:t>
                      </a:r>
                      <a:endParaRPr kumimoji="0" lang="en-US" sz="9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Returns the primitive value of a Date object</a:t>
                      </a:r>
                      <a:endParaRPr kumimoji="0" lang="en-US" sz="9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9492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FF6F596-8C1B-4732-3901-2D7423A4E36D}"/>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A0A1CFA3-31A4-4C29-88AC-B3BF9D131689}" type="slidenum">
              <a:rPr lang="en-US" altLang="en-US" sz="1400"/>
              <a:pPr>
                <a:spcBef>
                  <a:spcPct val="0"/>
                </a:spcBef>
                <a:buFontTx/>
                <a:buNone/>
              </a:pPr>
              <a:t>51</a:t>
            </a:fld>
            <a:endParaRPr lang="th-TH" altLang="en-US" sz="1400"/>
          </a:p>
        </p:txBody>
      </p:sp>
      <p:sp>
        <p:nvSpPr>
          <p:cNvPr id="3" name="Rectangle 2">
            <a:extLst>
              <a:ext uri="{FF2B5EF4-FFF2-40B4-BE49-F238E27FC236}">
                <a16:creationId xmlns:a16="http://schemas.microsoft.com/office/drawing/2014/main" id="{21CACBB5-4F60-F880-4A3B-71C3BD4888BE}"/>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Objects</a:t>
            </a:r>
            <a:endParaRPr lang="th-TH" altLang="en-US" dirty="0"/>
          </a:p>
        </p:txBody>
      </p:sp>
      <p:sp>
        <p:nvSpPr>
          <p:cNvPr id="4" name="Rectangle 3">
            <a:extLst>
              <a:ext uri="{FF2B5EF4-FFF2-40B4-BE49-F238E27FC236}">
                <a16:creationId xmlns:a16="http://schemas.microsoft.com/office/drawing/2014/main" id="{7CCE0355-08AC-2F46-5A04-132BF917D2B1}"/>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Math Object</a:t>
            </a:r>
          </a:p>
        </p:txBody>
      </p:sp>
      <p:graphicFrame>
        <p:nvGraphicFramePr>
          <p:cNvPr id="5" name="Group 116">
            <a:extLst>
              <a:ext uri="{FF2B5EF4-FFF2-40B4-BE49-F238E27FC236}">
                <a16:creationId xmlns:a16="http://schemas.microsoft.com/office/drawing/2014/main" id="{E5344942-61D6-F196-6769-3A97BB74F92F}"/>
              </a:ext>
            </a:extLst>
          </p:cNvPr>
          <p:cNvGraphicFramePr>
            <a:graphicFrameLocks noGrp="1"/>
          </p:cNvGraphicFramePr>
          <p:nvPr>
            <p:extLst>
              <p:ext uri="{D42A27DB-BD31-4B8C-83A1-F6EECF244321}">
                <p14:modId xmlns:p14="http://schemas.microsoft.com/office/powerpoint/2010/main" val="576933922"/>
              </p:ext>
            </p:extLst>
          </p:nvPr>
        </p:nvGraphicFramePr>
        <p:xfrm>
          <a:off x="2026096" y="2438400"/>
          <a:ext cx="6096000" cy="2194182"/>
        </p:xfrm>
        <a:graphic>
          <a:graphicData uri="http://schemas.openxmlformats.org/drawingml/2006/table">
            <a:tbl>
              <a:tblPr/>
              <a:tblGrid>
                <a:gridCol w="1441450">
                  <a:extLst>
                    <a:ext uri="{9D8B030D-6E8A-4147-A177-3AD203B41FA5}">
                      <a16:colId xmlns:a16="http://schemas.microsoft.com/office/drawing/2014/main" val="20000"/>
                    </a:ext>
                  </a:extLst>
                </a:gridCol>
                <a:gridCol w="4654550">
                  <a:extLst>
                    <a:ext uri="{9D8B030D-6E8A-4147-A177-3AD203B41FA5}">
                      <a16:colId xmlns:a16="http://schemas.microsoft.com/office/drawing/2014/main" val="20001"/>
                    </a:ext>
                  </a:extLst>
                </a:gridCol>
              </a:tblGrid>
              <a:tr h="24376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Verdana" pitchFamily="34" charset="0"/>
                          <a:ea typeface="Times New Roman" pitchFamily="18" charset="0"/>
                          <a:cs typeface="Tahoma" pitchFamily="34" charset="0"/>
                        </a:rPr>
                        <a:t>Property</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4376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Euler's constant (approx. 2.718)</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76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LN2</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natural logarithm of 2 (approx. 0.693)</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76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LN10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natural logarithm of 10 (approx. 2.302)</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76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LOG2E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base-2 logarithm of E (approx. 1.442)</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76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LOG10E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base-10 logarithm of E (approx. 0.434)</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76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PI</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PI (approx. 3.14159)</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76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SQRT1_2</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square root of 1/2 (approx. 0.707)</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76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SQRT2</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square root of 2 (approx. 1.414)</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9" marB="4569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15421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A4F01FB-9495-29A0-8CF5-F80B5EBFE4FE}"/>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35CA77A-6916-46F7-B911-672111A5F4D6}" type="slidenum">
              <a:rPr lang="en-US" altLang="en-US" sz="1400"/>
              <a:pPr>
                <a:spcBef>
                  <a:spcPct val="0"/>
                </a:spcBef>
                <a:buFontTx/>
                <a:buNone/>
              </a:pPr>
              <a:t>52</a:t>
            </a:fld>
            <a:endParaRPr lang="th-TH" altLang="en-US" sz="1400"/>
          </a:p>
        </p:txBody>
      </p:sp>
      <p:sp>
        <p:nvSpPr>
          <p:cNvPr id="3" name="Rectangle 2">
            <a:extLst>
              <a:ext uri="{FF2B5EF4-FFF2-40B4-BE49-F238E27FC236}">
                <a16:creationId xmlns:a16="http://schemas.microsoft.com/office/drawing/2014/main" id="{70C38295-0F8F-A64F-7C83-4E4C31E72204}"/>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Objects</a:t>
            </a:r>
            <a:endParaRPr lang="th-TH" altLang="en-US" dirty="0"/>
          </a:p>
        </p:txBody>
      </p:sp>
      <p:sp>
        <p:nvSpPr>
          <p:cNvPr id="4" name="Rectangle 3">
            <a:extLst>
              <a:ext uri="{FF2B5EF4-FFF2-40B4-BE49-F238E27FC236}">
                <a16:creationId xmlns:a16="http://schemas.microsoft.com/office/drawing/2014/main" id="{DCBB2438-C672-9E9E-BB90-DF529985C43C}"/>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Math Object</a:t>
            </a:r>
          </a:p>
        </p:txBody>
      </p:sp>
      <p:graphicFrame>
        <p:nvGraphicFramePr>
          <p:cNvPr id="5" name="Group 267">
            <a:extLst>
              <a:ext uri="{FF2B5EF4-FFF2-40B4-BE49-F238E27FC236}">
                <a16:creationId xmlns:a16="http://schemas.microsoft.com/office/drawing/2014/main" id="{57CF2668-7D37-6328-AFDB-49A4D86FF23D}"/>
              </a:ext>
            </a:extLst>
          </p:cNvPr>
          <p:cNvGraphicFramePr>
            <a:graphicFrameLocks noGrp="1"/>
          </p:cNvGraphicFramePr>
          <p:nvPr>
            <p:extLst>
              <p:ext uri="{D42A27DB-BD31-4B8C-83A1-F6EECF244321}">
                <p14:modId xmlns:p14="http://schemas.microsoft.com/office/powerpoint/2010/main" val="1958858707"/>
              </p:ext>
            </p:extLst>
          </p:nvPr>
        </p:nvGraphicFramePr>
        <p:xfrm>
          <a:off x="1987996" y="2362200"/>
          <a:ext cx="6896100" cy="4071947"/>
        </p:xfrm>
        <a:graphic>
          <a:graphicData uri="http://schemas.openxmlformats.org/drawingml/2006/table">
            <a:tbl>
              <a:tblPr/>
              <a:tblGrid>
                <a:gridCol w="2181225">
                  <a:extLst>
                    <a:ext uri="{9D8B030D-6E8A-4147-A177-3AD203B41FA5}">
                      <a16:colId xmlns:a16="http://schemas.microsoft.com/office/drawing/2014/main" val="20000"/>
                    </a:ext>
                  </a:extLst>
                </a:gridCol>
                <a:gridCol w="4714875">
                  <a:extLst>
                    <a:ext uri="{9D8B030D-6E8A-4147-A177-3AD203B41FA5}">
                      <a16:colId xmlns:a16="http://schemas.microsoft.com/office/drawing/2014/main" val="20001"/>
                    </a:ext>
                  </a:extLst>
                </a:gridCol>
              </a:tblGrid>
              <a:tr h="214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a:ln>
                            <a:noFill/>
                          </a:ln>
                          <a:solidFill>
                            <a:srgbClr val="000000"/>
                          </a:solidFill>
                          <a:effectLst/>
                          <a:latin typeface="Verdana" pitchFamily="34" charset="0"/>
                          <a:ea typeface="Times New Roman" pitchFamily="18" charset="0"/>
                          <a:cs typeface="Tahoma" pitchFamily="34" charset="0"/>
                        </a:rPr>
                        <a:t>Method</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abs(x)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absolute value of a number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acos(x)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arccosine of a number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asin(x)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arcsine of a number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atan(x)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arctangent of x as a numeric value between -PI/2 and PI/2 radians</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atan2(y,x)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angle theta of an (x,y) point as a numeric value between -PI and PI radians</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ceil(x)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value of a number rounded upwards to the nearest integer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cos(x)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cosine of a number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exp(x)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value of E</a:t>
                      </a:r>
                      <a:r>
                        <a:rPr kumimoji="0" lang="en-US" sz="800" b="0" i="0" u="none" strike="noStrike" cap="none" normalizeH="0" baseline="30000">
                          <a:ln>
                            <a:noFill/>
                          </a:ln>
                          <a:solidFill>
                            <a:srgbClr val="000000"/>
                          </a:solidFill>
                          <a:effectLst/>
                          <a:latin typeface="Verdana" pitchFamily="34" charset="0"/>
                          <a:ea typeface="Times New Roman" pitchFamily="18" charset="0"/>
                          <a:cs typeface="Tahoma" pitchFamily="34" charset="0"/>
                        </a:rPr>
                        <a:t>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floor(x)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value of a number rounded downwards to the nearest integer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log(x)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natural logarithm (base E) of a number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max(x,y)</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number with the highest value of x and y</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min(x,y)</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number with the lowest value of x and y</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pow(x,y)</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value of x to the power of y</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random()</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a random number between 0 and 1</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round(x)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Rounds a number to the nearest integer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sin(x)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sine of a number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sqrt(x)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square root of a number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900B09"/>
                          </a:solidFill>
                          <a:effectLst/>
                          <a:latin typeface="Verdana" pitchFamily="34" charset="0"/>
                          <a:ea typeface="Times New Roman" pitchFamily="18" charset="0"/>
                          <a:cs typeface="Tahoma" pitchFamily="34" charset="0"/>
                        </a:rPr>
                        <a:t>tan(x)</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tangent of an angle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6272346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6702D5E-019E-7B33-9CF9-2DA162734962}"/>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3DA025B9-8232-41F9-A42A-53250E1AC6A2}" type="slidenum">
              <a:rPr lang="en-US" altLang="en-US" sz="1400"/>
              <a:pPr>
                <a:spcBef>
                  <a:spcPct val="0"/>
                </a:spcBef>
                <a:buFontTx/>
                <a:buNone/>
              </a:pPr>
              <a:t>53</a:t>
            </a:fld>
            <a:endParaRPr lang="th-TH" altLang="en-US" sz="1400"/>
          </a:p>
        </p:txBody>
      </p:sp>
      <p:sp>
        <p:nvSpPr>
          <p:cNvPr id="3" name="Rectangle 2">
            <a:extLst>
              <a:ext uri="{FF2B5EF4-FFF2-40B4-BE49-F238E27FC236}">
                <a16:creationId xmlns:a16="http://schemas.microsoft.com/office/drawing/2014/main" id="{196C6D26-1726-3305-42C3-C3ACE591D478}"/>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Objects</a:t>
            </a:r>
            <a:endParaRPr lang="th-TH" altLang="en-US" dirty="0"/>
          </a:p>
        </p:txBody>
      </p:sp>
      <p:sp>
        <p:nvSpPr>
          <p:cNvPr id="4" name="Rectangle 3">
            <a:extLst>
              <a:ext uri="{FF2B5EF4-FFF2-40B4-BE49-F238E27FC236}">
                <a16:creationId xmlns:a16="http://schemas.microsoft.com/office/drawing/2014/main" id="{26E88C57-9739-0862-1E1A-F58A43D0AA64}"/>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th-TH" altLang="en-US"/>
              <a:t>RegExp Object </a:t>
            </a:r>
          </a:p>
          <a:p>
            <a:pPr lvl="1"/>
            <a:r>
              <a:rPr lang="en-US" altLang="en-US"/>
              <a:t>The regular expression object describes a pattern of characters</a:t>
            </a:r>
            <a:r>
              <a:rPr lang="th-TH" altLang="en-US"/>
              <a:t> </a:t>
            </a:r>
          </a:p>
          <a:p>
            <a:pPr lvl="2"/>
            <a:endParaRPr lang="en-US" altLang="en-US"/>
          </a:p>
          <a:p>
            <a:pPr lvl="2"/>
            <a:endParaRPr lang="en-US" altLang="en-US"/>
          </a:p>
          <a:p>
            <a:pPr lvl="2"/>
            <a:endParaRPr lang="en-US" altLang="en-US"/>
          </a:p>
          <a:p>
            <a:pPr lvl="2"/>
            <a:r>
              <a:rPr lang="en-US" altLang="en-US"/>
              <a:t>pattern specifies the pattern of the regular expression </a:t>
            </a:r>
          </a:p>
          <a:p>
            <a:pPr lvl="2"/>
            <a:r>
              <a:rPr lang="en-US" altLang="en-US"/>
              <a:t>attributes specifies global ("g"), case-insensitive ("i"), and multiline matches ("m") </a:t>
            </a:r>
          </a:p>
        </p:txBody>
      </p:sp>
      <p:sp>
        <p:nvSpPr>
          <p:cNvPr id="5" name="Text Box 67">
            <a:extLst>
              <a:ext uri="{FF2B5EF4-FFF2-40B4-BE49-F238E27FC236}">
                <a16:creationId xmlns:a16="http://schemas.microsoft.com/office/drawing/2014/main" id="{DB3B4880-C253-089E-ACA1-50EE982D1D11}"/>
              </a:ext>
            </a:extLst>
          </p:cNvPr>
          <p:cNvSpPr txBox="1">
            <a:spLocks noChangeArrowheads="1"/>
          </p:cNvSpPr>
          <p:nvPr/>
        </p:nvSpPr>
        <p:spPr bwMode="auto">
          <a:xfrm>
            <a:off x="2619821" y="3406775"/>
            <a:ext cx="5426075" cy="7080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a:t>var txt</a:t>
            </a:r>
            <a:r>
              <a:rPr lang="th-TH" altLang="en-US" sz="2000"/>
              <a:t>=</a:t>
            </a:r>
            <a:r>
              <a:rPr lang="en-US" altLang="en-US" sz="2000"/>
              <a:t>new RegExp</a:t>
            </a:r>
            <a:r>
              <a:rPr lang="th-TH" altLang="en-US" sz="2000"/>
              <a:t>(</a:t>
            </a:r>
            <a:r>
              <a:rPr lang="en-US" altLang="en-US" sz="2000"/>
              <a:t>pattern,attributes</a:t>
            </a:r>
            <a:r>
              <a:rPr lang="th-TH" altLang="en-US" sz="2000"/>
              <a:t>)</a:t>
            </a:r>
            <a:r>
              <a:rPr lang="en-US" altLang="en-US" sz="2000"/>
              <a:t>;</a:t>
            </a:r>
            <a:endParaRPr lang="th-TH" altLang="en-US" sz="2000"/>
          </a:p>
          <a:p>
            <a:pPr eaLnBrk="1" hangingPunct="1">
              <a:spcBef>
                <a:spcPct val="0"/>
              </a:spcBef>
              <a:buFontTx/>
              <a:buNone/>
            </a:pPr>
            <a:r>
              <a:rPr lang="en-US" altLang="en-US" sz="2000"/>
              <a:t>var txt</a:t>
            </a:r>
            <a:r>
              <a:rPr lang="th-TH" altLang="en-US" sz="2000"/>
              <a:t>=/</a:t>
            </a:r>
            <a:r>
              <a:rPr lang="en-US" altLang="en-US" sz="2000"/>
              <a:t>pattern</a:t>
            </a:r>
            <a:r>
              <a:rPr lang="th-TH" altLang="en-US" sz="2000"/>
              <a:t>/</a:t>
            </a:r>
            <a:r>
              <a:rPr lang="en-US" altLang="en-US" sz="2000"/>
              <a:t>attributes;</a:t>
            </a:r>
            <a:endParaRPr lang="th-TH" altLang="en-US" sz="2000"/>
          </a:p>
        </p:txBody>
      </p:sp>
    </p:spTree>
    <p:extLst>
      <p:ext uri="{BB962C8B-B14F-4D97-AF65-F5344CB8AC3E}">
        <p14:creationId xmlns:p14="http://schemas.microsoft.com/office/powerpoint/2010/main" val="41718334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3D859E9-FED9-773B-10C0-543641817DD9}"/>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E9EE3280-4F6D-4559-A81A-90B67EF759C6}" type="slidenum">
              <a:rPr lang="en-US" altLang="en-US" sz="1400"/>
              <a:pPr>
                <a:spcBef>
                  <a:spcPct val="0"/>
                </a:spcBef>
                <a:buFontTx/>
                <a:buNone/>
              </a:pPr>
              <a:t>54</a:t>
            </a:fld>
            <a:endParaRPr lang="th-TH" altLang="en-US" sz="1400"/>
          </a:p>
        </p:txBody>
      </p:sp>
      <p:sp>
        <p:nvSpPr>
          <p:cNvPr id="3" name="Rectangle 2">
            <a:extLst>
              <a:ext uri="{FF2B5EF4-FFF2-40B4-BE49-F238E27FC236}">
                <a16:creationId xmlns:a16="http://schemas.microsoft.com/office/drawing/2014/main" id="{F5027CCD-B1E8-D735-9159-FA9A090368FD}"/>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Objects</a:t>
            </a:r>
            <a:endParaRPr lang="th-TH" altLang="en-US" dirty="0"/>
          </a:p>
        </p:txBody>
      </p:sp>
      <p:sp>
        <p:nvSpPr>
          <p:cNvPr id="4" name="Rectangle 3">
            <a:extLst>
              <a:ext uri="{FF2B5EF4-FFF2-40B4-BE49-F238E27FC236}">
                <a16:creationId xmlns:a16="http://schemas.microsoft.com/office/drawing/2014/main" id="{AF67142A-D6D8-94F2-82F6-B2878A435BAF}"/>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RegExp Modifiers - Position Matching</a:t>
            </a:r>
            <a:endParaRPr lang="th-TH" altLang="en-US"/>
          </a:p>
          <a:p>
            <a:pPr lvl="1"/>
            <a:endParaRPr lang="th-TH" altLang="en-US"/>
          </a:p>
        </p:txBody>
      </p:sp>
      <p:graphicFrame>
        <p:nvGraphicFramePr>
          <p:cNvPr id="5" name="Group 126">
            <a:extLst>
              <a:ext uri="{FF2B5EF4-FFF2-40B4-BE49-F238E27FC236}">
                <a16:creationId xmlns:a16="http://schemas.microsoft.com/office/drawing/2014/main" id="{6D7CF66D-61F7-8BF6-F9A9-8CCA8B89296B}"/>
              </a:ext>
            </a:extLst>
          </p:cNvPr>
          <p:cNvGraphicFramePr>
            <a:graphicFrameLocks noGrp="1"/>
          </p:cNvGraphicFramePr>
          <p:nvPr>
            <p:extLst>
              <p:ext uri="{D42A27DB-BD31-4B8C-83A1-F6EECF244321}">
                <p14:modId xmlns:p14="http://schemas.microsoft.com/office/powerpoint/2010/main" val="908882532"/>
              </p:ext>
            </p:extLst>
          </p:nvPr>
        </p:nvGraphicFramePr>
        <p:xfrm>
          <a:off x="2026096" y="2514600"/>
          <a:ext cx="6934200" cy="2987675"/>
        </p:xfrm>
        <a:graphic>
          <a:graphicData uri="http://schemas.openxmlformats.org/drawingml/2006/table">
            <a:tbl>
              <a:tblPr/>
              <a:tblGrid>
                <a:gridCol w="1812925">
                  <a:extLst>
                    <a:ext uri="{9D8B030D-6E8A-4147-A177-3AD203B41FA5}">
                      <a16:colId xmlns:a16="http://schemas.microsoft.com/office/drawing/2014/main" val="20000"/>
                    </a:ext>
                  </a:extLst>
                </a:gridCol>
                <a:gridCol w="5121275">
                  <a:extLst>
                    <a:ext uri="{9D8B030D-6E8A-4147-A177-3AD203B41FA5}">
                      <a16:colId xmlns:a16="http://schemas.microsoft.com/office/drawing/2014/main" val="20001"/>
                    </a:ext>
                  </a:extLst>
                </a:gridCol>
              </a:tblGrid>
              <a:tr h="30486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Verdana" pitchFamily="34" charset="0"/>
                          <a:ea typeface="Times New Roman" pitchFamily="18" charset="0"/>
                          <a:cs typeface="Tahoma" pitchFamily="34" charset="0"/>
                        </a:rPr>
                        <a:t>Modifier</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0486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Get a match at the beginning of a string</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6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Get a match at the end of a string</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7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\b</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Word boundary. Get a match at the beginning or end of a word in the string</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7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\B</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Non-word boundary. Get a match when it is not at the beginning or end of a word in the string</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7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A positive look ahead. Get a match if a string is followed by a specific string</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7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A negative look ahead. Get a match if a string is not followed by a specific string</a:t>
                      </a:r>
                      <a:endParaRPr kumimoji="0" lang="en-US" sz="1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30" marB="45730"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9188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E6F3A37-B491-FB6B-0F36-4843E81BE6DE}"/>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5FF56494-3724-4AAF-8F84-5A2B3356DD7A}" type="slidenum">
              <a:rPr lang="en-US" altLang="en-US" sz="1400"/>
              <a:pPr>
                <a:spcBef>
                  <a:spcPct val="0"/>
                </a:spcBef>
                <a:buFontTx/>
                <a:buNone/>
              </a:pPr>
              <a:t>55</a:t>
            </a:fld>
            <a:endParaRPr lang="th-TH" altLang="en-US" sz="1400"/>
          </a:p>
        </p:txBody>
      </p:sp>
      <p:sp>
        <p:nvSpPr>
          <p:cNvPr id="3" name="Rectangle 2">
            <a:extLst>
              <a:ext uri="{FF2B5EF4-FFF2-40B4-BE49-F238E27FC236}">
                <a16:creationId xmlns:a16="http://schemas.microsoft.com/office/drawing/2014/main" id="{9071C748-A348-FBB0-FD2C-C4CC5DFCC876}"/>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Objects</a:t>
            </a:r>
            <a:endParaRPr lang="th-TH" altLang="en-US" dirty="0"/>
          </a:p>
        </p:txBody>
      </p:sp>
      <p:sp>
        <p:nvSpPr>
          <p:cNvPr id="4" name="Rectangle 3">
            <a:extLst>
              <a:ext uri="{FF2B5EF4-FFF2-40B4-BE49-F238E27FC236}">
                <a16:creationId xmlns:a16="http://schemas.microsoft.com/office/drawing/2014/main" id="{9C831250-BE31-7906-5812-A03940B94FC0}"/>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RegExp Modifiers </a:t>
            </a:r>
            <a:r>
              <a:rPr lang="th-TH" altLang="en-US"/>
              <a:t>- </a:t>
            </a:r>
            <a:r>
              <a:rPr lang="en-US" altLang="en-US"/>
              <a:t>Character Classes</a:t>
            </a:r>
            <a:endParaRPr lang="th-TH" altLang="en-US"/>
          </a:p>
          <a:p>
            <a:pPr lvl="1"/>
            <a:endParaRPr lang="th-TH" altLang="en-US"/>
          </a:p>
        </p:txBody>
      </p:sp>
      <p:graphicFrame>
        <p:nvGraphicFramePr>
          <p:cNvPr id="5" name="Group 131">
            <a:extLst>
              <a:ext uri="{FF2B5EF4-FFF2-40B4-BE49-F238E27FC236}">
                <a16:creationId xmlns:a16="http://schemas.microsoft.com/office/drawing/2014/main" id="{00B5D813-325B-31EC-0F58-0F3D1A41AFA9}"/>
              </a:ext>
            </a:extLst>
          </p:cNvPr>
          <p:cNvGraphicFramePr>
            <a:graphicFrameLocks noGrp="1"/>
          </p:cNvGraphicFramePr>
          <p:nvPr>
            <p:extLst>
              <p:ext uri="{D42A27DB-BD31-4B8C-83A1-F6EECF244321}">
                <p14:modId xmlns:p14="http://schemas.microsoft.com/office/powerpoint/2010/main" val="279269115"/>
              </p:ext>
            </p:extLst>
          </p:nvPr>
        </p:nvGraphicFramePr>
        <p:xfrm>
          <a:off x="2026096" y="2514600"/>
          <a:ext cx="6324600" cy="3687940"/>
        </p:xfrm>
        <a:graphic>
          <a:graphicData uri="http://schemas.openxmlformats.org/drawingml/2006/table">
            <a:tbl>
              <a:tblPr/>
              <a:tblGrid>
                <a:gridCol w="1654175">
                  <a:extLst>
                    <a:ext uri="{9D8B030D-6E8A-4147-A177-3AD203B41FA5}">
                      <a16:colId xmlns:a16="http://schemas.microsoft.com/office/drawing/2014/main" val="20000"/>
                    </a:ext>
                  </a:extLst>
                </a:gridCol>
                <a:gridCol w="4670425">
                  <a:extLst>
                    <a:ext uri="{9D8B030D-6E8A-4147-A177-3AD203B41FA5}">
                      <a16:colId xmlns:a16="http://schemas.microsoft.com/office/drawing/2014/main" val="20001"/>
                    </a:ext>
                  </a:extLst>
                </a:gridCol>
              </a:tblGrid>
              <a:tr h="30477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Verdana" pitchFamily="34" charset="0"/>
                          <a:ea typeface="Times New Roman" pitchFamily="18" charset="0"/>
                          <a:cs typeface="Tahoma" pitchFamily="34" charset="0"/>
                        </a:rPr>
                        <a:t>Modifier</a:t>
                      </a:r>
                      <a:endParaRPr kumimoji="0" lang="en-US" sz="1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Verdana" pitchFamily="34" charset="0"/>
                          <a:ea typeface="Times New Roman" pitchFamily="18" charset="0"/>
                          <a:cs typeface="Tahoma" pitchFamily="34" charset="0"/>
                        </a:rPr>
                        <a:t>Description</a:t>
                      </a:r>
                      <a:endParaRPr kumimoji="0" lang="en-US" sz="1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0477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[xyz]</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Find any character in the specified character set</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[^xyz]</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Find any character not in the specified character set</a:t>
                      </a:r>
                      <a:endParaRPr kumimoji="0" lang="en-US" sz="1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 (dot)</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Find any character except newline or line terminator</a:t>
                      </a:r>
                      <a:endParaRPr kumimoji="0" lang="en-US" sz="1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\w</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Find any alphanumeric character including the underscore</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77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\W</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Find any non-word character</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77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\d</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Find any single digit</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77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\D</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Find any non-digit</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77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\s</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Find any single space character</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77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\S</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Find any single non-space character</a:t>
                      </a:r>
                      <a:endParaRPr kumimoji="0" lang="en-US" sz="14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13" marB="45713"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65114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CF285C7-3B75-E1AF-1132-9BA4A8CE553B}"/>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AD00F1E-E1BD-4892-8825-674ACFCD21B1}" type="slidenum">
              <a:rPr lang="en-US" altLang="en-US" sz="1400"/>
              <a:pPr>
                <a:spcBef>
                  <a:spcPct val="0"/>
                </a:spcBef>
                <a:buFontTx/>
                <a:buNone/>
              </a:pPr>
              <a:t>56</a:t>
            </a:fld>
            <a:endParaRPr lang="th-TH" altLang="en-US" sz="1400"/>
          </a:p>
        </p:txBody>
      </p:sp>
      <p:sp>
        <p:nvSpPr>
          <p:cNvPr id="3" name="Rectangle 2">
            <a:extLst>
              <a:ext uri="{FF2B5EF4-FFF2-40B4-BE49-F238E27FC236}">
                <a16:creationId xmlns:a16="http://schemas.microsoft.com/office/drawing/2014/main" id="{3E6359BC-E209-95E4-2383-118FBAF2D971}"/>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Objects</a:t>
            </a:r>
            <a:endParaRPr lang="th-TH" altLang="en-US" dirty="0"/>
          </a:p>
        </p:txBody>
      </p:sp>
      <p:sp>
        <p:nvSpPr>
          <p:cNvPr id="4" name="Rectangle 3">
            <a:extLst>
              <a:ext uri="{FF2B5EF4-FFF2-40B4-BE49-F238E27FC236}">
                <a16:creationId xmlns:a16="http://schemas.microsoft.com/office/drawing/2014/main" id="{5B8163E5-0723-C8F5-660F-AB5FA30D488D}"/>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RegExp Modifiers - Repetition</a:t>
            </a:r>
            <a:endParaRPr lang="th-TH" altLang="en-US"/>
          </a:p>
          <a:p>
            <a:pPr lvl="1"/>
            <a:endParaRPr lang="th-TH" altLang="en-US"/>
          </a:p>
        </p:txBody>
      </p:sp>
      <p:graphicFrame>
        <p:nvGraphicFramePr>
          <p:cNvPr id="5" name="Group 127">
            <a:extLst>
              <a:ext uri="{FF2B5EF4-FFF2-40B4-BE49-F238E27FC236}">
                <a16:creationId xmlns:a16="http://schemas.microsoft.com/office/drawing/2014/main" id="{A92072A3-E776-5AC6-CEE5-1F48E9F63CB5}"/>
              </a:ext>
            </a:extLst>
          </p:cNvPr>
          <p:cNvGraphicFramePr>
            <a:graphicFrameLocks noGrp="1"/>
          </p:cNvGraphicFramePr>
          <p:nvPr>
            <p:extLst>
              <p:ext uri="{D42A27DB-BD31-4B8C-83A1-F6EECF244321}">
                <p14:modId xmlns:p14="http://schemas.microsoft.com/office/powerpoint/2010/main" val="1301995563"/>
              </p:ext>
            </p:extLst>
          </p:nvPr>
        </p:nvGraphicFramePr>
        <p:xfrm>
          <a:off x="2026096" y="2514600"/>
          <a:ext cx="6477000" cy="3413536"/>
        </p:xfrm>
        <a:graphic>
          <a:graphicData uri="http://schemas.openxmlformats.org/drawingml/2006/table">
            <a:tbl>
              <a:tblPr/>
              <a:tblGrid>
                <a:gridCol w="2012950">
                  <a:extLst>
                    <a:ext uri="{9D8B030D-6E8A-4147-A177-3AD203B41FA5}">
                      <a16:colId xmlns:a16="http://schemas.microsoft.com/office/drawing/2014/main" val="20000"/>
                    </a:ext>
                  </a:extLst>
                </a:gridCol>
                <a:gridCol w="4464050">
                  <a:extLst>
                    <a:ext uri="{9D8B030D-6E8A-4147-A177-3AD203B41FA5}">
                      <a16:colId xmlns:a16="http://schemas.microsoft.com/office/drawing/2014/main" val="20001"/>
                    </a:ext>
                  </a:extLst>
                </a:gridCol>
              </a:tblGrid>
              <a:tr h="30473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Verdana" pitchFamily="34" charset="0"/>
                          <a:ea typeface="Times New Roman" pitchFamily="18" charset="0"/>
                          <a:cs typeface="Tahoma" pitchFamily="34" charset="0"/>
                        </a:rPr>
                        <a:t>Modifier</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1806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{x}</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Finds the exact (x) number of the regular expression grouped together</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6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{x,}</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Finds the exact (x) or more number of the regular expression grouped together</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06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{x,y}</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Finds between x and y number of the regular expression grouped together</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6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Finds zero or one occurrence of the regular expression</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6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Finds zero or more occurrences of the regular expression</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06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900B09"/>
                          </a:solidFill>
                          <a:effectLst/>
                          <a:latin typeface="Verdana" pitchFamily="34" charset="0"/>
                          <a:ea typeface="Times New Roman" pitchFamily="18" charset="0"/>
                          <a:cs typeface="Tahoma" pitchFamily="34" charset="0"/>
                        </a:rPr>
                        <a:t>+</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Verdana" pitchFamily="34" charset="0"/>
                          <a:ea typeface="Times New Roman" pitchFamily="18" charset="0"/>
                          <a:cs typeface="Tahoma" pitchFamily="34" charset="0"/>
                        </a:rPr>
                        <a:t>Finds one or more occurrences of the regular expression</a:t>
                      </a:r>
                      <a:endParaRPr kumimoji="0" lang="en-US" sz="14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4" marB="45704"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754995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83277D-46B1-B462-CDA5-2A09D3159C38}"/>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57</a:t>
            </a:fld>
            <a:endParaRPr lang="th-TH" altLang="en-US" sz="1400"/>
          </a:p>
        </p:txBody>
      </p:sp>
      <p:sp>
        <p:nvSpPr>
          <p:cNvPr id="3" name="Rectangle 2">
            <a:extLst>
              <a:ext uri="{FF2B5EF4-FFF2-40B4-BE49-F238E27FC236}">
                <a16:creationId xmlns:a16="http://schemas.microsoft.com/office/drawing/2014/main" id="{7A993651-3958-7BBB-6B92-2A1471E0A05C}"/>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Objects</a:t>
            </a:r>
            <a:endParaRPr lang="th-TH" altLang="en-US" dirty="0"/>
          </a:p>
        </p:txBody>
      </p:sp>
      <p:sp>
        <p:nvSpPr>
          <p:cNvPr id="4" name="Rectangle 3">
            <a:extLst>
              <a:ext uri="{FF2B5EF4-FFF2-40B4-BE49-F238E27FC236}">
                <a16:creationId xmlns:a16="http://schemas.microsoft.com/office/drawing/2014/main" id="{CA25CFFF-F5AD-DE91-07DA-9756F16853BC}"/>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Example – format date </a:t>
            </a:r>
          </a:p>
        </p:txBody>
      </p:sp>
      <p:sp>
        <p:nvSpPr>
          <p:cNvPr id="5" name="Text Box 66">
            <a:extLst>
              <a:ext uri="{FF2B5EF4-FFF2-40B4-BE49-F238E27FC236}">
                <a16:creationId xmlns:a16="http://schemas.microsoft.com/office/drawing/2014/main" id="{E1CD17E9-88A9-9A28-4CFC-D52EEF8731C4}"/>
              </a:ext>
            </a:extLst>
          </p:cNvPr>
          <p:cNvSpPr txBox="1">
            <a:spLocks noChangeArrowheads="1"/>
          </p:cNvSpPr>
          <p:nvPr/>
        </p:nvSpPr>
        <p:spPr bwMode="auto">
          <a:xfrm>
            <a:off x="2026096" y="2338388"/>
            <a:ext cx="5562600" cy="43396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200" dirty="0"/>
              <a:t>function </a:t>
            </a:r>
            <a:r>
              <a:rPr lang="en-US" altLang="en-US" sz="1200" dirty="0" err="1"/>
              <a:t>formatDateTime</a:t>
            </a:r>
            <a:r>
              <a:rPr lang="th-TH" altLang="en-US" sz="1200" dirty="0"/>
              <a:t>(</a:t>
            </a:r>
            <a:r>
              <a:rPr lang="en-US" altLang="en-US" sz="1200" dirty="0" err="1"/>
              <a:t>time,includeDate</a:t>
            </a:r>
            <a:r>
              <a:rPr lang="th-TH" altLang="en-US" sz="1200" dirty="0"/>
              <a:t>) </a:t>
            </a:r>
            <a:r>
              <a:rPr lang="en-US" altLang="en-US" sz="1200" dirty="0"/>
              <a:t>{</a:t>
            </a:r>
            <a:endParaRPr lang="th-TH" altLang="en-US" sz="1200" dirty="0"/>
          </a:p>
          <a:p>
            <a:pPr eaLnBrk="1" hangingPunct="1">
              <a:spcBef>
                <a:spcPct val="0"/>
              </a:spcBef>
              <a:buFontTx/>
              <a:buNone/>
            </a:pPr>
            <a:r>
              <a:rPr lang="en-US" altLang="en-US" sz="1200" dirty="0"/>
              <a:t>	if</a:t>
            </a:r>
            <a:r>
              <a:rPr lang="th-TH" altLang="en-US" sz="1200" dirty="0"/>
              <a:t>(!</a:t>
            </a:r>
            <a:r>
              <a:rPr lang="en-US" altLang="en-US" sz="1200" dirty="0"/>
              <a:t>time</a:t>
            </a:r>
            <a:r>
              <a:rPr lang="th-TH" altLang="en-US" sz="1200" dirty="0"/>
              <a:t>) </a:t>
            </a:r>
            <a:r>
              <a:rPr lang="en-US" altLang="en-US" sz="1200" dirty="0"/>
              <a:t>return </a:t>
            </a:r>
            <a:r>
              <a:rPr lang="th-TH" altLang="en-US" sz="1200" dirty="0"/>
              <a:t>""</a:t>
            </a:r>
            <a:r>
              <a:rPr lang="en-US" altLang="en-US" sz="1200" dirty="0"/>
              <a:t>;</a:t>
            </a:r>
            <a:endParaRPr lang="th-TH" altLang="en-US" sz="1200" dirty="0"/>
          </a:p>
          <a:p>
            <a:pPr eaLnBrk="1" hangingPunct="1">
              <a:spcBef>
                <a:spcPct val="0"/>
              </a:spcBef>
              <a:buFontTx/>
              <a:buNone/>
            </a:pPr>
            <a:r>
              <a:rPr lang="en-US" altLang="en-US" sz="1200" dirty="0"/>
              <a:t>	var result </a:t>
            </a:r>
            <a:r>
              <a:rPr lang="th-TH" altLang="en-US" sz="1200" dirty="0"/>
              <a:t>= ""</a:t>
            </a:r>
            <a:r>
              <a:rPr lang="en-US" altLang="en-US" sz="1200" dirty="0"/>
              <a:t>;</a:t>
            </a:r>
            <a:endParaRPr lang="th-TH" altLang="en-US" sz="1200" dirty="0"/>
          </a:p>
          <a:p>
            <a:pPr eaLnBrk="1" hangingPunct="1">
              <a:spcBef>
                <a:spcPct val="0"/>
              </a:spcBef>
              <a:buFontTx/>
              <a:buNone/>
            </a:pPr>
            <a:r>
              <a:rPr lang="en-US" altLang="en-US" sz="1200" dirty="0"/>
              <a:t>	var now;</a:t>
            </a:r>
            <a:endParaRPr lang="th-TH" altLang="en-US" sz="1200" dirty="0"/>
          </a:p>
          <a:p>
            <a:pPr eaLnBrk="1" hangingPunct="1">
              <a:spcBef>
                <a:spcPct val="0"/>
              </a:spcBef>
              <a:buFontTx/>
              <a:buNone/>
            </a:pPr>
            <a:r>
              <a:rPr lang="en-US" altLang="en-US" sz="1200" dirty="0"/>
              <a:t>	if</a:t>
            </a:r>
            <a:r>
              <a:rPr lang="th-TH" altLang="en-US" sz="1200" dirty="0"/>
              <a:t>(</a:t>
            </a:r>
            <a:r>
              <a:rPr lang="en-US" altLang="en-US" sz="1200" dirty="0"/>
              <a:t>time </a:t>
            </a:r>
            <a:r>
              <a:rPr lang="en-US" altLang="en-US" sz="1200" dirty="0" err="1"/>
              <a:t>instanceof</a:t>
            </a:r>
            <a:r>
              <a:rPr lang="en-US" altLang="en-US" sz="1200" dirty="0"/>
              <a:t> Date</a:t>
            </a:r>
            <a:r>
              <a:rPr lang="th-TH" altLang="en-US" sz="1200" dirty="0"/>
              <a:t>) </a:t>
            </a:r>
            <a:r>
              <a:rPr lang="en-US" altLang="en-US" sz="1200" dirty="0"/>
              <a:t>now </a:t>
            </a:r>
            <a:r>
              <a:rPr lang="th-TH" altLang="en-US" sz="1200" dirty="0"/>
              <a:t>= </a:t>
            </a:r>
            <a:r>
              <a:rPr lang="en-US" altLang="en-US" sz="1200" dirty="0"/>
              <a:t>time;</a:t>
            </a:r>
            <a:endParaRPr lang="th-TH" altLang="en-US" sz="1200" dirty="0"/>
          </a:p>
          <a:p>
            <a:pPr eaLnBrk="1" hangingPunct="1">
              <a:spcBef>
                <a:spcPct val="0"/>
              </a:spcBef>
              <a:buFontTx/>
              <a:buNone/>
            </a:pPr>
            <a:r>
              <a:rPr lang="en-US" altLang="en-US" sz="1200" dirty="0"/>
              <a:t>	else now </a:t>
            </a:r>
            <a:r>
              <a:rPr lang="th-TH" altLang="en-US" sz="1200" dirty="0"/>
              <a:t>= </a:t>
            </a:r>
            <a:r>
              <a:rPr lang="en-US" altLang="en-US" sz="1200" dirty="0"/>
              <a:t>new Date</a:t>
            </a:r>
            <a:r>
              <a:rPr lang="th-TH" altLang="en-US" sz="1200" dirty="0"/>
              <a:t>(</a:t>
            </a:r>
            <a:r>
              <a:rPr lang="en-US" altLang="en-US" sz="1200" dirty="0"/>
              <a:t>eval</a:t>
            </a:r>
            <a:r>
              <a:rPr lang="th-TH" altLang="en-US" sz="1200" dirty="0"/>
              <a:t>(</a:t>
            </a:r>
            <a:r>
              <a:rPr lang="en-US" altLang="en-US" sz="1200" dirty="0"/>
              <a:t>time</a:t>
            </a:r>
            <a:r>
              <a:rPr lang="th-TH" altLang="en-US" sz="1200" dirty="0"/>
              <a:t>))</a:t>
            </a:r>
            <a:r>
              <a:rPr lang="en-US" altLang="en-US" sz="1200" dirty="0"/>
              <a:t>;</a:t>
            </a:r>
            <a:endParaRPr lang="th-TH" altLang="en-US" sz="1200" dirty="0"/>
          </a:p>
          <a:p>
            <a:pPr eaLnBrk="1" hangingPunct="1">
              <a:spcBef>
                <a:spcPct val="0"/>
              </a:spcBef>
              <a:buFontTx/>
              <a:buNone/>
            </a:pPr>
            <a:r>
              <a:rPr lang="en-US" altLang="en-US" sz="1200" dirty="0"/>
              <a:t>	if</a:t>
            </a:r>
            <a:r>
              <a:rPr lang="th-TH" altLang="en-US" sz="1200" dirty="0"/>
              <a:t>(</a:t>
            </a:r>
            <a:r>
              <a:rPr lang="en-US" altLang="en-US" sz="1200" dirty="0" err="1"/>
              <a:t>includeDate</a:t>
            </a:r>
            <a:r>
              <a:rPr lang="th-TH" altLang="en-US" sz="1200" dirty="0"/>
              <a:t>) </a:t>
            </a:r>
            <a:r>
              <a:rPr lang="en-US" altLang="en-US" sz="1200" dirty="0"/>
              <a:t>{</a:t>
            </a:r>
            <a:endParaRPr lang="th-TH" altLang="en-US" sz="1200" dirty="0"/>
          </a:p>
          <a:p>
            <a:pPr eaLnBrk="1" hangingPunct="1">
              <a:spcBef>
                <a:spcPct val="0"/>
              </a:spcBef>
              <a:buFontTx/>
              <a:buNone/>
            </a:pPr>
            <a:r>
              <a:rPr lang="en-US" altLang="en-US" sz="1200" dirty="0"/>
              <a:t>		var dd </a:t>
            </a:r>
            <a:r>
              <a:rPr lang="th-TH" altLang="en-US" sz="1200" dirty="0"/>
              <a:t>= </a:t>
            </a:r>
            <a:r>
              <a:rPr lang="en-US" altLang="en-US" sz="1200" dirty="0"/>
              <a:t>now</a:t>
            </a:r>
            <a:r>
              <a:rPr lang="th-TH" altLang="en-US" sz="1200" dirty="0"/>
              <a:t>.</a:t>
            </a:r>
            <a:r>
              <a:rPr lang="en-US" altLang="en-US" sz="1200" dirty="0" err="1"/>
              <a:t>getDate</a:t>
            </a:r>
            <a:r>
              <a:rPr lang="th-TH" altLang="en-US" sz="1200" dirty="0"/>
              <a:t>()</a:t>
            </a:r>
            <a:r>
              <a:rPr lang="en-US" altLang="en-US" sz="1200" dirty="0"/>
              <a:t>;</a:t>
            </a:r>
            <a:endParaRPr lang="th-TH" altLang="en-US" sz="1200" dirty="0"/>
          </a:p>
          <a:p>
            <a:pPr eaLnBrk="1" hangingPunct="1">
              <a:spcBef>
                <a:spcPct val="0"/>
              </a:spcBef>
              <a:buFontTx/>
              <a:buNone/>
            </a:pPr>
            <a:r>
              <a:rPr lang="en-US" altLang="en-US" sz="1200" dirty="0"/>
              <a:t>		var mm </a:t>
            </a:r>
            <a:r>
              <a:rPr lang="th-TH" altLang="en-US" sz="1200" dirty="0"/>
              <a:t>= </a:t>
            </a:r>
            <a:r>
              <a:rPr lang="en-US" altLang="en-US" sz="1200" dirty="0"/>
              <a:t>now</a:t>
            </a:r>
            <a:r>
              <a:rPr lang="th-TH" altLang="en-US" sz="1200" dirty="0"/>
              <a:t>.</a:t>
            </a:r>
            <a:r>
              <a:rPr lang="en-US" altLang="en-US" sz="1200" dirty="0" err="1"/>
              <a:t>getMonth</a:t>
            </a:r>
            <a:r>
              <a:rPr lang="th-TH" altLang="en-US" sz="1200" dirty="0"/>
              <a:t>()</a:t>
            </a:r>
            <a:r>
              <a:rPr lang="en-US" altLang="en-US" sz="1200" dirty="0"/>
              <a:t>+1;</a:t>
            </a:r>
            <a:endParaRPr lang="th-TH" altLang="en-US" sz="1200" dirty="0"/>
          </a:p>
          <a:p>
            <a:pPr eaLnBrk="1" hangingPunct="1">
              <a:spcBef>
                <a:spcPct val="0"/>
              </a:spcBef>
              <a:buFontTx/>
              <a:buNone/>
            </a:pPr>
            <a:r>
              <a:rPr lang="en-US" altLang="en-US" sz="1200" dirty="0"/>
              <a:t>		var </a:t>
            </a:r>
            <a:r>
              <a:rPr lang="en-US" altLang="en-US" sz="1200" dirty="0" err="1"/>
              <a:t>yy</a:t>
            </a:r>
            <a:r>
              <a:rPr lang="en-US" altLang="en-US" sz="1200" dirty="0"/>
              <a:t> </a:t>
            </a:r>
            <a:r>
              <a:rPr lang="th-TH" altLang="en-US" sz="1200" dirty="0"/>
              <a:t>= </a:t>
            </a:r>
            <a:r>
              <a:rPr lang="en-US" altLang="en-US" sz="1200" dirty="0"/>
              <a:t>now</a:t>
            </a:r>
            <a:r>
              <a:rPr lang="th-TH" altLang="en-US" sz="1200" dirty="0"/>
              <a:t>.</a:t>
            </a:r>
            <a:r>
              <a:rPr lang="en-US" altLang="en-US" sz="1200" dirty="0" err="1"/>
              <a:t>getFullYear</a:t>
            </a:r>
            <a:r>
              <a:rPr lang="th-TH" altLang="en-US" sz="1200" dirty="0"/>
              <a:t>()</a:t>
            </a:r>
            <a:r>
              <a:rPr lang="en-US" altLang="en-US" sz="1200" dirty="0"/>
              <a:t>;</a:t>
            </a:r>
            <a:endParaRPr lang="th-TH" altLang="en-US" sz="1200" dirty="0"/>
          </a:p>
          <a:p>
            <a:pPr eaLnBrk="1" hangingPunct="1">
              <a:spcBef>
                <a:spcPct val="0"/>
              </a:spcBef>
              <a:buFontTx/>
              <a:buNone/>
            </a:pPr>
            <a:r>
              <a:rPr lang="en-US" altLang="en-US" sz="1200" dirty="0"/>
              <a:t>		result </a:t>
            </a:r>
            <a:r>
              <a:rPr lang="th-TH" altLang="en-US" sz="1200" dirty="0"/>
              <a:t>+= ((</a:t>
            </a:r>
            <a:r>
              <a:rPr lang="en-US" altLang="en-US" sz="1200" dirty="0"/>
              <a:t>dd &lt; 10</a:t>
            </a:r>
            <a:r>
              <a:rPr lang="th-TH" altLang="en-US" sz="1200" dirty="0"/>
              <a:t>) </a:t>
            </a:r>
            <a:r>
              <a:rPr lang="en-US" altLang="en-US" sz="1200" dirty="0"/>
              <a:t>? </a:t>
            </a:r>
            <a:r>
              <a:rPr lang="th-TH" altLang="en-US" sz="1200" dirty="0"/>
              <a:t>"</a:t>
            </a:r>
            <a:r>
              <a:rPr lang="en-US" altLang="en-US" sz="1200" dirty="0"/>
              <a:t>0</a:t>
            </a:r>
            <a:r>
              <a:rPr lang="th-TH" altLang="en-US" sz="1200" dirty="0"/>
              <a:t>" : "") + </a:t>
            </a:r>
            <a:r>
              <a:rPr lang="en-US" altLang="en-US" sz="1200" dirty="0"/>
              <a:t>dd;</a:t>
            </a:r>
            <a:endParaRPr lang="th-TH" altLang="en-US" sz="1200" dirty="0"/>
          </a:p>
          <a:p>
            <a:pPr eaLnBrk="1" hangingPunct="1">
              <a:spcBef>
                <a:spcPct val="0"/>
              </a:spcBef>
              <a:buFontTx/>
              <a:buNone/>
            </a:pPr>
            <a:r>
              <a:rPr lang="en-US" altLang="en-US" sz="1200" dirty="0"/>
              <a:t>		result </a:t>
            </a:r>
            <a:r>
              <a:rPr lang="th-TH" altLang="en-US" sz="1200" dirty="0"/>
              <a:t>+= ((</a:t>
            </a:r>
            <a:r>
              <a:rPr lang="en-US" altLang="en-US" sz="1200" dirty="0"/>
              <a:t>mm &lt; 10</a:t>
            </a:r>
            <a:r>
              <a:rPr lang="th-TH" altLang="en-US" sz="1200" dirty="0"/>
              <a:t>) </a:t>
            </a:r>
            <a:r>
              <a:rPr lang="en-US" altLang="en-US" sz="1200" dirty="0"/>
              <a:t>? </a:t>
            </a:r>
            <a:r>
              <a:rPr lang="th-TH" altLang="en-US" sz="1200" dirty="0"/>
              <a:t>"/</a:t>
            </a:r>
            <a:r>
              <a:rPr lang="en-US" altLang="en-US" sz="1200" dirty="0"/>
              <a:t>0</a:t>
            </a:r>
            <a:r>
              <a:rPr lang="th-TH" altLang="en-US" sz="1200" dirty="0"/>
              <a:t>" : "/") + </a:t>
            </a:r>
            <a:r>
              <a:rPr lang="en-US" altLang="en-US" sz="1200" dirty="0"/>
              <a:t>mm;</a:t>
            </a:r>
            <a:endParaRPr lang="th-TH" altLang="en-US" sz="1200" dirty="0"/>
          </a:p>
          <a:p>
            <a:pPr eaLnBrk="1" hangingPunct="1">
              <a:spcBef>
                <a:spcPct val="0"/>
              </a:spcBef>
              <a:buFontTx/>
              <a:buNone/>
            </a:pPr>
            <a:r>
              <a:rPr lang="en-US" altLang="en-US" sz="1200" dirty="0"/>
              <a:t>		result </a:t>
            </a:r>
            <a:r>
              <a:rPr lang="th-TH" altLang="en-US" sz="1200" dirty="0"/>
              <a:t>+= "/"+</a:t>
            </a:r>
            <a:r>
              <a:rPr lang="en-US" altLang="en-US" sz="1200" dirty="0" err="1"/>
              <a:t>yy</a:t>
            </a:r>
            <a:r>
              <a:rPr lang="en-US" altLang="en-US" sz="1200" dirty="0"/>
              <a:t>;</a:t>
            </a:r>
            <a:endParaRPr lang="th-TH" altLang="en-US" sz="1200" dirty="0"/>
          </a:p>
          <a:p>
            <a:pPr eaLnBrk="1" hangingPunct="1">
              <a:spcBef>
                <a:spcPct val="0"/>
              </a:spcBef>
              <a:buFontTx/>
              <a:buNone/>
            </a:pPr>
            <a:r>
              <a:rPr lang="en-US" altLang="en-US" sz="1200" dirty="0"/>
              <a:t>		result </a:t>
            </a:r>
            <a:r>
              <a:rPr lang="th-TH" altLang="en-US" sz="1200" dirty="0"/>
              <a:t>+= " "</a:t>
            </a:r>
            <a:r>
              <a:rPr lang="en-US" altLang="en-US" sz="1200" dirty="0"/>
              <a:t>;</a:t>
            </a:r>
            <a:endParaRPr lang="th-TH" altLang="en-US" sz="1200" dirty="0"/>
          </a:p>
          <a:p>
            <a:pPr eaLnBrk="1" hangingPunct="1">
              <a:spcBef>
                <a:spcPct val="0"/>
              </a:spcBef>
              <a:buFontTx/>
              <a:buNone/>
            </a:pPr>
            <a:r>
              <a:rPr lang="en-US" altLang="en-US" sz="1200" dirty="0"/>
              <a:t>	}</a:t>
            </a:r>
            <a:endParaRPr lang="th-TH" altLang="en-US" sz="1200" dirty="0"/>
          </a:p>
          <a:p>
            <a:pPr eaLnBrk="1" hangingPunct="1">
              <a:spcBef>
                <a:spcPct val="0"/>
              </a:spcBef>
              <a:buFontTx/>
              <a:buNone/>
            </a:pPr>
            <a:r>
              <a:rPr lang="en-US" altLang="en-US" sz="1200" dirty="0"/>
              <a:t>	var </a:t>
            </a:r>
            <a:r>
              <a:rPr lang="en-US" altLang="en-US" sz="1200" dirty="0" err="1"/>
              <a:t>hh</a:t>
            </a:r>
            <a:r>
              <a:rPr lang="en-US" altLang="en-US" sz="1200" dirty="0"/>
              <a:t> </a:t>
            </a:r>
            <a:r>
              <a:rPr lang="th-TH" altLang="en-US" sz="1200" dirty="0"/>
              <a:t>= </a:t>
            </a:r>
            <a:r>
              <a:rPr lang="en-US" altLang="en-US" sz="1200" dirty="0"/>
              <a:t>now</a:t>
            </a:r>
            <a:r>
              <a:rPr lang="th-TH" altLang="en-US" sz="1200" dirty="0"/>
              <a:t>.</a:t>
            </a:r>
            <a:r>
              <a:rPr lang="en-US" altLang="en-US" sz="1200" dirty="0" err="1"/>
              <a:t>getHours</a:t>
            </a:r>
            <a:r>
              <a:rPr lang="th-TH" altLang="en-US" sz="1200" dirty="0"/>
              <a:t>()</a:t>
            </a:r>
            <a:r>
              <a:rPr lang="en-US" altLang="en-US" sz="1200" dirty="0"/>
              <a:t>;</a:t>
            </a:r>
            <a:endParaRPr lang="th-TH" altLang="en-US" sz="1200" dirty="0"/>
          </a:p>
          <a:p>
            <a:pPr eaLnBrk="1" hangingPunct="1">
              <a:spcBef>
                <a:spcPct val="0"/>
              </a:spcBef>
              <a:buFontTx/>
              <a:buNone/>
            </a:pPr>
            <a:r>
              <a:rPr lang="en-US" altLang="en-US" sz="1200" dirty="0"/>
              <a:t>	var mm </a:t>
            </a:r>
            <a:r>
              <a:rPr lang="th-TH" altLang="en-US" sz="1200" dirty="0"/>
              <a:t>= </a:t>
            </a:r>
            <a:r>
              <a:rPr lang="en-US" altLang="en-US" sz="1200" dirty="0"/>
              <a:t>now</a:t>
            </a:r>
            <a:r>
              <a:rPr lang="th-TH" altLang="en-US" sz="1200" dirty="0"/>
              <a:t>.</a:t>
            </a:r>
            <a:r>
              <a:rPr lang="en-US" altLang="en-US" sz="1200" dirty="0" err="1"/>
              <a:t>getMinutes</a:t>
            </a:r>
            <a:r>
              <a:rPr lang="th-TH" altLang="en-US" sz="1200" dirty="0"/>
              <a:t>()</a:t>
            </a:r>
            <a:r>
              <a:rPr lang="en-US" altLang="en-US" sz="1200" dirty="0"/>
              <a:t>;</a:t>
            </a:r>
            <a:endParaRPr lang="th-TH" altLang="en-US" sz="1200" dirty="0"/>
          </a:p>
          <a:p>
            <a:pPr eaLnBrk="1" hangingPunct="1">
              <a:spcBef>
                <a:spcPct val="0"/>
              </a:spcBef>
              <a:buFontTx/>
              <a:buNone/>
            </a:pPr>
            <a:r>
              <a:rPr lang="en-US" altLang="en-US" sz="1200" dirty="0"/>
              <a:t>	var ss </a:t>
            </a:r>
            <a:r>
              <a:rPr lang="th-TH" altLang="en-US" sz="1200" dirty="0"/>
              <a:t>= </a:t>
            </a:r>
            <a:r>
              <a:rPr lang="en-US" altLang="en-US" sz="1200" dirty="0"/>
              <a:t>now</a:t>
            </a:r>
            <a:r>
              <a:rPr lang="th-TH" altLang="en-US" sz="1200" dirty="0"/>
              <a:t>.</a:t>
            </a:r>
            <a:r>
              <a:rPr lang="en-US" altLang="en-US" sz="1200" dirty="0" err="1"/>
              <a:t>getSeconds</a:t>
            </a:r>
            <a:r>
              <a:rPr lang="th-TH" altLang="en-US" sz="1200" dirty="0"/>
              <a:t>()</a:t>
            </a:r>
            <a:r>
              <a:rPr lang="en-US" altLang="en-US" sz="1200" dirty="0"/>
              <a:t>;</a:t>
            </a:r>
            <a:endParaRPr lang="th-TH" altLang="en-US" sz="1200" dirty="0"/>
          </a:p>
          <a:p>
            <a:pPr eaLnBrk="1" hangingPunct="1">
              <a:spcBef>
                <a:spcPct val="0"/>
              </a:spcBef>
              <a:buFontTx/>
              <a:buNone/>
            </a:pPr>
            <a:r>
              <a:rPr lang="en-US" altLang="en-US" sz="1200" dirty="0"/>
              <a:t>	result </a:t>
            </a:r>
            <a:r>
              <a:rPr lang="th-TH" altLang="en-US" sz="1200" dirty="0"/>
              <a:t>+= ((</a:t>
            </a:r>
            <a:r>
              <a:rPr lang="en-US" altLang="en-US" sz="1200" dirty="0" err="1"/>
              <a:t>hh</a:t>
            </a:r>
            <a:r>
              <a:rPr lang="en-US" altLang="en-US" sz="1200" dirty="0"/>
              <a:t> &lt; 10</a:t>
            </a:r>
            <a:r>
              <a:rPr lang="th-TH" altLang="en-US" sz="1200" dirty="0"/>
              <a:t>) </a:t>
            </a:r>
            <a:r>
              <a:rPr lang="en-US" altLang="en-US" sz="1200" dirty="0"/>
              <a:t>? </a:t>
            </a:r>
            <a:r>
              <a:rPr lang="th-TH" altLang="en-US" sz="1200" dirty="0"/>
              <a:t>"</a:t>
            </a:r>
            <a:r>
              <a:rPr lang="en-US" altLang="en-US" sz="1200" dirty="0"/>
              <a:t>0</a:t>
            </a:r>
            <a:r>
              <a:rPr lang="th-TH" altLang="en-US" sz="1200" dirty="0"/>
              <a:t>":"") + </a:t>
            </a:r>
            <a:r>
              <a:rPr lang="en-US" altLang="en-US" sz="1200" dirty="0" err="1"/>
              <a:t>hh</a:t>
            </a:r>
            <a:r>
              <a:rPr lang="en-US" altLang="en-US" sz="1200" dirty="0"/>
              <a:t>;</a:t>
            </a:r>
            <a:endParaRPr lang="th-TH" altLang="en-US" sz="1200" dirty="0"/>
          </a:p>
          <a:p>
            <a:pPr eaLnBrk="1" hangingPunct="1">
              <a:spcBef>
                <a:spcPct val="0"/>
              </a:spcBef>
              <a:buFontTx/>
              <a:buNone/>
            </a:pPr>
            <a:r>
              <a:rPr lang="en-US" altLang="en-US" sz="1200" dirty="0"/>
              <a:t>	result </a:t>
            </a:r>
            <a:r>
              <a:rPr lang="th-TH" altLang="en-US" sz="1200" dirty="0"/>
              <a:t>+= ((</a:t>
            </a:r>
            <a:r>
              <a:rPr lang="en-US" altLang="en-US" sz="1200" dirty="0"/>
              <a:t>mm &lt; 10</a:t>
            </a:r>
            <a:r>
              <a:rPr lang="th-TH" altLang="en-US" sz="1200" dirty="0"/>
              <a:t>) </a:t>
            </a:r>
            <a:r>
              <a:rPr lang="en-US" altLang="en-US" sz="1200" dirty="0"/>
              <a:t>? </a:t>
            </a:r>
            <a:r>
              <a:rPr lang="th-TH" altLang="en-US" sz="1200" dirty="0"/>
              <a:t>":</a:t>
            </a:r>
            <a:r>
              <a:rPr lang="en-US" altLang="en-US" sz="1200" dirty="0"/>
              <a:t>0</a:t>
            </a:r>
            <a:r>
              <a:rPr lang="th-TH" altLang="en-US" sz="1200" dirty="0"/>
              <a:t>" : ":") + </a:t>
            </a:r>
            <a:r>
              <a:rPr lang="en-US" altLang="en-US" sz="1200" dirty="0"/>
              <a:t>mm;</a:t>
            </a:r>
            <a:endParaRPr lang="th-TH" altLang="en-US" sz="1200" dirty="0"/>
          </a:p>
          <a:p>
            <a:pPr eaLnBrk="1" hangingPunct="1">
              <a:spcBef>
                <a:spcPct val="0"/>
              </a:spcBef>
              <a:buFontTx/>
              <a:buNone/>
            </a:pPr>
            <a:r>
              <a:rPr lang="en-US" altLang="en-US" sz="1200" dirty="0"/>
              <a:t>	result </a:t>
            </a:r>
            <a:r>
              <a:rPr lang="th-TH" altLang="en-US" sz="1200" dirty="0"/>
              <a:t>+= ((</a:t>
            </a:r>
            <a:r>
              <a:rPr lang="en-US" altLang="en-US" sz="1200" dirty="0"/>
              <a:t>ss &lt; 10</a:t>
            </a:r>
            <a:r>
              <a:rPr lang="th-TH" altLang="en-US" sz="1200" dirty="0"/>
              <a:t>) </a:t>
            </a:r>
            <a:r>
              <a:rPr lang="en-US" altLang="en-US" sz="1200" dirty="0"/>
              <a:t>? </a:t>
            </a:r>
            <a:r>
              <a:rPr lang="th-TH" altLang="en-US" sz="1200" dirty="0"/>
              <a:t>":</a:t>
            </a:r>
            <a:r>
              <a:rPr lang="en-US" altLang="en-US" sz="1200" dirty="0"/>
              <a:t>0</a:t>
            </a:r>
            <a:r>
              <a:rPr lang="th-TH" altLang="en-US" sz="1200" dirty="0"/>
              <a:t>" : ":") + </a:t>
            </a:r>
            <a:r>
              <a:rPr lang="en-US" altLang="en-US" sz="1200" dirty="0"/>
              <a:t>ss;</a:t>
            </a:r>
            <a:endParaRPr lang="th-TH" altLang="en-US" sz="1200" dirty="0"/>
          </a:p>
          <a:p>
            <a:pPr eaLnBrk="1" hangingPunct="1">
              <a:spcBef>
                <a:spcPct val="0"/>
              </a:spcBef>
              <a:buFontTx/>
              <a:buNone/>
            </a:pPr>
            <a:r>
              <a:rPr lang="en-US" altLang="en-US" sz="1200" dirty="0"/>
              <a:t>	return result;</a:t>
            </a:r>
            <a:endParaRPr lang="th-TH" altLang="en-US" sz="1200" dirty="0"/>
          </a:p>
          <a:p>
            <a:pPr eaLnBrk="1" hangingPunct="1">
              <a:spcBef>
                <a:spcPct val="0"/>
              </a:spcBef>
              <a:buFontTx/>
              <a:buNone/>
            </a:pPr>
            <a:r>
              <a:rPr lang="en-US" altLang="en-US" sz="1200" dirty="0"/>
              <a:t>}</a:t>
            </a:r>
            <a:endParaRPr lang="th-TH" altLang="en-US" sz="1200" dirty="0"/>
          </a:p>
        </p:txBody>
      </p:sp>
    </p:spTree>
    <p:extLst>
      <p:ext uri="{BB962C8B-B14F-4D97-AF65-F5344CB8AC3E}">
        <p14:creationId xmlns:p14="http://schemas.microsoft.com/office/powerpoint/2010/main" val="22024037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3819A20-EA20-001A-4492-EF869A753A43}"/>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1B126324-417C-4AE5-977C-6931D101EAED}" type="slidenum">
              <a:rPr lang="en-US" altLang="en-US" sz="1400"/>
              <a:pPr>
                <a:spcBef>
                  <a:spcPct val="0"/>
                </a:spcBef>
                <a:buFontTx/>
                <a:buNone/>
              </a:pPr>
              <a:t>58</a:t>
            </a:fld>
            <a:endParaRPr lang="th-TH" altLang="en-US" sz="1400"/>
          </a:p>
        </p:txBody>
      </p:sp>
      <p:sp>
        <p:nvSpPr>
          <p:cNvPr id="3" name="Rectangle 2">
            <a:extLst>
              <a:ext uri="{FF2B5EF4-FFF2-40B4-BE49-F238E27FC236}">
                <a16:creationId xmlns:a16="http://schemas.microsoft.com/office/drawing/2014/main" id="{E81FCAE3-22EF-2CE4-BC63-257BDCB8BF36}"/>
              </a:ext>
            </a:extLst>
          </p:cNvPr>
          <p:cNvSpPr txBox="1">
            <a:spLocks noChangeArrowheads="1"/>
          </p:cNvSpPr>
          <p:nvPr/>
        </p:nvSpPr>
        <p:spPr>
          <a:xfrm>
            <a:off x="1310952"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dirty="0"/>
              <a:t>JavaScript Objects</a:t>
            </a:r>
            <a:endParaRPr lang="th-TH" altLang="en-US" dirty="0"/>
          </a:p>
        </p:txBody>
      </p:sp>
      <p:sp>
        <p:nvSpPr>
          <p:cNvPr id="4" name="Rectangle 3">
            <a:extLst>
              <a:ext uri="{FF2B5EF4-FFF2-40B4-BE49-F238E27FC236}">
                <a16:creationId xmlns:a16="http://schemas.microsoft.com/office/drawing/2014/main" id="{5366DD34-2D7A-7D3E-9D45-A65E2B393C97}"/>
              </a:ext>
            </a:extLst>
          </p:cNvPr>
          <p:cNvSpPr txBox="1">
            <a:spLocks noChangeArrowheads="1"/>
          </p:cNvSpPr>
          <p:nvPr/>
        </p:nvSpPr>
        <p:spPr>
          <a:xfrm>
            <a:off x="1387152"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Example – check date </a:t>
            </a:r>
          </a:p>
        </p:txBody>
      </p:sp>
      <p:sp>
        <p:nvSpPr>
          <p:cNvPr id="5" name="Text Box 4">
            <a:extLst>
              <a:ext uri="{FF2B5EF4-FFF2-40B4-BE49-F238E27FC236}">
                <a16:creationId xmlns:a16="http://schemas.microsoft.com/office/drawing/2014/main" id="{B37EF470-02A0-B14D-8AF2-E111E2D9379C}"/>
              </a:ext>
            </a:extLst>
          </p:cNvPr>
          <p:cNvSpPr txBox="1">
            <a:spLocks noChangeArrowheads="1"/>
          </p:cNvSpPr>
          <p:nvPr/>
        </p:nvSpPr>
        <p:spPr bwMode="auto">
          <a:xfrm>
            <a:off x="1768152" y="2339975"/>
            <a:ext cx="6476256" cy="43656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000" dirty="0"/>
              <a:t>function </a:t>
            </a:r>
            <a:r>
              <a:rPr lang="en-US" altLang="en-US" sz="1000" dirty="0" err="1"/>
              <a:t>isDate</a:t>
            </a:r>
            <a:r>
              <a:rPr lang="en-US" altLang="en-US" sz="1000" dirty="0"/>
              <a:t>(</a:t>
            </a:r>
            <a:r>
              <a:rPr lang="en-US" altLang="en-US" sz="1000" dirty="0" err="1"/>
              <a:t>mydate</a:t>
            </a:r>
            <a:r>
              <a:rPr lang="en-US" altLang="en-US" sz="1000" dirty="0"/>
              <a:t>){</a:t>
            </a:r>
          </a:p>
          <a:p>
            <a:pPr eaLnBrk="1" hangingPunct="1">
              <a:spcBef>
                <a:spcPct val="0"/>
              </a:spcBef>
              <a:buFontTx/>
              <a:buNone/>
            </a:pPr>
            <a:r>
              <a:rPr lang="en-US" altLang="en-US" sz="1000" dirty="0"/>
              <a:t>	if (</a:t>
            </a:r>
            <a:r>
              <a:rPr lang="en-US" altLang="en-US" sz="1000" dirty="0" err="1"/>
              <a:t>mydate</a:t>
            </a:r>
            <a:r>
              <a:rPr lang="en-US" altLang="en-US" sz="1000" dirty="0"/>
              <a:t>=="" || </a:t>
            </a:r>
            <a:r>
              <a:rPr lang="en-US" altLang="en-US" sz="1000" dirty="0" err="1"/>
              <a:t>mydate</a:t>
            </a:r>
            <a:r>
              <a:rPr lang="en-US" altLang="en-US" sz="1000" dirty="0"/>
              <a:t> == null) return true;</a:t>
            </a:r>
          </a:p>
          <a:p>
            <a:pPr eaLnBrk="1" hangingPunct="1">
              <a:spcBef>
                <a:spcPct val="0"/>
              </a:spcBef>
              <a:buFontTx/>
              <a:buNone/>
            </a:pPr>
            <a:r>
              <a:rPr lang="en-US" altLang="en-US" sz="1000" dirty="0"/>
              <a:t>	if ( </a:t>
            </a:r>
            <a:r>
              <a:rPr lang="en-US" altLang="en-US" sz="1000" dirty="0" err="1"/>
              <a:t>checkDate</a:t>
            </a:r>
            <a:r>
              <a:rPr lang="en-US" altLang="en-US" sz="1000" dirty="0"/>
              <a:t>(</a:t>
            </a:r>
            <a:r>
              <a:rPr lang="en-US" altLang="en-US" sz="1000" dirty="0" err="1"/>
              <a:t>mydate</a:t>
            </a:r>
            <a:r>
              <a:rPr lang="en-US" altLang="en-US" sz="1000" dirty="0"/>
              <a:t>) ) return true;</a:t>
            </a:r>
          </a:p>
          <a:p>
            <a:pPr eaLnBrk="1" hangingPunct="1">
              <a:spcBef>
                <a:spcPct val="0"/>
              </a:spcBef>
              <a:buFontTx/>
              <a:buNone/>
            </a:pPr>
            <a:r>
              <a:rPr lang="en-US" altLang="en-US" sz="1000" dirty="0"/>
              <a:t>	return false;</a:t>
            </a:r>
          </a:p>
          <a:p>
            <a:pPr eaLnBrk="1" hangingPunct="1">
              <a:spcBef>
                <a:spcPct val="0"/>
              </a:spcBef>
              <a:buFontTx/>
              <a:buNone/>
            </a:pPr>
            <a:r>
              <a:rPr lang="en-US" altLang="en-US" sz="1000" dirty="0"/>
              <a:t>}	</a:t>
            </a:r>
          </a:p>
          <a:p>
            <a:pPr eaLnBrk="1" hangingPunct="1">
              <a:spcBef>
                <a:spcPct val="0"/>
              </a:spcBef>
              <a:buFontTx/>
              <a:buNone/>
            </a:pPr>
            <a:r>
              <a:rPr lang="en-US" altLang="en-US" sz="1000" dirty="0"/>
              <a:t>function </a:t>
            </a:r>
            <a:r>
              <a:rPr lang="en-US" altLang="en-US" sz="1000" dirty="0" err="1"/>
              <a:t>checkDate</a:t>
            </a:r>
            <a:r>
              <a:rPr lang="en-US" altLang="en-US" sz="1000" dirty="0"/>
              <a:t>(</a:t>
            </a:r>
            <a:r>
              <a:rPr lang="en-US" altLang="en-US" sz="1000" dirty="0" err="1"/>
              <a:t>mydate</a:t>
            </a:r>
            <a:r>
              <a:rPr lang="en-US" altLang="en-US" sz="1000" dirty="0"/>
              <a:t>) {</a:t>
            </a:r>
          </a:p>
          <a:p>
            <a:pPr eaLnBrk="1" hangingPunct="1">
              <a:spcBef>
                <a:spcPct val="0"/>
              </a:spcBef>
              <a:buFontTx/>
              <a:buNone/>
            </a:pPr>
            <a:r>
              <a:rPr lang="en-US" altLang="en-US" sz="1000" dirty="0"/>
              <a:t>	var delimiter = "/";</a:t>
            </a:r>
          </a:p>
          <a:p>
            <a:pPr eaLnBrk="1" hangingPunct="1">
              <a:spcBef>
                <a:spcPct val="0"/>
              </a:spcBef>
              <a:buFontTx/>
              <a:buNone/>
            </a:pPr>
            <a:r>
              <a:rPr lang="en-US" altLang="en-US" sz="1000" dirty="0"/>
              <a:t>	var </a:t>
            </a:r>
            <a:r>
              <a:rPr lang="en-US" altLang="en-US" sz="1000" dirty="0" err="1"/>
              <a:t>dmy</a:t>
            </a:r>
            <a:r>
              <a:rPr lang="en-US" altLang="en-US" sz="1000" dirty="0"/>
              <a:t> = /\d{1,2}\/\d{1,2}\/\d{2,4}/ ;</a:t>
            </a:r>
          </a:p>
          <a:p>
            <a:pPr eaLnBrk="1" hangingPunct="1">
              <a:spcBef>
                <a:spcPct val="0"/>
              </a:spcBef>
              <a:buFontTx/>
              <a:buNone/>
            </a:pPr>
            <a:r>
              <a:rPr lang="en-US" altLang="en-US" sz="1000" dirty="0"/>
              <a:t>	if ( !</a:t>
            </a:r>
            <a:r>
              <a:rPr lang="en-US" altLang="en-US" sz="1000" dirty="0" err="1"/>
              <a:t>mydate.match</a:t>
            </a:r>
            <a:r>
              <a:rPr lang="en-US" altLang="en-US" sz="1000" dirty="0"/>
              <a:t>(</a:t>
            </a:r>
            <a:r>
              <a:rPr lang="en-US" altLang="en-US" sz="1000" dirty="0" err="1"/>
              <a:t>dmy</a:t>
            </a:r>
            <a:r>
              <a:rPr lang="en-US" altLang="en-US" sz="1000" dirty="0"/>
              <a:t>) ) { alert("Invalid date's format"); return false;}</a:t>
            </a:r>
          </a:p>
          <a:p>
            <a:pPr eaLnBrk="1" hangingPunct="1">
              <a:spcBef>
                <a:spcPct val="0"/>
              </a:spcBef>
              <a:buFontTx/>
              <a:buNone/>
            </a:pPr>
            <a:r>
              <a:rPr lang="en-US" altLang="en-US" sz="1000" dirty="0"/>
              <a:t>	var </a:t>
            </a:r>
            <a:r>
              <a:rPr lang="en-US" altLang="en-US" sz="1000" dirty="0" err="1"/>
              <a:t>intDay</a:t>
            </a:r>
            <a:r>
              <a:rPr lang="en-US" altLang="en-US" sz="1000" dirty="0"/>
              <a:t> = new Date();</a:t>
            </a:r>
          </a:p>
          <a:p>
            <a:pPr eaLnBrk="1" hangingPunct="1">
              <a:spcBef>
                <a:spcPct val="0"/>
              </a:spcBef>
              <a:buFontTx/>
              <a:buNone/>
            </a:pPr>
            <a:r>
              <a:rPr lang="en-US" altLang="en-US" sz="1000" dirty="0"/>
              <a:t>	var </a:t>
            </a:r>
            <a:r>
              <a:rPr lang="en-US" altLang="en-US" sz="1000" dirty="0" err="1"/>
              <a:t>ary_date</a:t>
            </a:r>
            <a:r>
              <a:rPr lang="en-US" altLang="en-US" sz="1000" dirty="0"/>
              <a:t> = </a:t>
            </a:r>
            <a:r>
              <a:rPr lang="en-US" altLang="en-US" sz="1000" dirty="0" err="1"/>
              <a:t>mydate.split</a:t>
            </a:r>
            <a:r>
              <a:rPr lang="en-US" altLang="en-US" sz="1000" dirty="0"/>
              <a:t>(delimiter);</a:t>
            </a:r>
          </a:p>
          <a:p>
            <a:pPr eaLnBrk="1" hangingPunct="1">
              <a:spcBef>
                <a:spcPct val="0"/>
              </a:spcBef>
              <a:buFontTx/>
              <a:buNone/>
            </a:pPr>
            <a:r>
              <a:rPr lang="en-US" altLang="en-US" sz="1000" dirty="0"/>
              <a:t>	// ------ check year </a:t>
            </a:r>
          </a:p>
          <a:p>
            <a:pPr eaLnBrk="1" hangingPunct="1">
              <a:spcBef>
                <a:spcPct val="0"/>
              </a:spcBef>
              <a:buFontTx/>
              <a:buNone/>
            </a:pPr>
            <a:r>
              <a:rPr lang="en-US" altLang="en-US" sz="1000" dirty="0"/>
              <a:t>	var y=</a:t>
            </a:r>
            <a:r>
              <a:rPr lang="en-US" altLang="en-US" sz="1000" dirty="0" err="1"/>
              <a:t>ary_date</a:t>
            </a:r>
            <a:r>
              <a:rPr lang="en-US" altLang="en-US" sz="1000" dirty="0"/>
              <a:t>[2];  </a:t>
            </a:r>
          </a:p>
          <a:p>
            <a:pPr eaLnBrk="1" hangingPunct="1">
              <a:spcBef>
                <a:spcPct val="0"/>
              </a:spcBef>
              <a:buFontTx/>
              <a:buNone/>
            </a:pPr>
            <a:r>
              <a:rPr lang="en-US" altLang="en-US" sz="1000" dirty="0"/>
              <a:t>	if ( </a:t>
            </a:r>
            <a:r>
              <a:rPr lang="en-US" altLang="en-US" sz="1000" dirty="0" err="1"/>
              <a:t>y.length</a:t>
            </a:r>
            <a:r>
              <a:rPr lang="en-US" altLang="en-US" sz="1000" dirty="0"/>
              <a:t>==2 ) {	</a:t>
            </a:r>
          </a:p>
          <a:p>
            <a:pPr eaLnBrk="1" hangingPunct="1">
              <a:spcBef>
                <a:spcPct val="0"/>
              </a:spcBef>
              <a:buFontTx/>
              <a:buNone/>
            </a:pPr>
            <a:r>
              <a:rPr lang="en-US" altLang="en-US" sz="1000" dirty="0"/>
              <a:t>		if (y&gt;=80) { y = </a:t>
            </a:r>
            <a:r>
              <a:rPr lang="en-US" altLang="en-US" sz="1000" dirty="0" err="1"/>
              <a:t>intDay.getYear</a:t>
            </a:r>
            <a:r>
              <a:rPr lang="en-US" altLang="en-US" sz="1000" dirty="0"/>
              <a:t>()-100-(</a:t>
            </a:r>
            <a:r>
              <a:rPr lang="en-US" altLang="en-US" sz="1000" dirty="0" err="1"/>
              <a:t>intDay.getYear</a:t>
            </a:r>
            <a:r>
              <a:rPr lang="en-US" altLang="en-US" sz="1000" dirty="0"/>
              <a:t>()%100)+eval(y) ;  }</a:t>
            </a:r>
          </a:p>
          <a:p>
            <a:pPr eaLnBrk="1" hangingPunct="1">
              <a:spcBef>
                <a:spcPct val="0"/>
              </a:spcBef>
              <a:buFontTx/>
              <a:buNone/>
            </a:pPr>
            <a:r>
              <a:rPr lang="en-US" altLang="en-US" sz="1000" dirty="0"/>
              <a:t>		else { y = </a:t>
            </a:r>
            <a:r>
              <a:rPr lang="en-US" altLang="en-US" sz="1000" dirty="0" err="1"/>
              <a:t>intDay.getYear</a:t>
            </a:r>
            <a:r>
              <a:rPr lang="en-US" altLang="en-US" sz="1000" dirty="0"/>
              <a:t>()-(</a:t>
            </a:r>
            <a:r>
              <a:rPr lang="en-US" altLang="en-US" sz="1000" dirty="0" err="1"/>
              <a:t>intDay.getYear</a:t>
            </a:r>
            <a:r>
              <a:rPr lang="en-US" altLang="en-US" sz="1000" dirty="0"/>
              <a:t>()%100)+ eval(y) ;} }</a:t>
            </a:r>
          </a:p>
          <a:p>
            <a:pPr eaLnBrk="1" hangingPunct="1">
              <a:spcBef>
                <a:spcPct val="0"/>
              </a:spcBef>
              <a:buFontTx/>
              <a:buNone/>
            </a:pPr>
            <a:r>
              <a:rPr lang="en-US" altLang="en-US" sz="1000" dirty="0"/>
              <a:t>		else if ( </a:t>
            </a:r>
            <a:r>
              <a:rPr lang="en-US" altLang="en-US" sz="1000" dirty="0" err="1"/>
              <a:t>y.length</a:t>
            </a:r>
            <a:r>
              <a:rPr lang="en-US" altLang="en-US" sz="1000" dirty="0"/>
              <a:t>==3 ) { alert("Invalid year."); return false; }</a:t>
            </a:r>
          </a:p>
          <a:p>
            <a:pPr eaLnBrk="1" hangingPunct="1">
              <a:spcBef>
                <a:spcPct val="0"/>
              </a:spcBef>
              <a:buFontTx/>
              <a:buNone/>
            </a:pPr>
            <a:r>
              <a:rPr lang="en-US" altLang="en-US" sz="1000" dirty="0"/>
              <a:t>		</a:t>
            </a:r>
            <a:r>
              <a:rPr lang="en-US" altLang="en-US" sz="1000" dirty="0" err="1"/>
              <a:t>intDay.setYear</a:t>
            </a:r>
            <a:r>
              <a:rPr lang="en-US" altLang="en-US" sz="1000" dirty="0"/>
              <a:t>(y);	</a:t>
            </a:r>
          </a:p>
          <a:p>
            <a:pPr eaLnBrk="1" hangingPunct="1">
              <a:spcBef>
                <a:spcPct val="0"/>
              </a:spcBef>
              <a:buFontTx/>
              <a:buNone/>
            </a:pPr>
            <a:endParaRPr lang="en-US" altLang="en-US" sz="1000" dirty="0"/>
          </a:p>
          <a:p>
            <a:pPr eaLnBrk="1" hangingPunct="1">
              <a:spcBef>
                <a:spcPct val="0"/>
              </a:spcBef>
              <a:buFontTx/>
              <a:buNone/>
            </a:pPr>
            <a:r>
              <a:rPr lang="en-US" altLang="en-US" sz="1000" dirty="0"/>
              <a:t>	// ------ check month </a:t>
            </a:r>
          </a:p>
          <a:p>
            <a:pPr eaLnBrk="1" hangingPunct="1">
              <a:spcBef>
                <a:spcPct val="0"/>
              </a:spcBef>
              <a:buFontTx/>
              <a:buNone/>
            </a:pPr>
            <a:r>
              <a:rPr lang="en-US" altLang="en-US" sz="1000" dirty="0"/>
              <a:t>	var m = eval(</a:t>
            </a:r>
            <a:r>
              <a:rPr lang="en-US" altLang="en-US" sz="1000" dirty="0" err="1"/>
              <a:t>ary_date</a:t>
            </a:r>
            <a:r>
              <a:rPr lang="en-US" altLang="en-US" sz="1000" dirty="0"/>
              <a:t>[1]) ;</a:t>
            </a:r>
          </a:p>
          <a:p>
            <a:pPr eaLnBrk="1" hangingPunct="1">
              <a:spcBef>
                <a:spcPct val="0"/>
              </a:spcBef>
              <a:buFontTx/>
              <a:buNone/>
            </a:pPr>
            <a:r>
              <a:rPr lang="en-US" altLang="en-US" sz="1000" dirty="0"/>
              <a:t>	if ( (m&gt;0) &amp;&amp; (m&lt;=12) ) { </a:t>
            </a:r>
            <a:r>
              <a:rPr lang="en-US" altLang="en-US" sz="1000" dirty="0" err="1"/>
              <a:t>intDay.setMonth</a:t>
            </a:r>
            <a:r>
              <a:rPr lang="en-US" altLang="en-US" sz="1000" dirty="0"/>
              <a:t>(m);   </a:t>
            </a:r>
            <a:r>
              <a:rPr lang="en-US" altLang="en-US" sz="1000" dirty="0" err="1"/>
              <a:t>intDay.setDate</a:t>
            </a:r>
            <a:r>
              <a:rPr lang="en-US" altLang="en-US" sz="1000" dirty="0"/>
              <a:t>(0); }</a:t>
            </a:r>
          </a:p>
          <a:p>
            <a:pPr eaLnBrk="1" hangingPunct="1">
              <a:spcBef>
                <a:spcPct val="0"/>
              </a:spcBef>
              <a:buFontTx/>
              <a:buNone/>
            </a:pPr>
            <a:r>
              <a:rPr lang="en-US" altLang="en-US" sz="1000" dirty="0"/>
              <a:t>	else {	alert("Invalid month");  return false ;} </a:t>
            </a:r>
          </a:p>
          <a:p>
            <a:pPr eaLnBrk="1" hangingPunct="1">
              <a:spcBef>
                <a:spcPct val="0"/>
              </a:spcBef>
              <a:buFontTx/>
              <a:buNone/>
            </a:pPr>
            <a:r>
              <a:rPr lang="en-US" altLang="en-US" sz="1000" dirty="0"/>
              <a:t>	// ------ check day</a:t>
            </a:r>
          </a:p>
          <a:p>
            <a:pPr eaLnBrk="1" hangingPunct="1">
              <a:spcBef>
                <a:spcPct val="0"/>
              </a:spcBef>
              <a:buFontTx/>
              <a:buNone/>
            </a:pPr>
            <a:r>
              <a:rPr lang="en-US" altLang="en-US" sz="1000" dirty="0"/>
              <a:t>	var d = eval(</a:t>
            </a:r>
            <a:r>
              <a:rPr lang="en-US" altLang="en-US" sz="1000" dirty="0" err="1"/>
              <a:t>ary_date</a:t>
            </a:r>
            <a:r>
              <a:rPr lang="en-US" altLang="en-US" sz="1000" dirty="0"/>
              <a:t>[0]);</a:t>
            </a:r>
          </a:p>
          <a:p>
            <a:pPr eaLnBrk="1" hangingPunct="1">
              <a:spcBef>
                <a:spcPct val="0"/>
              </a:spcBef>
              <a:buFontTx/>
              <a:buNone/>
            </a:pPr>
            <a:r>
              <a:rPr lang="en-US" altLang="en-US" sz="1000" dirty="0"/>
              <a:t>	if ( (d&gt;0) &amp;&amp; (d&lt;=</a:t>
            </a:r>
            <a:r>
              <a:rPr lang="en-US" altLang="en-US" sz="1000" dirty="0" err="1"/>
              <a:t>intDay.getDate</a:t>
            </a:r>
            <a:r>
              <a:rPr lang="en-US" altLang="en-US" sz="1000" dirty="0"/>
              <a:t>()) ) { return true; } </a:t>
            </a:r>
          </a:p>
          <a:p>
            <a:pPr eaLnBrk="1" hangingPunct="1">
              <a:spcBef>
                <a:spcPct val="0"/>
              </a:spcBef>
              <a:buFontTx/>
              <a:buNone/>
            </a:pPr>
            <a:r>
              <a:rPr lang="en-US" altLang="en-US" sz="1000" dirty="0"/>
              <a:t>	else { alert("Invalid date"); return false;  }</a:t>
            </a:r>
          </a:p>
          <a:p>
            <a:pPr eaLnBrk="1" hangingPunct="1">
              <a:spcBef>
                <a:spcPct val="0"/>
              </a:spcBef>
              <a:buFontTx/>
              <a:buNone/>
            </a:pPr>
            <a:r>
              <a:rPr lang="en-US" altLang="en-US" sz="1000" dirty="0"/>
              <a:t>}</a:t>
            </a:r>
          </a:p>
        </p:txBody>
      </p:sp>
    </p:spTree>
    <p:extLst>
      <p:ext uri="{BB962C8B-B14F-4D97-AF65-F5344CB8AC3E}">
        <p14:creationId xmlns:p14="http://schemas.microsoft.com/office/powerpoint/2010/main" val="1248383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0AD0A99-BD7A-57E4-5377-D8C764BB9BC5}"/>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6F6C56E6-D5E0-465C-9E5E-D28C4D8531F5}" type="slidenum">
              <a:rPr lang="en-US" altLang="en-US" sz="1400"/>
              <a:pPr>
                <a:spcBef>
                  <a:spcPct val="0"/>
                </a:spcBef>
                <a:buFontTx/>
                <a:buNone/>
              </a:pPr>
              <a:t>59</a:t>
            </a:fld>
            <a:endParaRPr lang="th-TH" altLang="en-US" sz="1400"/>
          </a:p>
        </p:txBody>
      </p:sp>
      <p:sp>
        <p:nvSpPr>
          <p:cNvPr id="3" name="Rectangle 2">
            <a:extLst>
              <a:ext uri="{FF2B5EF4-FFF2-40B4-BE49-F238E27FC236}">
                <a16:creationId xmlns:a16="http://schemas.microsoft.com/office/drawing/2014/main" id="{A122F28F-D144-DBBE-53DB-5C958FEB8310}"/>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User Interaction </a:t>
            </a:r>
            <a:endParaRPr lang="th-TH" altLang="en-US" dirty="0"/>
          </a:p>
        </p:txBody>
      </p:sp>
      <p:sp>
        <p:nvSpPr>
          <p:cNvPr id="4" name="Rectangle 3">
            <a:extLst>
              <a:ext uri="{FF2B5EF4-FFF2-40B4-BE49-F238E27FC236}">
                <a16:creationId xmlns:a16="http://schemas.microsoft.com/office/drawing/2014/main" id="{0569475A-3881-BD1B-118A-226CC342A43D}"/>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Alert dialog</a:t>
            </a:r>
            <a:r>
              <a:rPr lang="th-TH" altLang="en-US"/>
              <a:t> </a:t>
            </a:r>
            <a:r>
              <a:rPr lang="en-US" altLang="en-US"/>
              <a:t>box</a:t>
            </a:r>
            <a:endParaRPr lang="th-TH" altLang="en-US"/>
          </a:p>
          <a:p>
            <a:pPr lvl="1"/>
            <a:r>
              <a:rPr lang="en-US" altLang="en-US"/>
              <a:t>alert(“Hello World”);</a:t>
            </a:r>
            <a:endParaRPr lang="th-TH" altLang="en-US"/>
          </a:p>
          <a:p>
            <a:pPr marL="457200" indent="-457200"/>
            <a:r>
              <a:rPr lang="en-US" altLang="en-US"/>
              <a:t>Confirm</a:t>
            </a:r>
            <a:r>
              <a:rPr lang="th-TH" altLang="en-US"/>
              <a:t> </a:t>
            </a:r>
            <a:r>
              <a:rPr lang="en-US" altLang="en-US"/>
              <a:t>dialog box</a:t>
            </a:r>
          </a:p>
          <a:p>
            <a:pPr lvl="1"/>
            <a:r>
              <a:rPr lang="en-US" altLang="en-US"/>
              <a:t>var reply = confirm(“Close?”);</a:t>
            </a:r>
            <a:endParaRPr lang="th-TH" altLang="en-US"/>
          </a:p>
          <a:p>
            <a:pPr marL="457200" indent="-457200"/>
            <a:r>
              <a:rPr lang="en-US" altLang="en-US"/>
              <a:t>Prompt</a:t>
            </a:r>
            <a:r>
              <a:rPr lang="th-TH" altLang="en-US"/>
              <a:t> </a:t>
            </a:r>
            <a:r>
              <a:rPr lang="en-US" altLang="en-US"/>
              <a:t>dialog</a:t>
            </a:r>
            <a:r>
              <a:rPr lang="th-TH" altLang="en-US"/>
              <a:t> </a:t>
            </a:r>
            <a:r>
              <a:rPr lang="en-US" altLang="en-US"/>
              <a:t>box</a:t>
            </a:r>
            <a:endParaRPr lang="th-TH" altLang="en-US"/>
          </a:p>
          <a:p>
            <a:pPr lvl="1"/>
            <a:r>
              <a:rPr lang="en-US" altLang="en-US"/>
              <a:t>var result = prompt(“Input”,”default”);</a:t>
            </a:r>
            <a:endParaRPr lang="th-TH" altLang="en-US"/>
          </a:p>
          <a:p>
            <a:pPr marL="457200" indent="-457200"/>
            <a:r>
              <a:rPr lang="en-US" altLang="en-US"/>
              <a:t>Status</a:t>
            </a:r>
            <a:r>
              <a:rPr lang="th-TH" altLang="en-US"/>
              <a:t> </a:t>
            </a:r>
            <a:r>
              <a:rPr lang="en-US" altLang="en-US"/>
              <a:t>bar</a:t>
            </a:r>
            <a:endParaRPr lang="th-TH" altLang="en-US"/>
          </a:p>
          <a:p>
            <a:pPr lvl="1"/>
            <a:r>
              <a:rPr lang="en-US" altLang="en-US"/>
              <a:t>window.status = “Hello World”;</a:t>
            </a:r>
            <a:endParaRPr lang="th-TH" altLang="en-US"/>
          </a:p>
          <a:p>
            <a:pPr marL="457200" indent="-457200"/>
            <a:endParaRPr lang="en-US" altLang="en-US" dirty="0"/>
          </a:p>
        </p:txBody>
      </p:sp>
    </p:spTree>
    <p:extLst>
      <p:ext uri="{BB962C8B-B14F-4D97-AF65-F5344CB8AC3E}">
        <p14:creationId xmlns:p14="http://schemas.microsoft.com/office/powerpoint/2010/main" val="184886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JavaScript Security</a:t>
            </a:r>
            <a:endParaRPr lang="en-US" dirty="0"/>
          </a:p>
        </p:txBody>
      </p:sp>
      <p:sp>
        <p:nvSpPr>
          <p:cNvPr id="3" name="Content Placeholder 2"/>
          <p:cNvSpPr>
            <a:spLocks noGrp="1"/>
          </p:cNvSpPr>
          <p:nvPr>
            <p:ph idx="1"/>
          </p:nvPr>
        </p:nvSpPr>
        <p:spPr/>
        <p:txBody>
          <a:bodyPr/>
          <a:lstStyle/>
          <a:p>
            <a:pPr marL="457200" indent="-457200" eaLnBrk="1" hangingPunct="1">
              <a:lnSpc>
                <a:spcPct val="80000"/>
              </a:lnSpc>
            </a:pPr>
            <a:r>
              <a:rPr lang="en-US" altLang="en-US" dirty="0"/>
              <a:t>JavaScript and the DOM provide the potential for malicious authors to deliver scripts to run on a client computer via the web</a:t>
            </a:r>
          </a:p>
          <a:p>
            <a:pPr lvl="1"/>
            <a:r>
              <a:rPr lang="en-US" altLang="en-US" dirty="0"/>
              <a:t>Scripts run in a sandbox in which they can only perform web-related actions, not general-purpose programming tasks like creating files</a:t>
            </a:r>
            <a:endParaRPr lang="en-US" dirty="0"/>
          </a:p>
          <a:p>
            <a:pPr lvl="1"/>
            <a:r>
              <a:rPr lang="en-US" altLang="en-US" dirty="0"/>
              <a:t>Scripts are constrained by the same origin policy</a:t>
            </a:r>
            <a:endParaRPr lang="en-US" dirty="0"/>
          </a:p>
        </p:txBody>
      </p:sp>
      <p:sp>
        <p:nvSpPr>
          <p:cNvPr id="4" name="Rectangle 6">
            <a:extLst>
              <a:ext uri="{FF2B5EF4-FFF2-40B4-BE49-F238E27FC236}">
                <a16:creationId xmlns:a16="http://schemas.microsoft.com/office/drawing/2014/main" id="{84F3D46D-400D-DACF-EECA-8526DAB88105}"/>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6</a:t>
            </a:fld>
            <a:endParaRPr lang="th-TH" altLang="en-US" sz="1400"/>
          </a:p>
        </p:txBody>
      </p:sp>
    </p:spTree>
    <p:extLst>
      <p:ext uri="{BB962C8B-B14F-4D97-AF65-F5344CB8AC3E}">
        <p14:creationId xmlns:p14="http://schemas.microsoft.com/office/powerpoint/2010/main" val="2280905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ADD8994-3A75-BD47-BB05-FAAAE63E0BB0}"/>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AB3E5C40-3017-4D38-98B2-15404B06FE72}" type="slidenum">
              <a:rPr lang="en-US" altLang="en-US" sz="1400"/>
              <a:pPr>
                <a:spcBef>
                  <a:spcPct val="0"/>
                </a:spcBef>
                <a:buFontTx/>
                <a:buNone/>
              </a:pPr>
              <a:t>60</a:t>
            </a:fld>
            <a:endParaRPr lang="th-TH" altLang="en-US" sz="1400"/>
          </a:p>
        </p:txBody>
      </p:sp>
      <p:sp>
        <p:nvSpPr>
          <p:cNvPr id="3" name="Rectangle 2">
            <a:extLst>
              <a:ext uri="{FF2B5EF4-FFF2-40B4-BE49-F238E27FC236}">
                <a16:creationId xmlns:a16="http://schemas.microsoft.com/office/drawing/2014/main" id="{69E33C74-56B1-F210-B53C-DB2AEEFBC1AE}"/>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User Interaction </a:t>
            </a:r>
            <a:endParaRPr lang="th-TH" altLang="en-US" dirty="0"/>
          </a:p>
        </p:txBody>
      </p:sp>
      <p:sp>
        <p:nvSpPr>
          <p:cNvPr id="4" name="Rectangle 3">
            <a:extLst>
              <a:ext uri="{FF2B5EF4-FFF2-40B4-BE49-F238E27FC236}">
                <a16:creationId xmlns:a16="http://schemas.microsoft.com/office/drawing/2014/main" id="{F5FA6F4C-CEC4-FBE5-03A1-CB79B83DE6A4}"/>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IE</a:t>
            </a:r>
          </a:p>
          <a:p>
            <a:pPr marL="457200" indent="-457200"/>
            <a:endParaRPr lang="en-US" altLang="en-US"/>
          </a:p>
          <a:p>
            <a:pPr marL="457200" indent="-457200"/>
            <a:endParaRPr lang="en-US" altLang="en-US"/>
          </a:p>
          <a:p>
            <a:pPr marL="457200" indent="-457200"/>
            <a:endParaRPr lang="en-US" altLang="en-US"/>
          </a:p>
          <a:p>
            <a:pPr marL="457200" indent="-457200"/>
            <a:r>
              <a:rPr lang="en-US" altLang="en-US"/>
              <a:t>FireFox</a:t>
            </a:r>
          </a:p>
        </p:txBody>
      </p:sp>
      <p:pic>
        <p:nvPicPr>
          <p:cNvPr id="5" name="Picture 4">
            <a:extLst>
              <a:ext uri="{FF2B5EF4-FFF2-40B4-BE49-F238E27FC236}">
                <a16:creationId xmlns:a16="http://schemas.microsoft.com/office/drawing/2014/main" id="{727D9C22-59F3-C2BE-651A-BB59FCE84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296" y="1371600"/>
            <a:ext cx="1971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ACE6CA85-F7D7-0222-E624-D5E23616F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621" y="1371600"/>
            <a:ext cx="1971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DB3941EF-8B67-559D-33DB-E403CEA646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696" y="4648200"/>
            <a:ext cx="3105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a:extLst>
              <a:ext uri="{FF2B5EF4-FFF2-40B4-BE49-F238E27FC236}">
                <a16:creationId xmlns:a16="http://schemas.microsoft.com/office/drawing/2014/main" id="{3DC862DF-7195-8CFA-7A05-9A273DACC3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2696" y="4038600"/>
            <a:ext cx="3105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a:extLst>
              <a:ext uri="{FF2B5EF4-FFF2-40B4-BE49-F238E27FC236}">
                <a16:creationId xmlns:a16="http://schemas.microsoft.com/office/drawing/2014/main" id="{0E5F0B5A-59BF-5BD4-A4AB-F24F86DC53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6821" y="5337175"/>
            <a:ext cx="31051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a:extLst>
              <a:ext uri="{FF2B5EF4-FFF2-40B4-BE49-F238E27FC236}">
                <a16:creationId xmlns:a16="http://schemas.microsoft.com/office/drawing/2014/main" id="{3CA3F7C0-CA64-3E12-E7B7-68E35D2BD1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928" y="2619375"/>
            <a:ext cx="46482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183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904A51E-F546-2F94-9675-788574A540D8}"/>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E1E22823-E985-4494-8AA3-188207F562FD}" type="slidenum">
              <a:rPr lang="en-US" altLang="en-US" sz="1400"/>
              <a:pPr>
                <a:spcBef>
                  <a:spcPct val="0"/>
                </a:spcBef>
                <a:buFontTx/>
                <a:buNone/>
              </a:pPr>
              <a:t>61</a:t>
            </a:fld>
            <a:endParaRPr lang="th-TH" altLang="en-US" sz="1400"/>
          </a:p>
        </p:txBody>
      </p:sp>
      <p:sp>
        <p:nvSpPr>
          <p:cNvPr id="3" name="Rectangle 2">
            <a:extLst>
              <a:ext uri="{FF2B5EF4-FFF2-40B4-BE49-F238E27FC236}">
                <a16:creationId xmlns:a16="http://schemas.microsoft.com/office/drawing/2014/main" id="{1BE85AB4-0CF5-0BAF-9DBD-E3288F79C5FB}"/>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HTML DOM </a:t>
            </a:r>
            <a:endParaRPr lang="th-TH" altLang="en-US" dirty="0"/>
          </a:p>
        </p:txBody>
      </p:sp>
      <p:sp>
        <p:nvSpPr>
          <p:cNvPr id="4" name="Rectangle 3">
            <a:extLst>
              <a:ext uri="{FF2B5EF4-FFF2-40B4-BE49-F238E27FC236}">
                <a16:creationId xmlns:a16="http://schemas.microsoft.com/office/drawing/2014/main" id="{655BB682-7E87-48BA-181E-7868C70A3254}"/>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More JavaScript Objects</a:t>
            </a:r>
          </a:p>
        </p:txBody>
      </p:sp>
      <p:graphicFrame>
        <p:nvGraphicFramePr>
          <p:cNvPr id="5" name="Group 81">
            <a:extLst>
              <a:ext uri="{FF2B5EF4-FFF2-40B4-BE49-F238E27FC236}">
                <a16:creationId xmlns:a16="http://schemas.microsoft.com/office/drawing/2014/main" id="{2DAC2E56-B5A5-8705-5EE8-0BE6EFFC7D20}"/>
              </a:ext>
            </a:extLst>
          </p:cNvPr>
          <p:cNvGraphicFramePr>
            <a:graphicFrameLocks noGrp="1"/>
          </p:cNvGraphicFramePr>
          <p:nvPr>
            <p:extLst>
              <p:ext uri="{D42A27DB-BD31-4B8C-83A1-F6EECF244321}">
                <p14:modId xmlns:p14="http://schemas.microsoft.com/office/powerpoint/2010/main" val="3218877165"/>
              </p:ext>
            </p:extLst>
          </p:nvPr>
        </p:nvGraphicFramePr>
        <p:xfrm>
          <a:off x="2026096" y="2438400"/>
          <a:ext cx="6248400" cy="2194284"/>
        </p:xfrm>
        <a:graphic>
          <a:graphicData uri="http://schemas.openxmlformats.org/drawingml/2006/table">
            <a:tbl>
              <a:tblPr/>
              <a:tblGrid>
                <a:gridCol w="16764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27423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Object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7" marB="45697"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7" marB="45697"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82275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7" marB="4569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The top level object in the JavaScript hierarchy. The Window object represents a browser window. A Window object is created automatically with every instance of a &lt;body&gt; or &lt;frameset&gt; tag</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7" marB="4569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3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Navigator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7" marB="4569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Contains information about the client's browser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7" marB="4569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3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Screen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7" marB="4569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Contains information about the client's display screen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7" marB="4569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3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History</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7" marB="4569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Contains the visited URLs in the browser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7" marB="4569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3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Location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7" marB="4569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Contains information about the current URL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7" marB="4569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286171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2E23437-C488-4496-1EF8-AB111A86417F}"/>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ED8E5254-1402-4B1D-9585-D364D8F5BF76}" type="slidenum">
              <a:rPr lang="en-US" altLang="en-US" sz="1400"/>
              <a:pPr>
                <a:spcBef>
                  <a:spcPct val="0"/>
                </a:spcBef>
                <a:buFontTx/>
                <a:buNone/>
              </a:pPr>
              <a:t>62</a:t>
            </a:fld>
            <a:endParaRPr lang="th-TH" altLang="en-US" sz="1400"/>
          </a:p>
        </p:txBody>
      </p:sp>
      <p:sp>
        <p:nvSpPr>
          <p:cNvPr id="3" name="Rectangle 2">
            <a:extLst>
              <a:ext uri="{FF2B5EF4-FFF2-40B4-BE49-F238E27FC236}">
                <a16:creationId xmlns:a16="http://schemas.microsoft.com/office/drawing/2014/main" id="{94A25D73-7589-A9AA-3022-E5CA254475AE}"/>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DOM Tree</a:t>
            </a:r>
            <a:endParaRPr lang="th-TH" altLang="en-US" dirty="0"/>
          </a:p>
        </p:txBody>
      </p:sp>
      <p:sp>
        <p:nvSpPr>
          <p:cNvPr id="4" name="Rectangle 3">
            <a:extLst>
              <a:ext uri="{FF2B5EF4-FFF2-40B4-BE49-F238E27FC236}">
                <a16:creationId xmlns:a16="http://schemas.microsoft.com/office/drawing/2014/main" id="{2BF555FC-9276-CA34-C0D4-4D52E93D67B7}"/>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DOM (Document Object Model)</a:t>
            </a:r>
          </a:p>
        </p:txBody>
      </p:sp>
      <p:pic>
        <p:nvPicPr>
          <p:cNvPr id="5" name="Picture 6" descr="nav_hier">
            <a:extLst>
              <a:ext uri="{FF2B5EF4-FFF2-40B4-BE49-F238E27FC236}">
                <a16:creationId xmlns:a16="http://schemas.microsoft.com/office/drawing/2014/main" id="{0515C1DA-9E01-785E-BBBA-37C89C0ED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096" y="2362200"/>
            <a:ext cx="51054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1043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7DFC621-7AD0-6DA2-B8B7-0B06D6E5A1BE}"/>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E6E587D4-39EF-4720-A188-243328B0E8CE}" type="slidenum">
              <a:rPr lang="en-US" altLang="en-US" sz="1400"/>
              <a:pPr>
                <a:spcBef>
                  <a:spcPct val="0"/>
                </a:spcBef>
                <a:buFontTx/>
                <a:buNone/>
              </a:pPr>
              <a:t>63</a:t>
            </a:fld>
            <a:endParaRPr lang="th-TH" altLang="en-US" sz="1400"/>
          </a:p>
        </p:txBody>
      </p:sp>
      <p:sp>
        <p:nvSpPr>
          <p:cNvPr id="3" name="Rectangle 2">
            <a:extLst>
              <a:ext uri="{FF2B5EF4-FFF2-40B4-BE49-F238E27FC236}">
                <a16:creationId xmlns:a16="http://schemas.microsoft.com/office/drawing/2014/main" id="{C0B60B50-7DD4-55C4-9E81-7603FB3723C0}"/>
              </a:ext>
            </a:extLst>
          </p:cNvPr>
          <p:cNvSpPr txBox="1">
            <a:spLocks noChangeArrowheads="1"/>
          </p:cNvSpPr>
          <p:nvPr/>
        </p:nvSpPr>
        <p:spPr>
          <a:xfrm>
            <a:off x="1315144"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Window Object</a:t>
            </a:r>
            <a:endParaRPr lang="th-TH" altLang="en-US" dirty="0"/>
          </a:p>
        </p:txBody>
      </p:sp>
      <p:sp>
        <p:nvSpPr>
          <p:cNvPr id="4" name="Rectangle 3">
            <a:extLst>
              <a:ext uri="{FF2B5EF4-FFF2-40B4-BE49-F238E27FC236}">
                <a16:creationId xmlns:a16="http://schemas.microsoft.com/office/drawing/2014/main" id="{11596001-C5D7-BC81-72A4-2282F4861A32}"/>
              </a:ext>
            </a:extLst>
          </p:cNvPr>
          <p:cNvSpPr txBox="1">
            <a:spLocks noChangeArrowheads="1"/>
          </p:cNvSpPr>
          <p:nvPr/>
        </p:nvSpPr>
        <p:spPr>
          <a:xfrm>
            <a:off x="1391344"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Properties</a:t>
            </a:r>
            <a:endParaRPr lang="th-TH" altLang="en-US"/>
          </a:p>
        </p:txBody>
      </p:sp>
      <p:graphicFrame>
        <p:nvGraphicFramePr>
          <p:cNvPr id="5" name="Group 265">
            <a:extLst>
              <a:ext uri="{FF2B5EF4-FFF2-40B4-BE49-F238E27FC236}">
                <a16:creationId xmlns:a16="http://schemas.microsoft.com/office/drawing/2014/main" id="{8EE35349-1BCF-AFEC-21DB-4E234410EF50}"/>
              </a:ext>
            </a:extLst>
          </p:cNvPr>
          <p:cNvGraphicFramePr>
            <a:graphicFrameLocks noGrp="1"/>
          </p:cNvGraphicFramePr>
          <p:nvPr>
            <p:extLst>
              <p:ext uri="{D42A27DB-BD31-4B8C-83A1-F6EECF244321}">
                <p14:modId xmlns:p14="http://schemas.microsoft.com/office/powerpoint/2010/main" val="3277743297"/>
              </p:ext>
            </p:extLst>
          </p:nvPr>
        </p:nvGraphicFramePr>
        <p:xfrm>
          <a:off x="1547664" y="2276872"/>
          <a:ext cx="7467600" cy="4206872"/>
        </p:xfrm>
        <a:graphic>
          <a:graphicData uri="http://schemas.openxmlformats.org/drawingml/2006/table">
            <a:tbl>
              <a:tblPr/>
              <a:tblGrid>
                <a:gridCol w="1866900">
                  <a:extLst>
                    <a:ext uri="{9D8B030D-6E8A-4147-A177-3AD203B41FA5}">
                      <a16:colId xmlns:a16="http://schemas.microsoft.com/office/drawing/2014/main" val="20000"/>
                    </a:ext>
                  </a:extLst>
                </a:gridCol>
                <a:gridCol w="5600700">
                  <a:extLst>
                    <a:ext uri="{9D8B030D-6E8A-4147-A177-3AD203B41FA5}">
                      <a16:colId xmlns:a16="http://schemas.microsoft.com/office/drawing/2014/main" val="20001"/>
                    </a:ext>
                  </a:extLst>
                </a:gridCol>
              </a:tblGrid>
              <a:tr h="2743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Property</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7436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closed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whether or not a window has been closed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6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defaultStatus</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default text in the statusbar of the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6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document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See Document object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6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history</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See History object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6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length</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number of frames in the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6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location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See Location object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6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name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name of the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6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opener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Returns a reference to the window that created the window</a:t>
                      </a:r>
                      <a:endParaRPr kumimoji="0" lang="en-US" sz="1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6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outerHeight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outer height of a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6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outerWidth</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outer width of a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727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pageXOffset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X position of the current page in relation to the upper left corner of a window's display area</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5727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pageYOffset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Y position of the current page in relation to the upper left corner of a window's display area</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6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parent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Returns the parent window</a:t>
                      </a:r>
                      <a:endParaRPr kumimoji="0" lang="en-US" sz="1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7" marB="4572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8265910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9B920AE-BF55-9B7B-EF32-9F6803169FBB}"/>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4245887-7344-4C73-85E3-FBD7DCB5CD50}" type="slidenum">
              <a:rPr lang="en-US" altLang="en-US" sz="1400"/>
              <a:pPr>
                <a:spcBef>
                  <a:spcPct val="0"/>
                </a:spcBef>
                <a:buFontTx/>
                <a:buNone/>
              </a:pPr>
              <a:t>64</a:t>
            </a:fld>
            <a:endParaRPr lang="th-TH" altLang="en-US" sz="1400"/>
          </a:p>
        </p:txBody>
      </p:sp>
      <p:sp>
        <p:nvSpPr>
          <p:cNvPr id="3" name="Rectangle 2">
            <a:extLst>
              <a:ext uri="{FF2B5EF4-FFF2-40B4-BE49-F238E27FC236}">
                <a16:creationId xmlns:a16="http://schemas.microsoft.com/office/drawing/2014/main" id="{76AB996B-B128-BC13-97AB-94671526C064}"/>
              </a:ext>
            </a:extLst>
          </p:cNvPr>
          <p:cNvSpPr txBox="1">
            <a:spLocks noChangeArrowheads="1"/>
          </p:cNvSpPr>
          <p:nvPr/>
        </p:nvSpPr>
        <p:spPr>
          <a:xfrm>
            <a:off x="1315144"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Window Object</a:t>
            </a:r>
            <a:endParaRPr lang="th-TH" altLang="en-US" dirty="0"/>
          </a:p>
        </p:txBody>
      </p:sp>
      <p:sp>
        <p:nvSpPr>
          <p:cNvPr id="4" name="Rectangle 3">
            <a:extLst>
              <a:ext uri="{FF2B5EF4-FFF2-40B4-BE49-F238E27FC236}">
                <a16:creationId xmlns:a16="http://schemas.microsoft.com/office/drawing/2014/main" id="{36BE3627-374A-E546-F3AB-848D00FFB8F4}"/>
              </a:ext>
            </a:extLst>
          </p:cNvPr>
          <p:cNvSpPr txBox="1">
            <a:spLocks noChangeArrowheads="1"/>
          </p:cNvSpPr>
          <p:nvPr/>
        </p:nvSpPr>
        <p:spPr>
          <a:xfrm>
            <a:off x="1391344"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Properties</a:t>
            </a:r>
            <a:endParaRPr lang="th-TH" altLang="en-US"/>
          </a:p>
        </p:txBody>
      </p:sp>
      <p:graphicFrame>
        <p:nvGraphicFramePr>
          <p:cNvPr id="5" name="Group 72">
            <a:extLst>
              <a:ext uri="{FF2B5EF4-FFF2-40B4-BE49-F238E27FC236}">
                <a16:creationId xmlns:a16="http://schemas.microsoft.com/office/drawing/2014/main" id="{C6CE830A-EFD5-7620-3FEA-DA8C99BBDCD2}"/>
              </a:ext>
            </a:extLst>
          </p:cNvPr>
          <p:cNvGraphicFramePr>
            <a:graphicFrameLocks noGrp="1"/>
          </p:cNvGraphicFramePr>
          <p:nvPr>
            <p:extLst>
              <p:ext uri="{D42A27DB-BD31-4B8C-83A1-F6EECF244321}">
                <p14:modId xmlns:p14="http://schemas.microsoft.com/office/powerpoint/2010/main" val="3436502171"/>
              </p:ext>
            </p:extLst>
          </p:nvPr>
        </p:nvGraphicFramePr>
        <p:xfrm>
          <a:off x="1547664" y="2362200"/>
          <a:ext cx="7467600" cy="2743200"/>
        </p:xfrm>
        <a:graphic>
          <a:graphicData uri="http://schemas.openxmlformats.org/drawingml/2006/table">
            <a:tbl>
              <a:tblPr/>
              <a:tblGrid>
                <a:gridCol w="1866900">
                  <a:extLst>
                    <a:ext uri="{9D8B030D-6E8A-4147-A177-3AD203B41FA5}">
                      <a16:colId xmlns:a16="http://schemas.microsoft.com/office/drawing/2014/main" val="20000"/>
                    </a:ext>
                  </a:extLst>
                </a:gridCol>
                <a:gridCol w="5600700">
                  <a:extLst>
                    <a:ext uri="{9D8B030D-6E8A-4147-A177-3AD203B41FA5}">
                      <a16:colId xmlns:a16="http://schemas.microsoft.com/office/drawing/2014/main" val="20001"/>
                    </a:ext>
                  </a:extLst>
                </a:gridCol>
              </a:tblGrid>
              <a:tr h="1762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Property</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762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personalbar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whether or not the browser's personal bar (or directories bar) should be visible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46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scrollbars</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whether or not the scrollbars should be visible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62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self</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a reference to the current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46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status</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the text in the statusbar of a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62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statusbar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whether or not the browser's statusbar should be visible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toolbar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whether or not the browser's tool bar is visible or not (can only be set before the window is opened and you must have UniversalBrowserWrite privilege)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62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top</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Returns the topmost ancestor window</a:t>
                      </a:r>
                      <a:endParaRPr kumimoji="0" lang="en-US" sz="1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56809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957AFE8-E97E-DB1D-54A1-DE4B032E3421}"/>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B481F6E0-31BC-498A-9A1D-369199DA3297}" type="slidenum">
              <a:rPr lang="en-US" altLang="en-US" sz="1400"/>
              <a:pPr>
                <a:spcBef>
                  <a:spcPct val="0"/>
                </a:spcBef>
                <a:buFontTx/>
                <a:buNone/>
              </a:pPr>
              <a:t>65</a:t>
            </a:fld>
            <a:endParaRPr lang="th-TH" altLang="en-US" sz="1400"/>
          </a:p>
        </p:txBody>
      </p:sp>
      <p:sp>
        <p:nvSpPr>
          <p:cNvPr id="3" name="Rectangle 2">
            <a:extLst>
              <a:ext uri="{FF2B5EF4-FFF2-40B4-BE49-F238E27FC236}">
                <a16:creationId xmlns:a16="http://schemas.microsoft.com/office/drawing/2014/main" id="{B7A42B48-3F6C-AB35-8412-FB0D977A4E87}"/>
              </a:ext>
            </a:extLst>
          </p:cNvPr>
          <p:cNvSpPr txBox="1">
            <a:spLocks noChangeArrowheads="1"/>
          </p:cNvSpPr>
          <p:nvPr/>
        </p:nvSpPr>
        <p:spPr>
          <a:xfrm>
            <a:off x="1310952"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Window Object</a:t>
            </a:r>
            <a:endParaRPr lang="th-TH" altLang="en-US" dirty="0"/>
          </a:p>
        </p:txBody>
      </p:sp>
      <p:sp>
        <p:nvSpPr>
          <p:cNvPr id="4" name="Rectangle 3">
            <a:extLst>
              <a:ext uri="{FF2B5EF4-FFF2-40B4-BE49-F238E27FC236}">
                <a16:creationId xmlns:a16="http://schemas.microsoft.com/office/drawing/2014/main" id="{BADDA4B8-ED7F-2561-625F-631BFC251D17}"/>
              </a:ext>
            </a:extLst>
          </p:cNvPr>
          <p:cNvSpPr txBox="1">
            <a:spLocks noChangeArrowheads="1"/>
          </p:cNvSpPr>
          <p:nvPr/>
        </p:nvSpPr>
        <p:spPr>
          <a:xfrm>
            <a:off x="1387152"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Methods</a:t>
            </a:r>
            <a:endParaRPr lang="th-TH" altLang="en-US"/>
          </a:p>
        </p:txBody>
      </p:sp>
      <p:graphicFrame>
        <p:nvGraphicFramePr>
          <p:cNvPr id="5" name="Group 278">
            <a:extLst>
              <a:ext uri="{FF2B5EF4-FFF2-40B4-BE49-F238E27FC236}">
                <a16:creationId xmlns:a16="http://schemas.microsoft.com/office/drawing/2014/main" id="{7EA4726F-5489-5B2C-EA04-DF9698E8791B}"/>
              </a:ext>
            </a:extLst>
          </p:cNvPr>
          <p:cNvGraphicFramePr>
            <a:graphicFrameLocks noGrp="1"/>
          </p:cNvGraphicFramePr>
          <p:nvPr>
            <p:extLst>
              <p:ext uri="{D42A27DB-BD31-4B8C-83A1-F6EECF244321}">
                <p14:modId xmlns:p14="http://schemas.microsoft.com/office/powerpoint/2010/main" val="518756629"/>
              </p:ext>
            </p:extLst>
          </p:nvPr>
        </p:nvGraphicFramePr>
        <p:xfrm>
          <a:off x="1475656" y="2362200"/>
          <a:ext cx="7543800" cy="4114800"/>
        </p:xfrm>
        <a:graphic>
          <a:graphicData uri="http://schemas.openxmlformats.org/drawingml/2006/table">
            <a:tbl>
              <a:tblPr/>
              <a:tblGrid>
                <a:gridCol w="1884363">
                  <a:extLst>
                    <a:ext uri="{9D8B030D-6E8A-4147-A177-3AD203B41FA5}">
                      <a16:colId xmlns:a16="http://schemas.microsoft.com/office/drawing/2014/main" val="20000"/>
                    </a:ext>
                  </a:extLst>
                </a:gridCol>
                <a:gridCol w="5659437">
                  <a:extLst>
                    <a:ext uri="{9D8B030D-6E8A-4147-A177-3AD203B41FA5}">
                      <a16:colId xmlns:a16="http://schemas.microsoft.com/office/drawing/2014/main" val="20001"/>
                    </a:ext>
                  </a:extLst>
                </a:gridCol>
              </a:tblGrid>
              <a:tr h="214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Method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alert()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Displays an alert box with a message and an OK button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blur()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Removes focus from the current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clearInterval()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Cancels a timeout set with setInterval()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clearTimeout()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Cancels a timeout set with setTimeout()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close()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Closes the current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confirm()</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Displays a dialog box with a message and an OK and a Cancel button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createPopup()</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Creates a pop-up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focus()</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focus to the current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moveBy()</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Moves a window relative to its current position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moveTo()</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Moves a window to the specified position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open()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Opens a new browser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print()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Prints the contents of the current window</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prompt()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Displays a dialog box that prompts the user for input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resizeBy()</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Resizes a window by the specified pixels</a:t>
                      </a:r>
                      <a:endParaRPr kumimoji="0" lang="en-US" sz="1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756730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CEF484E-AF5B-AE57-8E1A-22F6493F5FC3}"/>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3D29A52C-D276-470B-AC5D-6E40FBB2DBFD}" type="slidenum">
              <a:rPr lang="en-US" altLang="en-US" sz="1400"/>
              <a:pPr>
                <a:spcBef>
                  <a:spcPct val="0"/>
                </a:spcBef>
                <a:buFontTx/>
                <a:buNone/>
              </a:pPr>
              <a:t>66</a:t>
            </a:fld>
            <a:endParaRPr lang="th-TH" altLang="en-US" sz="1400"/>
          </a:p>
        </p:txBody>
      </p:sp>
      <p:sp>
        <p:nvSpPr>
          <p:cNvPr id="3" name="Rectangle 2">
            <a:extLst>
              <a:ext uri="{FF2B5EF4-FFF2-40B4-BE49-F238E27FC236}">
                <a16:creationId xmlns:a16="http://schemas.microsoft.com/office/drawing/2014/main" id="{A7508545-9779-CE88-AE64-B37213534613}"/>
              </a:ext>
            </a:extLst>
          </p:cNvPr>
          <p:cNvSpPr txBox="1">
            <a:spLocks noChangeArrowheads="1"/>
          </p:cNvSpPr>
          <p:nvPr/>
        </p:nvSpPr>
        <p:spPr>
          <a:xfrm>
            <a:off x="1310952"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Window Object</a:t>
            </a:r>
            <a:endParaRPr lang="th-TH" altLang="en-US" dirty="0"/>
          </a:p>
        </p:txBody>
      </p:sp>
      <p:sp>
        <p:nvSpPr>
          <p:cNvPr id="4" name="Rectangle 3">
            <a:extLst>
              <a:ext uri="{FF2B5EF4-FFF2-40B4-BE49-F238E27FC236}">
                <a16:creationId xmlns:a16="http://schemas.microsoft.com/office/drawing/2014/main" id="{E288CBD9-C60D-4F63-6352-58453B83CF74}"/>
              </a:ext>
            </a:extLst>
          </p:cNvPr>
          <p:cNvSpPr txBox="1">
            <a:spLocks noChangeArrowheads="1"/>
          </p:cNvSpPr>
          <p:nvPr/>
        </p:nvSpPr>
        <p:spPr>
          <a:xfrm>
            <a:off x="1387152"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Methods</a:t>
            </a:r>
            <a:endParaRPr lang="th-TH" altLang="en-US" dirty="0"/>
          </a:p>
        </p:txBody>
      </p:sp>
      <p:graphicFrame>
        <p:nvGraphicFramePr>
          <p:cNvPr id="5" name="Group 69">
            <a:extLst>
              <a:ext uri="{FF2B5EF4-FFF2-40B4-BE49-F238E27FC236}">
                <a16:creationId xmlns:a16="http://schemas.microsoft.com/office/drawing/2014/main" id="{6ACD4C2D-87D9-C4EE-8952-49AD44242DD2}"/>
              </a:ext>
            </a:extLst>
          </p:cNvPr>
          <p:cNvGraphicFramePr>
            <a:graphicFrameLocks noGrp="1"/>
          </p:cNvGraphicFramePr>
          <p:nvPr>
            <p:extLst>
              <p:ext uri="{D42A27DB-BD31-4B8C-83A1-F6EECF244321}">
                <p14:modId xmlns:p14="http://schemas.microsoft.com/office/powerpoint/2010/main" val="1120283160"/>
              </p:ext>
            </p:extLst>
          </p:nvPr>
        </p:nvGraphicFramePr>
        <p:xfrm>
          <a:off x="1475656" y="2362200"/>
          <a:ext cx="7543800" cy="1646238"/>
        </p:xfrm>
        <a:graphic>
          <a:graphicData uri="http://schemas.openxmlformats.org/drawingml/2006/table">
            <a:tbl>
              <a:tblPr/>
              <a:tblGrid>
                <a:gridCol w="1884363">
                  <a:extLst>
                    <a:ext uri="{9D8B030D-6E8A-4147-A177-3AD203B41FA5}">
                      <a16:colId xmlns:a16="http://schemas.microsoft.com/office/drawing/2014/main" val="20000"/>
                    </a:ext>
                  </a:extLst>
                </a:gridCol>
                <a:gridCol w="5659437">
                  <a:extLst>
                    <a:ext uri="{9D8B030D-6E8A-4147-A177-3AD203B41FA5}">
                      <a16:colId xmlns:a16="http://schemas.microsoft.com/office/drawing/2014/main" val="20001"/>
                    </a:ext>
                  </a:extLst>
                </a:gridCol>
              </a:tblGrid>
              <a:tr h="27437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Method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9" marB="4572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9" marB="4572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7437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resizeTo()</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9" marB="4572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Resizes a window to the specified width and height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9" marB="4572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7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scrollBy()</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9" marB="4572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Scrolls the content by the specified number of pixels</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9" marB="4572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7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scrollTo()</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9" marB="4572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Scrolls the content to the specified coordinates</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9" marB="4572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7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setInterval()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9" marB="4572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Evaluates an expression at specified intervals</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9" marB="4572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7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setTimeout()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9" marB="4572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Evaluates an expression after a specified number of milliseconds</a:t>
                      </a:r>
                      <a:endParaRPr kumimoji="0" lang="en-US" sz="1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9" marB="45729"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596053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AAF36AF-6E12-2338-6A2A-3F306585BC51}"/>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1BF2727-C06B-4B66-BDED-21CAF569D720}" type="slidenum">
              <a:rPr lang="en-US" altLang="en-US" sz="1400"/>
              <a:pPr>
                <a:spcBef>
                  <a:spcPct val="0"/>
                </a:spcBef>
                <a:buFontTx/>
                <a:buNone/>
              </a:pPr>
              <a:t>67</a:t>
            </a:fld>
            <a:endParaRPr lang="th-TH" altLang="en-US" sz="1400"/>
          </a:p>
        </p:txBody>
      </p:sp>
      <p:sp>
        <p:nvSpPr>
          <p:cNvPr id="3" name="Rectangle 2">
            <a:extLst>
              <a:ext uri="{FF2B5EF4-FFF2-40B4-BE49-F238E27FC236}">
                <a16:creationId xmlns:a16="http://schemas.microsoft.com/office/drawing/2014/main" id="{607CE6D2-F443-882F-B390-6F37EB898EBC}"/>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Window Object</a:t>
            </a:r>
            <a:endParaRPr lang="th-TH" altLang="en-US" dirty="0"/>
          </a:p>
        </p:txBody>
      </p:sp>
      <p:sp>
        <p:nvSpPr>
          <p:cNvPr id="4" name="Rectangle 3">
            <a:extLst>
              <a:ext uri="{FF2B5EF4-FFF2-40B4-BE49-F238E27FC236}">
                <a16:creationId xmlns:a16="http://schemas.microsoft.com/office/drawing/2014/main" id="{E533AC97-3BB2-2141-FED1-C9FA0101444D}"/>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Open New Window</a:t>
            </a:r>
          </a:p>
          <a:p>
            <a:pPr lvl="1"/>
            <a:r>
              <a:rPr lang="en-US" altLang="en-US"/>
              <a:t>window.open(URL,name,specs,replace)</a:t>
            </a:r>
            <a:r>
              <a:rPr lang="th-TH" altLang="en-US"/>
              <a:t> </a:t>
            </a:r>
          </a:p>
        </p:txBody>
      </p:sp>
      <p:graphicFrame>
        <p:nvGraphicFramePr>
          <p:cNvPr id="5" name="Group 794">
            <a:extLst>
              <a:ext uri="{FF2B5EF4-FFF2-40B4-BE49-F238E27FC236}">
                <a16:creationId xmlns:a16="http://schemas.microsoft.com/office/drawing/2014/main" id="{7D926C54-40AC-E979-B1F6-FB0C454493EC}"/>
              </a:ext>
            </a:extLst>
          </p:cNvPr>
          <p:cNvGraphicFramePr>
            <a:graphicFrameLocks noGrp="1"/>
          </p:cNvGraphicFramePr>
          <p:nvPr>
            <p:extLst>
              <p:ext uri="{D42A27DB-BD31-4B8C-83A1-F6EECF244321}">
                <p14:modId xmlns:p14="http://schemas.microsoft.com/office/powerpoint/2010/main" val="481658687"/>
              </p:ext>
            </p:extLst>
          </p:nvPr>
        </p:nvGraphicFramePr>
        <p:xfrm>
          <a:off x="2102296" y="2895600"/>
          <a:ext cx="6781800" cy="3566010"/>
        </p:xfrm>
        <a:graphic>
          <a:graphicData uri="http://schemas.openxmlformats.org/drawingml/2006/table">
            <a:tbl>
              <a:tblPr/>
              <a:tblGrid>
                <a:gridCol w="1357313">
                  <a:extLst>
                    <a:ext uri="{9D8B030D-6E8A-4147-A177-3AD203B41FA5}">
                      <a16:colId xmlns:a16="http://schemas.microsoft.com/office/drawing/2014/main" val="20000"/>
                    </a:ext>
                  </a:extLst>
                </a:gridCol>
                <a:gridCol w="5424487">
                  <a:extLst>
                    <a:ext uri="{9D8B030D-6E8A-4147-A177-3AD203B41FA5}">
                      <a16:colId xmlns:a16="http://schemas.microsoft.com/office/drawing/2014/main" val="20001"/>
                    </a:ext>
                  </a:extLst>
                </a:gridCol>
              </a:tblGrid>
              <a:tr h="2742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Parameter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5" marB="4570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5" marB="4570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57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URL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5" marB="4570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Optional. Specifies the URL of the page to open. If no URL is specified, a new window with about:blank is opened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5" marB="4570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37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name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5" marB="4570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Optional. Specifies the target attribute or the name of the window. The following values are supported:</a:t>
                      </a:r>
                      <a:endParaRPr kumimoji="0" lang="en-US" sz="12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_blank - URL is loaded into a new window. This is default </a:t>
                      </a:r>
                      <a:endParaRPr kumimoji="0" lang="en-US" sz="1200" b="0" i="0" u="none" strike="noStrike" cap="none" normalizeH="0" baseline="0">
                        <a:ln>
                          <a:noFill/>
                        </a:ln>
                        <a:solidFill>
                          <a:srgbClr val="000000"/>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_parent - URL is loaded into the parent frame </a:t>
                      </a:r>
                      <a:endParaRPr kumimoji="0" lang="en-US" sz="1200" b="0" i="0" u="none" strike="noStrike" cap="none" normalizeH="0" baseline="0">
                        <a:ln>
                          <a:noFill/>
                        </a:ln>
                        <a:solidFill>
                          <a:srgbClr val="000000"/>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_self - URL replaces the current page </a:t>
                      </a:r>
                      <a:endParaRPr kumimoji="0" lang="en-US" sz="1200" b="0" i="0" u="none" strike="noStrike" cap="none" normalizeH="0" baseline="0">
                        <a:ln>
                          <a:noFill/>
                        </a:ln>
                        <a:solidFill>
                          <a:srgbClr val="000000"/>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_top - URL replaces any framesets that may be loaded </a:t>
                      </a:r>
                      <a:endParaRPr kumimoji="0" lang="en-US" sz="1200" b="0" i="0" u="none" strike="noStrike" cap="none" normalizeH="0" baseline="0">
                        <a:ln>
                          <a:noFill/>
                        </a:ln>
                        <a:solidFill>
                          <a:srgbClr val="000000"/>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1200" b="0" i="1" u="none" strike="noStrike" cap="none" normalizeH="0" baseline="0">
                          <a:ln>
                            <a:noFill/>
                          </a:ln>
                          <a:solidFill>
                            <a:srgbClr val="000000"/>
                          </a:solidFill>
                          <a:effectLst/>
                          <a:latin typeface="Verdana" pitchFamily="34" charset="0"/>
                          <a:ea typeface="Times New Roman" pitchFamily="18" charset="0"/>
                          <a:cs typeface="Tahoma" pitchFamily="34" charset="0"/>
                        </a:rPr>
                        <a:t>name</a:t>
                      </a: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 - The name of the window </a:t>
                      </a:r>
                      <a:endParaRPr kumimoji="0" lang="en-US" sz="12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marT="45705" marB="4570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specs</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5" marB="4570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Optional. A comma-separated list of items. The following values are supported: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5" marB="4570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566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replace </a:t>
                      </a:r>
                      <a:endParaRPr kumimoji="0" lang="en-US" sz="12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a:ea typeface="Times New Roman" pitchFamily="18" charset="0"/>
                          <a:cs typeface="Tahoma" pitchFamily="34" charset="0"/>
                        </a:rPr>
                        <a:t> </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5" marB="4570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Optional.Specifies whether the URL creates a new entry or replaces the current entry in the history list. The following values are supported:</a:t>
                      </a:r>
                      <a:endParaRPr kumimoji="0" lang="en-US" sz="12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true - URL replaces the current document in the history list </a:t>
                      </a:r>
                      <a:endParaRPr kumimoji="0" lang="en-US" sz="1200" b="0" i="0" u="none" strike="noStrike" cap="none" normalizeH="0" baseline="0">
                        <a:ln>
                          <a:noFill/>
                        </a:ln>
                        <a:solidFill>
                          <a:srgbClr val="000000"/>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false - URL creates a new entry in the history list </a:t>
                      </a:r>
                      <a:endParaRPr kumimoji="0" lang="en-US" sz="12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marT="45705" marB="45705"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68482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554493F-88A0-69E9-81EC-C744E5DE7DB9}"/>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9FEDB85D-1B96-4E68-BAFD-E1138B511994}" type="slidenum">
              <a:rPr lang="en-US" altLang="en-US" sz="1400"/>
              <a:pPr>
                <a:spcBef>
                  <a:spcPct val="0"/>
                </a:spcBef>
                <a:buFontTx/>
                <a:buNone/>
              </a:pPr>
              <a:t>68</a:t>
            </a:fld>
            <a:endParaRPr lang="th-TH" altLang="en-US" sz="1400"/>
          </a:p>
        </p:txBody>
      </p:sp>
      <p:sp>
        <p:nvSpPr>
          <p:cNvPr id="3" name="Rectangle 2">
            <a:extLst>
              <a:ext uri="{FF2B5EF4-FFF2-40B4-BE49-F238E27FC236}">
                <a16:creationId xmlns:a16="http://schemas.microsoft.com/office/drawing/2014/main" id="{D2A2D88C-9019-92B4-4180-984084E10384}"/>
              </a:ext>
            </a:extLst>
          </p:cNvPr>
          <p:cNvSpPr txBox="1">
            <a:spLocks noChangeArrowheads="1"/>
          </p:cNvSpPr>
          <p:nvPr/>
        </p:nvSpPr>
        <p:spPr>
          <a:xfrm>
            <a:off x="1323528"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Window Object</a:t>
            </a:r>
            <a:endParaRPr lang="th-TH" altLang="en-US" dirty="0"/>
          </a:p>
        </p:txBody>
      </p:sp>
      <p:sp>
        <p:nvSpPr>
          <p:cNvPr id="4" name="Rectangle 3">
            <a:extLst>
              <a:ext uri="{FF2B5EF4-FFF2-40B4-BE49-F238E27FC236}">
                <a16:creationId xmlns:a16="http://schemas.microsoft.com/office/drawing/2014/main" id="{6F53BE52-DFAF-C3A0-314A-C5A62A7B69B4}"/>
              </a:ext>
            </a:extLst>
          </p:cNvPr>
          <p:cNvSpPr txBox="1">
            <a:spLocks noChangeArrowheads="1"/>
          </p:cNvSpPr>
          <p:nvPr/>
        </p:nvSpPr>
        <p:spPr>
          <a:xfrm>
            <a:off x="1399728"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Open New Window</a:t>
            </a:r>
          </a:p>
          <a:p>
            <a:pPr lvl="1"/>
            <a:r>
              <a:rPr lang="en-US" altLang="en-US"/>
              <a:t>Specs or Options</a:t>
            </a:r>
          </a:p>
        </p:txBody>
      </p:sp>
      <p:graphicFrame>
        <p:nvGraphicFramePr>
          <p:cNvPr id="5" name="Group 197">
            <a:extLst>
              <a:ext uri="{FF2B5EF4-FFF2-40B4-BE49-F238E27FC236}">
                <a16:creationId xmlns:a16="http://schemas.microsoft.com/office/drawing/2014/main" id="{2AD3FACC-DF66-0D90-1BF9-0CFDDF49322F}"/>
              </a:ext>
            </a:extLst>
          </p:cNvPr>
          <p:cNvGraphicFramePr>
            <a:graphicFrameLocks noGrp="1"/>
          </p:cNvGraphicFramePr>
          <p:nvPr>
            <p:extLst>
              <p:ext uri="{D42A27DB-BD31-4B8C-83A1-F6EECF244321}">
                <p14:modId xmlns:p14="http://schemas.microsoft.com/office/powerpoint/2010/main" val="844869326"/>
              </p:ext>
            </p:extLst>
          </p:nvPr>
        </p:nvGraphicFramePr>
        <p:xfrm>
          <a:off x="2085528" y="2895600"/>
          <a:ext cx="6934200" cy="3886206"/>
        </p:xfrm>
        <a:graphic>
          <a:graphicData uri="http://schemas.openxmlformats.org/drawingml/2006/table">
            <a:tbl>
              <a:tblPr/>
              <a:tblGrid>
                <a:gridCol w="1964690">
                  <a:extLst>
                    <a:ext uri="{9D8B030D-6E8A-4147-A177-3AD203B41FA5}">
                      <a16:colId xmlns:a16="http://schemas.microsoft.com/office/drawing/2014/main" val="20000"/>
                    </a:ext>
                  </a:extLst>
                </a:gridCol>
                <a:gridCol w="4969510">
                  <a:extLst>
                    <a:ext uri="{9D8B030D-6E8A-4147-A177-3AD203B41FA5}">
                      <a16:colId xmlns:a16="http://schemas.microsoft.com/office/drawing/2014/main" val="20001"/>
                    </a:ext>
                  </a:extLst>
                </a:gridCol>
              </a:tblGrid>
              <a:tr h="25483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channelmode=yes|no|1|0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Whether or not to display the window in theater mode. Default is no</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83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directories=yes|no|1|0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Whether or not to add directory buttons. Default is yes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11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fullscreen=yes|no|1|0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Whether or not to display the browser in full-screen mode. Default is no. A window in full-screen mode must also be in theater mode</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83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height=pixels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The height of the window. Min. value is 100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83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left=pixels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The left position of the window</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83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location=yes|no|1|0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Whether or not to display the address field. Default is yes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483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menubar=yes|no|1|0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Whether or not to display the menu bar. Default is yes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483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resizable=yes|no|1|0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Whether or not the window is resizable. Default is yes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483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scrollbars=yes|no|1|0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Whether or not to display scroll bars. Default is yes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483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status=yes|no|1|0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Whether or not to add a status bar. Default is yes</a:t>
                      </a:r>
                      <a:endParaRPr kumimoji="0" lang="en-US" sz="10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411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titlebar=yes|no|1|0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Whether or not to display the title bar. Ignored unless the calling application is an HTML Application or a trusted dialog box. Default is yes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483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toolbar=yes|no|1|0</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Whether or not to display the browser toolbar. Default is yes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483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top=pixels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The top position of the window</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5483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width=pixels</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The width of the window. Min. value is 100</a:t>
                      </a:r>
                      <a:endParaRPr kumimoji="0" lang="en-US" sz="10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07" marB="45707"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9377274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17EA2AA-D508-C364-FBAA-B8F8DD7B5689}"/>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A8432EC6-014E-4B0D-BE3C-E752E50FE900}" type="slidenum">
              <a:rPr lang="en-US" altLang="en-US" sz="1400"/>
              <a:pPr>
                <a:spcBef>
                  <a:spcPct val="0"/>
                </a:spcBef>
                <a:buFontTx/>
                <a:buNone/>
              </a:pPr>
              <a:t>69</a:t>
            </a:fld>
            <a:endParaRPr lang="th-TH" altLang="en-US" sz="1400"/>
          </a:p>
        </p:txBody>
      </p:sp>
      <p:sp>
        <p:nvSpPr>
          <p:cNvPr id="3" name="Rectangle 2">
            <a:extLst>
              <a:ext uri="{FF2B5EF4-FFF2-40B4-BE49-F238E27FC236}">
                <a16:creationId xmlns:a16="http://schemas.microsoft.com/office/drawing/2014/main" id="{882306CD-409D-6B1A-8D32-9E509DDAD7ED}"/>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Navigator Object</a:t>
            </a:r>
            <a:endParaRPr lang="th-TH" altLang="en-US" dirty="0">
              <a:latin typeface="Gill Sans MT (Headings)"/>
            </a:endParaRPr>
          </a:p>
        </p:txBody>
      </p:sp>
      <p:sp>
        <p:nvSpPr>
          <p:cNvPr id="4" name="Rectangle 3">
            <a:extLst>
              <a:ext uri="{FF2B5EF4-FFF2-40B4-BE49-F238E27FC236}">
                <a16:creationId xmlns:a16="http://schemas.microsoft.com/office/drawing/2014/main" id="{E877E7E4-848C-0149-39CE-ED6414EFFD0B}"/>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Properties</a:t>
            </a:r>
            <a:endParaRPr lang="th-TH" altLang="en-US"/>
          </a:p>
        </p:txBody>
      </p:sp>
      <p:graphicFrame>
        <p:nvGraphicFramePr>
          <p:cNvPr id="5" name="Group 167">
            <a:extLst>
              <a:ext uri="{FF2B5EF4-FFF2-40B4-BE49-F238E27FC236}">
                <a16:creationId xmlns:a16="http://schemas.microsoft.com/office/drawing/2014/main" id="{0C69C7D1-4B27-2102-DCAF-A91EE35653C1}"/>
              </a:ext>
            </a:extLst>
          </p:cNvPr>
          <p:cNvGraphicFramePr>
            <a:graphicFrameLocks noGrp="1"/>
          </p:cNvGraphicFramePr>
          <p:nvPr>
            <p:extLst>
              <p:ext uri="{D42A27DB-BD31-4B8C-83A1-F6EECF244321}">
                <p14:modId xmlns:p14="http://schemas.microsoft.com/office/powerpoint/2010/main" val="1997459812"/>
              </p:ext>
            </p:extLst>
          </p:nvPr>
        </p:nvGraphicFramePr>
        <p:xfrm>
          <a:off x="2102296" y="2438400"/>
          <a:ext cx="5791200" cy="4114800"/>
        </p:xfrm>
        <a:graphic>
          <a:graphicData uri="http://schemas.openxmlformats.org/drawingml/2006/table">
            <a:tbl>
              <a:tblPr/>
              <a:tblGrid>
                <a:gridCol w="1663700">
                  <a:extLst>
                    <a:ext uri="{9D8B030D-6E8A-4147-A177-3AD203B41FA5}">
                      <a16:colId xmlns:a16="http://schemas.microsoft.com/office/drawing/2014/main" val="20000"/>
                    </a:ext>
                  </a:extLst>
                </a:gridCol>
                <a:gridCol w="4127500">
                  <a:extLst>
                    <a:ext uri="{9D8B030D-6E8A-4147-A177-3AD203B41FA5}">
                      <a16:colId xmlns:a16="http://schemas.microsoft.com/office/drawing/2014/main" val="20001"/>
                    </a:ext>
                  </a:extLst>
                </a:gridCol>
              </a:tblGrid>
              <a:tr h="1714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Property</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714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appCodeName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code name of the browser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14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appMinorVersion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minor version of the browser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30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appName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name of the browser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14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appVersion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platform and version of the browser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14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browserLanguage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current browser language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14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cookieEnabled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a Boolean value that specifies whether cookies are enabled in the browser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14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cpuClass</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CPU class of the browser's system</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714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onLine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a Boolean value that specifies whether the system is in offline mode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730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platform</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operating system platform</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714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systemLanguage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default language used by the OS</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714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userAgent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value of the user-agent header sent by the client to the server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714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userLanguage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OS' natural language setting</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75268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Features</a:t>
            </a:r>
            <a:r>
              <a:rPr lang="th-TH" altLang="en-US" dirty="0"/>
              <a:t> of </a:t>
            </a:r>
            <a:r>
              <a:rPr lang="en-US" altLang="en-US" dirty="0"/>
              <a:t>JavaScript</a:t>
            </a:r>
            <a:endParaRPr lang="en-US" dirty="0"/>
          </a:p>
        </p:txBody>
      </p:sp>
      <p:sp>
        <p:nvSpPr>
          <p:cNvPr id="3" name="Content Placeholder 2"/>
          <p:cNvSpPr>
            <a:spLocks noGrp="1"/>
          </p:cNvSpPr>
          <p:nvPr>
            <p:ph idx="1"/>
          </p:nvPr>
        </p:nvSpPr>
        <p:spPr/>
        <p:txBody>
          <a:bodyPr>
            <a:normAutofit fontScale="85000" lnSpcReduction="10000"/>
          </a:bodyPr>
          <a:lstStyle/>
          <a:p>
            <a:r>
              <a:rPr lang="en-US" altLang="en-US" sz="3200" dirty="0"/>
              <a:t>Imperative and structured</a:t>
            </a:r>
          </a:p>
          <a:p>
            <a:pPr lvl="1"/>
            <a:r>
              <a:rPr lang="en-US" altLang="en-US" sz="2800" dirty="0"/>
              <a:t>JavaScript supports all the structured programming syntax in C</a:t>
            </a:r>
          </a:p>
          <a:p>
            <a:pPr lvl="2"/>
            <a:r>
              <a:rPr lang="en-US" altLang="en-US" sz="2400" dirty="0"/>
              <a:t>if - switch statement, for - while loop, etc.</a:t>
            </a:r>
            <a:endParaRPr lang="en-US" dirty="0"/>
          </a:p>
          <a:p>
            <a:r>
              <a:rPr lang="en-US" altLang="en-US" sz="3200" dirty="0"/>
              <a:t>Dynamic</a:t>
            </a:r>
            <a:endParaRPr lang="en-US" dirty="0"/>
          </a:p>
          <a:p>
            <a:pPr lvl="1"/>
            <a:r>
              <a:rPr lang="en-US" altLang="en-US" sz="2800" dirty="0"/>
              <a:t>Dynamic typing</a:t>
            </a:r>
          </a:p>
          <a:p>
            <a:pPr lvl="2"/>
            <a:r>
              <a:rPr lang="en-US" altLang="en-US" dirty="0"/>
              <a:t>JavaScript supports various ways to test the type of an object</a:t>
            </a:r>
          </a:p>
          <a:p>
            <a:pPr lvl="1"/>
            <a:r>
              <a:rPr lang="en-US" altLang="en-US" sz="2800" dirty="0"/>
              <a:t>Objects as associative arrays</a:t>
            </a:r>
          </a:p>
          <a:p>
            <a:pPr lvl="2"/>
            <a:r>
              <a:rPr lang="en-US" altLang="en-US" dirty="0"/>
              <a:t>The properties of an object can also be enumerated via a for...in loop</a:t>
            </a:r>
          </a:p>
          <a:p>
            <a:pPr lvl="1"/>
            <a:r>
              <a:rPr lang="en-US" altLang="en-US" sz="2800" dirty="0"/>
              <a:t>Run-time evaluation</a:t>
            </a:r>
          </a:p>
          <a:p>
            <a:pPr lvl="2"/>
            <a:r>
              <a:rPr lang="en-US" dirty="0"/>
              <a:t>an eval function can execute statements provided as strings at run-time</a:t>
            </a:r>
          </a:p>
        </p:txBody>
      </p:sp>
      <p:sp>
        <p:nvSpPr>
          <p:cNvPr id="4" name="Rectangle 6">
            <a:extLst>
              <a:ext uri="{FF2B5EF4-FFF2-40B4-BE49-F238E27FC236}">
                <a16:creationId xmlns:a16="http://schemas.microsoft.com/office/drawing/2014/main" id="{29FF0DA7-6CE5-B6E0-C330-766DF6CDFA31}"/>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7</a:t>
            </a:fld>
            <a:endParaRPr lang="th-TH" altLang="en-US" sz="1400"/>
          </a:p>
        </p:txBody>
      </p:sp>
    </p:spTree>
    <p:extLst>
      <p:ext uri="{BB962C8B-B14F-4D97-AF65-F5344CB8AC3E}">
        <p14:creationId xmlns:p14="http://schemas.microsoft.com/office/powerpoint/2010/main" val="26762099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B9379ED-E4C5-AC45-B24F-531B17A12C39}"/>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6D3701C-5A1D-4544-8DDD-249B5D8E656B}" type="slidenum">
              <a:rPr lang="en-US" altLang="en-US" sz="1400"/>
              <a:pPr>
                <a:spcBef>
                  <a:spcPct val="0"/>
                </a:spcBef>
                <a:buFontTx/>
                <a:buNone/>
              </a:pPr>
              <a:t>70</a:t>
            </a:fld>
            <a:endParaRPr lang="th-TH" altLang="en-US" sz="1400"/>
          </a:p>
        </p:txBody>
      </p:sp>
      <p:sp>
        <p:nvSpPr>
          <p:cNvPr id="3" name="Rectangle 2">
            <a:extLst>
              <a:ext uri="{FF2B5EF4-FFF2-40B4-BE49-F238E27FC236}">
                <a16:creationId xmlns:a16="http://schemas.microsoft.com/office/drawing/2014/main" id="{30D2FE85-D67D-4CA1-79EA-F41FEC830180}"/>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Navigator Object</a:t>
            </a:r>
            <a:endParaRPr lang="th-TH" altLang="en-US" dirty="0"/>
          </a:p>
        </p:txBody>
      </p:sp>
      <p:sp>
        <p:nvSpPr>
          <p:cNvPr id="4" name="Rectangle 3">
            <a:extLst>
              <a:ext uri="{FF2B5EF4-FFF2-40B4-BE49-F238E27FC236}">
                <a16:creationId xmlns:a16="http://schemas.microsoft.com/office/drawing/2014/main" id="{74C455B2-B2FC-4375-61DC-ACE43017B9DE}"/>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Browser Detection</a:t>
            </a:r>
            <a:endParaRPr lang="th-TH" altLang="en-US" dirty="0"/>
          </a:p>
        </p:txBody>
      </p:sp>
      <p:sp>
        <p:nvSpPr>
          <p:cNvPr id="5" name="Text Box 4">
            <a:extLst>
              <a:ext uri="{FF2B5EF4-FFF2-40B4-BE49-F238E27FC236}">
                <a16:creationId xmlns:a16="http://schemas.microsoft.com/office/drawing/2014/main" id="{89B6B59D-D406-A002-1A9D-1ADD5D6D6CB1}"/>
              </a:ext>
            </a:extLst>
          </p:cNvPr>
          <p:cNvSpPr txBox="1">
            <a:spLocks noChangeArrowheads="1"/>
          </p:cNvSpPr>
          <p:nvPr/>
        </p:nvSpPr>
        <p:spPr bwMode="auto">
          <a:xfrm>
            <a:off x="2102296" y="2286000"/>
            <a:ext cx="3962400" cy="45180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000"/>
              <a:t>&lt;html&gt;</a:t>
            </a:r>
          </a:p>
          <a:p>
            <a:pPr eaLnBrk="1" hangingPunct="1">
              <a:spcBef>
                <a:spcPct val="0"/>
              </a:spcBef>
              <a:buFontTx/>
              <a:buNone/>
            </a:pPr>
            <a:r>
              <a:rPr lang="en-US" altLang="en-US" sz="1000"/>
              <a:t>&lt;body&gt;</a:t>
            </a:r>
            <a:endParaRPr lang="th-TH" altLang="en-US" sz="1000"/>
          </a:p>
          <a:p>
            <a:pPr eaLnBrk="1" hangingPunct="1">
              <a:spcBef>
                <a:spcPct val="0"/>
              </a:spcBef>
              <a:buFontTx/>
              <a:buNone/>
            </a:pPr>
            <a:r>
              <a:rPr lang="en-US" altLang="en-US" sz="1000"/>
              <a:t>&lt;script type</a:t>
            </a:r>
            <a:r>
              <a:rPr lang="th-TH" altLang="en-US" sz="1000"/>
              <a:t>="</a:t>
            </a:r>
            <a:r>
              <a:rPr lang="en-US" altLang="en-US" sz="1000"/>
              <a:t>text</a:t>
            </a:r>
            <a:r>
              <a:rPr lang="th-TH" altLang="en-US" sz="1000"/>
              <a:t>/</a:t>
            </a:r>
            <a:r>
              <a:rPr lang="en-US" altLang="en-US" sz="1000"/>
              <a:t>javascript</a:t>
            </a:r>
            <a:r>
              <a:rPr lang="th-TH" altLang="en-US" sz="1000"/>
              <a:t>"</a:t>
            </a:r>
            <a:r>
              <a:rPr lang="en-US" altLang="en-US" sz="1000"/>
              <a:t>&gt;</a:t>
            </a:r>
            <a:endParaRPr lang="th-TH" altLang="en-US" sz="1000"/>
          </a:p>
          <a:p>
            <a:pPr eaLnBrk="1" hangingPunct="1">
              <a:spcBef>
                <a:spcPct val="0"/>
              </a:spcBef>
              <a:buFontTx/>
              <a:buNone/>
            </a:pPr>
            <a:r>
              <a:rPr lang="en-US" altLang="en-US" sz="1000"/>
              <a:t>var x </a:t>
            </a:r>
            <a:r>
              <a:rPr lang="th-TH" altLang="en-US" sz="1000"/>
              <a:t>= </a:t>
            </a:r>
            <a:r>
              <a:rPr lang="en-US" altLang="en-US" sz="1000"/>
              <a:t>navigator;</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CodeName</a:t>
            </a:r>
            <a:r>
              <a:rPr lang="th-TH" altLang="en-US" sz="1000"/>
              <a:t>=" + </a:t>
            </a:r>
            <a:r>
              <a:rPr lang="en-US" altLang="en-US" sz="1000"/>
              <a:t>x</a:t>
            </a:r>
            <a:r>
              <a:rPr lang="th-TH" altLang="en-US" sz="1000"/>
              <a:t>.</a:t>
            </a:r>
            <a:r>
              <a:rPr lang="en-US" altLang="en-US" sz="1000"/>
              <a:t>appCodeName</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&lt;br </a:t>
            </a:r>
            <a:r>
              <a:rPr lang="th-TH" altLang="en-US" sz="1000"/>
              <a:t>/</a:t>
            </a:r>
            <a:r>
              <a:rPr lang="en-US" altLang="en-US" sz="1000"/>
              <a:t>&gt;</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MinorVersion</a:t>
            </a:r>
            <a:r>
              <a:rPr lang="th-TH" altLang="en-US" sz="1000"/>
              <a:t>=" + </a:t>
            </a:r>
            <a:r>
              <a:rPr lang="en-US" altLang="en-US" sz="1000"/>
              <a:t>x</a:t>
            </a:r>
            <a:r>
              <a:rPr lang="th-TH" altLang="en-US" sz="1000"/>
              <a:t>.</a:t>
            </a:r>
            <a:r>
              <a:rPr lang="en-US" altLang="en-US" sz="1000"/>
              <a:t>appMinorVersion</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&lt;br </a:t>
            </a:r>
            <a:r>
              <a:rPr lang="th-TH" altLang="en-US" sz="1000"/>
              <a:t>/</a:t>
            </a:r>
            <a:r>
              <a:rPr lang="en-US" altLang="en-US" sz="1000"/>
              <a:t>&gt;</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Name</a:t>
            </a:r>
            <a:r>
              <a:rPr lang="th-TH" altLang="en-US" sz="1000"/>
              <a:t>=" + </a:t>
            </a:r>
            <a:r>
              <a:rPr lang="en-US" altLang="en-US" sz="1000"/>
              <a:t>x</a:t>
            </a:r>
            <a:r>
              <a:rPr lang="th-TH" altLang="en-US" sz="1000"/>
              <a:t>.</a:t>
            </a:r>
            <a:r>
              <a:rPr lang="en-US" altLang="en-US" sz="1000"/>
              <a:t>appName</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&lt;br </a:t>
            </a:r>
            <a:r>
              <a:rPr lang="th-TH" altLang="en-US" sz="1000"/>
              <a:t>/</a:t>
            </a:r>
            <a:r>
              <a:rPr lang="en-US" altLang="en-US" sz="1000"/>
              <a:t>&gt;</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Version</a:t>
            </a:r>
            <a:r>
              <a:rPr lang="th-TH" altLang="en-US" sz="1000"/>
              <a:t>=" + </a:t>
            </a:r>
            <a:r>
              <a:rPr lang="en-US" altLang="en-US" sz="1000"/>
              <a:t>x</a:t>
            </a:r>
            <a:r>
              <a:rPr lang="th-TH" altLang="en-US" sz="1000"/>
              <a:t>.</a:t>
            </a:r>
            <a:r>
              <a:rPr lang="en-US" altLang="en-US" sz="1000"/>
              <a:t>appVersion</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&lt;br </a:t>
            </a:r>
            <a:r>
              <a:rPr lang="th-TH" altLang="en-US" sz="1000"/>
              <a:t>/</a:t>
            </a:r>
            <a:r>
              <a:rPr lang="en-US" altLang="en-US" sz="1000"/>
              <a:t>&gt;</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CookieEnabled</a:t>
            </a:r>
            <a:r>
              <a:rPr lang="th-TH" altLang="en-US" sz="1000"/>
              <a:t>=" + </a:t>
            </a:r>
            <a:r>
              <a:rPr lang="en-US" altLang="en-US" sz="1000"/>
              <a:t>x</a:t>
            </a:r>
            <a:r>
              <a:rPr lang="th-TH" altLang="en-US" sz="1000"/>
              <a:t>.</a:t>
            </a:r>
            <a:r>
              <a:rPr lang="en-US" altLang="en-US" sz="1000"/>
              <a:t>cookieEnabled</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&lt;br </a:t>
            </a:r>
            <a:r>
              <a:rPr lang="th-TH" altLang="en-US" sz="1000"/>
              <a:t>/</a:t>
            </a:r>
            <a:r>
              <a:rPr lang="en-US" altLang="en-US" sz="1000"/>
              <a:t>&gt;</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CPUClass</a:t>
            </a:r>
            <a:r>
              <a:rPr lang="th-TH" altLang="en-US" sz="1000"/>
              <a:t>=" + </a:t>
            </a:r>
            <a:r>
              <a:rPr lang="en-US" altLang="en-US" sz="1000"/>
              <a:t>x</a:t>
            </a:r>
            <a:r>
              <a:rPr lang="th-TH" altLang="en-US" sz="1000"/>
              <a:t>.</a:t>
            </a:r>
            <a:r>
              <a:rPr lang="en-US" altLang="en-US" sz="1000"/>
              <a:t>cpuClass</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&lt;br </a:t>
            </a:r>
            <a:r>
              <a:rPr lang="th-TH" altLang="en-US" sz="1000"/>
              <a:t>/</a:t>
            </a:r>
            <a:r>
              <a:rPr lang="en-US" altLang="en-US" sz="1000"/>
              <a:t>&gt;</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OnLine</a:t>
            </a:r>
            <a:r>
              <a:rPr lang="th-TH" altLang="en-US" sz="1000"/>
              <a:t>=" + </a:t>
            </a:r>
            <a:r>
              <a:rPr lang="en-US" altLang="en-US" sz="1000"/>
              <a:t>x</a:t>
            </a:r>
            <a:r>
              <a:rPr lang="th-TH" altLang="en-US" sz="1000"/>
              <a:t>.</a:t>
            </a:r>
            <a:r>
              <a:rPr lang="en-US" altLang="en-US" sz="1000"/>
              <a:t>onLine</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&lt;br </a:t>
            </a:r>
            <a:r>
              <a:rPr lang="th-TH" altLang="en-US" sz="1000"/>
              <a:t>/</a:t>
            </a:r>
            <a:r>
              <a:rPr lang="en-US" altLang="en-US" sz="1000"/>
              <a:t>&gt;</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Platform</a:t>
            </a:r>
            <a:r>
              <a:rPr lang="th-TH" altLang="en-US" sz="1000"/>
              <a:t>=" + </a:t>
            </a:r>
            <a:r>
              <a:rPr lang="en-US" altLang="en-US" sz="1000"/>
              <a:t>x</a:t>
            </a:r>
            <a:r>
              <a:rPr lang="th-TH" altLang="en-US" sz="1000"/>
              <a:t>.</a:t>
            </a:r>
            <a:r>
              <a:rPr lang="en-US" altLang="en-US" sz="1000"/>
              <a:t>platform</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&lt;br </a:t>
            </a:r>
            <a:r>
              <a:rPr lang="th-TH" altLang="en-US" sz="1000"/>
              <a:t>/</a:t>
            </a:r>
            <a:r>
              <a:rPr lang="en-US" altLang="en-US" sz="1000"/>
              <a:t>&gt;</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UA</a:t>
            </a:r>
            <a:r>
              <a:rPr lang="th-TH" altLang="en-US" sz="1000"/>
              <a:t>=" + </a:t>
            </a:r>
            <a:r>
              <a:rPr lang="en-US" altLang="en-US" sz="1000"/>
              <a:t>x</a:t>
            </a:r>
            <a:r>
              <a:rPr lang="th-TH" altLang="en-US" sz="1000"/>
              <a:t>.</a:t>
            </a:r>
            <a:r>
              <a:rPr lang="en-US" altLang="en-US" sz="1000"/>
              <a:t>userAgent</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&lt;br </a:t>
            </a:r>
            <a:r>
              <a:rPr lang="th-TH" altLang="en-US" sz="1000"/>
              <a:t>/</a:t>
            </a:r>
            <a:r>
              <a:rPr lang="en-US" altLang="en-US" sz="1000"/>
              <a:t>&gt;</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BrowserLanguage</a:t>
            </a:r>
            <a:r>
              <a:rPr lang="th-TH" altLang="en-US" sz="1000"/>
              <a:t>=" + </a:t>
            </a:r>
            <a:r>
              <a:rPr lang="en-US" altLang="en-US" sz="1000"/>
              <a:t>x</a:t>
            </a:r>
            <a:r>
              <a:rPr lang="th-TH" altLang="en-US" sz="1000"/>
              <a:t>.</a:t>
            </a:r>
            <a:r>
              <a:rPr lang="en-US" altLang="en-US" sz="1000"/>
              <a:t>browserLanguage</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&lt;br </a:t>
            </a:r>
            <a:r>
              <a:rPr lang="th-TH" altLang="en-US" sz="1000"/>
              <a:t>/</a:t>
            </a:r>
            <a:r>
              <a:rPr lang="en-US" altLang="en-US" sz="1000"/>
              <a:t>&gt;</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SystemLanguage</a:t>
            </a:r>
            <a:r>
              <a:rPr lang="th-TH" altLang="en-US" sz="1000"/>
              <a:t>=" + </a:t>
            </a:r>
            <a:r>
              <a:rPr lang="en-US" altLang="en-US" sz="1000"/>
              <a:t>x</a:t>
            </a:r>
            <a:r>
              <a:rPr lang="th-TH" altLang="en-US" sz="1000"/>
              <a:t>.</a:t>
            </a:r>
            <a:r>
              <a:rPr lang="en-US" altLang="en-US" sz="1000"/>
              <a:t>systemLanguage</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&lt;br </a:t>
            </a:r>
            <a:r>
              <a:rPr lang="th-TH" altLang="en-US" sz="1000"/>
              <a:t>/</a:t>
            </a:r>
            <a:r>
              <a:rPr lang="en-US" altLang="en-US" sz="1000"/>
              <a:t>&gt;</a:t>
            </a:r>
            <a:r>
              <a:rPr lang="th-TH" altLang="en-US" sz="1000"/>
              <a:t>")</a:t>
            </a:r>
            <a:r>
              <a:rPr lang="en-US" altLang="en-US" sz="1000"/>
              <a:t>;</a:t>
            </a:r>
            <a:endParaRPr lang="th-TH" altLang="en-US" sz="1000"/>
          </a:p>
          <a:p>
            <a:pPr eaLnBrk="1" hangingPunct="1">
              <a:spcBef>
                <a:spcPct val="0"/>
              </a:spcBef>
              <a:buFontTx/>
              <a:buNone/>
            </a:pPr>
            <a:r>
              <a:rPr lang="en-US" altLang="en-US" sz="1000"/>
              <a:t>document</a:t>
            </a:r>
            <a:r>
              <a:rPr lang="th-TH" altLang="en-US" sz="1000"/>
              <a:t>.</a:t>
            </a:r>
            <a:r>
              <a:rPr lang="en-US" altLang="en-US" sz="1000"/>
              <a:t>write</a:t>
            </a:r>
            <a:r>
              <a:rPr lang="th-TH" altLang="en-US" sz="1000"/>
              <a:t>("</a:t>
            </a:r>
            <a:r>
              <a:rPr lang="en-US" altLang="en-US" sz="1000"/>
              <a:t>UserLanguage</a:t>
            </a:r>
            <a:r>
              <a:rPr lang="th-TH" altLang="en-US" sz="1000"/>
              <a:t>=" + </a:t>
            </a:r>
            <a:r>
              <a:rPr lang="en-US" altLang="en-US" sz="1000"/>
              <a:t>x</a:t>
            </a:r>
            <a:r>
              <a:rPr lang="th-TH" altLang="en-US" sz="1000"/>
              <a:t>.</a:t>
            </a:r>
            <a:r>
              <a:rPr lang="en-US" altLang="en-US" sz="1000"/>
              <a:t>userLanguage</a:t>
            </a:r>
            <a:r>
              <a:rPr lang="th-TH" altLang="en-US" sz="1000"/>
              <a:t>)</a:t>
            </a:r>
            <a:r>
              <a:rPr lang="en-US" altLang="en-US" sz="1000"/>
              <a:t>;</a:t>
            </a:r>
            <a:endParaRPr lang="th-TH" altLang="en-US" sz="1000"/>
          </a:p>
          <a:p>
            <a:pPr eaLnBrk="1" hangingPunct="1">
              <a:spcBef>
                <a:spcPct val="0"/>
              </a:spcBef>
              <a:buFontTx/>
              <a:buNone/>
            </a:pPr>
            <a:r>
              <a:rPr lang="en-US" altLang="en-US" sz="1000"/>
              <a:t>&lt;</a:t>
            </a:r>
            <a:r>
              <a:rPr lang="th-TH" altLang="en-US" sz="1000"/>
              <a:t>/</a:t>
            </a:r>
            <a:r>
              <a:rPr lang="en-US" altLang="en-US" sz="1000"/>
              <a:t>script&gt;</a:t>
            </a:r>
            <a:endParaRPr lang="th-TH" altLang="en-US" sz="1000"/>
          </a:p>
          <a:p>
            <a:pPr eaLnBrk="1" hangingPunct="1">
              <a:spcBef>
                <a:spcPct val="0"/>
              </a:spcBef>
              <a:buFontTx/>
              <a:buNone/>
            </a:pPr>
            <a:r>
              <a:rPr lang="en-US" altLang="en-US" sz="1000"/>
              <a:t>&lt;</a:t>
            </a:r>
            <a:r>
              <a:rPr lang="th-TH" altLang="en-US" sz="1000"/>
              <a:t>/</a:t>
            </a:r>
            <a:r>
              <a:rPr lang="en-US" altLang="en-US" sz="1000"/>
              <a:t>body&gt;&lt;</a:t>
            </a:r>
            <a:r>
              <a:rPr lang="th-TH" altLang="en-US" sz="1000"/>
              <a:t>/</a:t>
            </a:r>
            <a:r>
              <a:rPr lang="en-US" altLang="en-US" sz="1000"/>
              <a:t>html&gt;</a:t>
            </a:r>
            <a:endParaRPr lang="th-TH" altLang="en-US" sz="1000"/>
          </a:p>
        </p:txBody>
      </p:sp>
    </p:spTree>
    <p:extLst>
      <p:ext uri="{BB962C8B-B14F-4D97-AF65-F5344CB8AC3E}">
        <p14:creationId xmlns:p14="http://schemas.microsoft.com/office/powerpoint/2010/main" val="1527061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A11DDA3-5396-6062-44EE-A959E8DEDC72}"/>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4C787E4-A70D-4716-8F17-0A8E9A00BC4B}" type="slidenum">
              <a:rPr lang="en-US" altLang="en-US" sz="1400"/>
              <a:pPr>
                <a:spcBef>
                  <a:spcPct val="0"/>
                </a:spcBef>
                <a:buFontTx/>
                <a:buNone/>
              </a:pPr>
              <a:t>71</a:t>
            </a:fld>
            <a:endParaRPr lang="th-TH" altLang="en-US" sz="1400"/>
          </a:p>
        </p:txBody>
      </p:sp>
      <p:sp>
        <p:nvSpPr>
          <p:cNvPr id="3" name="Rectangle 2">
            <a:extLst>
              <a:ext uri="{FF2B5EF4-FFF2-40B4-BE49-F238E27FC236}">
                <a16:creationId xmlns:a16="http://schemas.microsoft.com/office/drawing/2014/main" id="{8C009062-465C-F21A-4641-26C9F6053B0C}"/>
              </a:ext>
            </a:extLst>
          </p:cNvPr>
          <p:cNvSpPr txBox="1">
            <a:spLocks noChangeArrowheads="1"/>
          </p:cNvSpPr>
          <p:nvPr/>
        </p:nvSpPr>
        <p:spPr>
          <a:xfrm>
            <a:off x="1293812"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Navigator Object</a:t>
            </a:r>
            <a:endParaRPr lang="th-TH" altLang="en-US" b="1" dirty="0"/>
          </a:p>
        </p:txBody>
      </p:sp>
      <p:sp>
        <p:nvSpPr>
          <p:cNvPr id="4" name="Rectangle 3">
            <a:extLst>
              <a:ext uri="{FF2B5EF4-FFF2-40B4-BE49-F238E27FC236}">
                <a16:creationId xmlns:a16="http://schemas.microsoft.com/office/drawing/2014/main" id="{8F92D82F-CE7A-38CE-334B-CA956BC96582}"/>
              </a:ext>
            </a:extLst>
          </p:cNvPr>
          <p:cNvSpPr txBox="1">
            <a:spLocks noChangeArrowheads="1"/>
          </p:cNvSpPr>
          <p:nvPr/>
        </p:nvSpPr>
        <p:spPr>
          <a:xfrm>
            <a:off x="1370012"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Browser Detection</a:t>
            </a:r>
            <a:endParaRPr lang="th-TH" altLang="en-US" dirty="0"/>
          </a:p>
        </p:txBody>
      </p:sp>
      <p:pic>
        <p:nvPicPr>
          <p:cNvPr id="8" name="Picture 7">
            <a:extLst>
              <a:ext uri="{FF2B5EF4-FFF2-40B4-BE49-F238E27FC236}">
                <a16:creationId xmlns:a16="http://schemas.microsoft.com/office/drawing/2014/main" id="{A4723CDF-9D70-0ED5-805E-E49F7218ACE0}"/>
              </a:ext>
            </a:extLst>
          </p:cNvPr>
          <p:cNvPicPr>
            <a:picLocks noChangeAspect="1"/>
          </p:cNvPicPr>
          <p:nvPr/>
        </p:nvPicPr>
        <p:blipFill>
          <a:blip r:embed="rId3"/>
          <a:stretch>
            <a:fillRect/>
          </a:stretch>
        </p:blipFill>
        <p:spPr>
          <a:xfrm>
            <a:off x="1957703" y="2238350"/>
            <a:ext cx="3406385" cy="4286994"/>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C1EC2EB9-E7D8-A39A-53C1-885FDECB5121}"/>
              </a:ext>
            </a:extLst>
          </p:cNvPr>
          <p:cNvPicPr>
            <a:picLocks noChangeAspect="1"/>
          </p:cNvPicPr>
          <p:nvPr/>
        </p:nvPicPr>
        <p:blipFill>
          <a:blip r:embed="rId4"/>
          <a:stretch>
            <a:fillRect/>
          </a:stretch>
        </p:blipFill>
        <p:spPr>
          <a:xfrm>
            <a:off x="5719274" y="1745927"/>
            <a:ext cx="3122974" cy="248081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56DC41D6-0276-DC4A-D4B3-84BFC47AF2F4}"/>
              </a:ext>
            </a:extLst>
          </p:cNvPr>
          <p:cNvPicPr>
            <a:picLocks noChangeAspect="1"/>
          </p:cNvPicPr>
          <p:nvPr/>
        </p:nvPicPr>
        <p:blipFill>
          <a:blip r:embed="rId5"/>
          <a:stretch>
            <a:fillRect/>
          </a:stretch>
        </p:blipFill>
        <p:spPr>
          <a:xfrm>
            <a:off x="5740272" y="4353804"/>
            <a:ext cx="2757488" cy="227811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025181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2CDA0BF-442D-29A5-F264-06769F2816C4}"/>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B136A477-25E0-41CE-95C5-FCA3EC0221A0}" type="slidenum">
              <a:rPr lang="en-US" altLang="en-US" sz="1400"/>
              <a:pPr>
                <a:spcBef>
                  <a:spcPct val="0"/>
                </a:spcBef>
                <a:buFontTx/>
                <a:buNone/>
              </a:pPr>
              <a:t>72</a:t>
            </a:fld>
            <a:endParaRPr lang="th-TH" altLang="en-US" sz="1400"/>
          </a:p>
        </p:txBody>
      </p:sp>
      <p:sp>
        <p:nvSpPr>
          <p:cNvPr id="3" name="Rectangle 2">
            <a:extLst>
              <a:ext uri="{FF2B5EF4-FFF2-40B4-BE49-F238E27FC236}">
                <a16:creationId xmlns:a16="http://schemas.microsoft.com/office/drawing/2014/main" id="{FCEF082C-A072-F708-B7F4-CFB592DB37BC}"/>
              </a:ext>
            </a:extLst>
          </p:cNvPr>
          <p:cNvSpPr txBox="1">
            <a:spLocks noChangeArrowheads="1"/>
          </p:cNvSpPr>
          <p:nvPr/>
        </p:nvSpPr>
        <p:spPr>
          <a:xfrm>
            <a:off x="1315144"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Screen Object</a:t>
            </a:r>
            <a:endParaRPr lang="th-TH" altLang="en-US" dirty="0"/>
          </a:p>
        </p:txBody>
      </p:sp>
      <p:sp>
        <p:nvSpPr>
          <p:cNvPr id="4" name="Rectangle 3">
            <a:extLst>
              <a:ext uri="{FF2B5EF4-FFF2-40B4-BE49-F238E27FC236}">
                <a16:creationId xmlns:a16="http://schemas.microsoft.com/office/drawing/2014/main" id="{602056F7-7B57-1E88-3848-DB9D2A3D780C}"/>
              </a:ext>
            </a:extLst>
          </p:cNvPr>
          <p:cNvSpPr txBox="1">
            <a:spLocks noChangeArrowheads="1"/>
          </p:cNvSpPr>
          <p:nvPr/>
        </p:nvSpPr>
        <p:spPr>
          <a:xfrm>
            <a:off x="1391344"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Properties</a:t>
            </a:r>
            <a:endParaRPr lang="th-TH" altLang="en-US"/>
          </a:p>
        </p:txBody>
      </p:sp>
      <p:graphicFrame>
        <p:nvGraphicFramePr>
          <p:cNvPr id="5" name="Group 226">
            <a:extLst>
              <a:ext uri="{FF2B5EF4-FFF2-40B4-BE49-F238E27FC236}">
                <a16:creationId xmlns:a16="http://schemas.microsoft.com/office/drawing/2014/main" id="{DDE77BC4-BF5D-6CB1-0B3E-29058E03815A}"/>
              </a:ext>
            </a:extLst>
          </p:cNvPr>
          <p:cNvGraphicFramePr>
            <a:graphicFrameLocks noGrp="1"/>
          </p:cNvGraphicFramePr>
          <p:nvPr>
            <p:extLst>
              <p:ext uri="{D42A27DB-BD31-4B8C-83A1-F6EECF244321}">
                <p14:modId xmlns:p14="http://schemas.microsoft.com/office/powerpoint/2010/main" val="378065153"/>
              </p:ext>
            </p:extLst>
          </p:nvPr>
        </p:nvGraphicFramePr>
        <p:xfrm>
          <a:off x="1475656" y="2362200"/>
          <a:ext cx="7543800" cy="3413368"/>
        </p:xfrm>
        <a:graphic>
          <a:graphicData uri="http://schemas.openxmlformats.org/drawingml/2006/table">
            <a:tbl>
              <a:tblPr/>
              <a:tblGrid>
                <a:gridCol w="2101850">
                  <a:extLst>
                    <a:ext uri="{9D8B030D-6E8A-4147-A177-3AD203B41FA5}">
                      <a16:colId xmlns:a16="http://schemas.microsoft.com/office/drawing/2014/main" val="20000"/>
                    </a:ext>
                  </a:extLst>
                </a:gridCol>
                <a:gridCol w="5441950">
                  <a:extLst>
                    <a:ext uri="{9D8B030D-6E8A-4147-A177-3AD203B41FA5}">
                      <a16:colId xmlns:a16="http://schemas.microsoft.com/office/drawing/2014/main" val="20001"/>
                    </a:ext>
                  </a:extLst>
                </a:gridCol>
              </a:tblGrid>
              <a:tr h="24379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Verdana" pitchFamily="34" charset="0"/>
                          <a:ea typeface="Times New Roman" pitchFamily="18" charset="0"/>
                          <a:cs typeface="Tahoma" pitchFamily="34" charset="0"/>
                        </a:rPr>
                        <a:t>Property</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availHeight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height of the display screen (excluding the Windows Taskbar)</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availWidth</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width of the display screen (excluding the Windows Taskbar)</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bufferDepth</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bit depth of the color palette in the off-screen bitmap buffer</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colorDepth</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bit depth of the color palette on the destination device or buffer</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deviceXDPI</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number of horizontal dots per inch of the display screen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deviceYDPI</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number of vertical dots per inch of the display screen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fontSmoothingEnabled</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whether the user has enabled font smoothing in the display control panel</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height</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The height of the display screen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logicalXDPI</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normal number of horizontal dots per inch of the display screen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logicalYDPI</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normal number of vertical dots per inch of the display screen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pixelDepth</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color resolution (in bits per pixel) of the display screen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updateInterval</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update interval for the screen</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37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900B09"/>
                          </a:solidFill>
                          <a:effectLst/>
                          <a:latin typeface="Verdana" pitchFamily="34" charset="0"/>
                          <a:ea typeface="Times New Roman" pitchFamily="18" charset="0"/>
                          <a:cs typeface="Tahoma" pitchFamily="34" charset="0"/>
                        </a:rPr>
                        <a:t>width</a:t>
                      </a:r>
                      <a:endParaRPr kumimoji="0" lang="en-US" sz="10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Returns width of the display screen</a:t>
                      </a:r>
                      <a:endParaRPr kumimoji="0" lang="en-US" sz="10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06" marB="4570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6819792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BE6508A-43FB-E4AD-1563-5E6F829AE0BC}"/>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BD59BDC4-F0AD-4830-8111-6DD6BFAD3FFA}" type="slidenum">
              <a:rPr lang="en-US" altLang="en-US" sz="1400"/>
              <a:pPr>
                <a:spcBef>
                  <a:spcPct val="0"/>
                </a:spcBef>
                <a:buFontTx/>
                <a:buNone/>
              </a:pPr>
              <a:t>73</a:t>
            </a:fld>
            <a:endParaRPr lang="th-TH" altLang="en-US" sz="1400"/>
          </a:p>
        </p:txBody>
      </p:sp>
      <p:sp>
        <p:nvSpPr>
          <p:cNvPr id="3" name="Rectangle 2">
            <a:extLst>
              <a:ext uri="{FF2B5EF4-FFF2-40B4-BE49-F238E27FC236}">
                <a16:creationId xmlns:a16="http://schemas.microsoft.com/office/drawing/2014/main" id="{F9C665F5-D60C-DC90-087C-84ACC9816CBE}"/>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History</a:t>
            </a:r>
            <a:r>
              <a:rPr lang="th-TH" altLang="en-US"/>
              <a:t> </a:t>
            </a:r>
            <a:r>
              <a:rPr lang="en-US" altLang="en-US"/>
              <a:t>Object</a:t>
            </a:r>
            <a:endParaRPr lang="th-TH" altLang="en-US" dirty="0"/>
          </a:p>
        </p:txBody>
      </p:sp>
      <p:sp>
        <p:nvSpPr>
          <p:cNvPr id="4" name="Rectangle 3">
            <a:extLst>
              <a:ext uri="{FF2B5EF4-FFF2-40B4-BE49-F238E27FC236}">
                <a16:creationId xmlns:a16="http://schemas.microsoft.com/office/drawing/2014/main" id="{9957A4CB-BDA9-B5A9-DCB0-CFAF3656FAA9}"/>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Properties</a:t>
            </a:r>
          </a:p>
          <a:p>
            <a:pPr marL="457200" indent="-457200"/>
            <a:endParaRPr lang="en-US" altLang="en-US"/>
          </a:p>
          <a:p>
            <a:pPr marL="457200" indent="-457200"/>
            <a:endParaRPr lang="en-US" altLang="en-US"/>
          </a:p>
          <a:p>
            <a:pPr marL="457200" indent="-457200"/>
            <a:r>
              <a:rPr lang="en-US" altLang="en-US"/>
              <a:t>Methods</a:t>
            </a:r>
          </a:p>
          <a:p>
            <a:pPr marL="457200" indent="-457200"/>
            <a:endParaRPr lang="th-TH" altLang="en-US"/>
          </a:p>
        </p:txBody>
      </p:sp>
      <p:graphicFrame>
        <p:nvGraphicFramePr>
          <p:cNvPr id="5" name="Group 77">
            <a:extLst>
              <a:ext uri="{FF2B5EF4-FFF2-40B4-BE49-F238E27FC236}">
                <a16:creationId xmlns:a16="http://schemas.microsoft.com/office/drawing/2014/main" id="{E36DA466-42DD-6177-EA18-1F06DF082D40}"/>
              </a:ext>
            </a:extLst>
          </p:cNvPr>
          <p:cNvGraphicFramePr>
            <a:graphicFrameLocks noGrp="1"/>
          </p:cNvGraphicFramePr>
          <p:nvPr>
            <p:extLst>
              <p:ext uri="{D42A27DB-BD31-4B8C-83A1-F6EECF244321}">
                <p14:modId xmlns:p14="http://schemas.microsoft.com/office/powerpoint/2010/main" val="1863642218"/>
              </p:ext>
            </p:extLst>
          </p:nvPr>
        </p:nvGraphicFramePr>
        <p:xfrm>
          <a:off x="1949896" y="2438400"/>
          <a:ext cx="6629400" cy="762000"/>
        </p:xfrm>
        <a:graphic>
          <a:graphicData uri="http://schemas.openxmlformats.org/drawingml/2006/table">
            <a:tbl>
              <a:tblPr/>
              <a:tblGrid>
                <a:gridCol w="1903413">
                  <a:extLst>
                    <a:ext uri="{9D8B030D-6E8A-4147-A177-3AD203B41FA5}">
                      <a16:colId xmlns:a16="http://schemas.microsoft.com/office/drawing/2014/main" val="20000"/>
                    </a:ext>
                  </a:extLst>
                </a:gridCol>
                <a:gridCol w="4725987">
                  <a:extLst>
                    <a:ext uri="{9D8B030D-6E8A-4147-A177-3AD203B41FA5}">
                      <a16:colId xmlns:a16="http://schemas.microsoft.com/office/drawing/2014/main" val="20001"/>
                    </a:ext>
                  </a:extLst>
                </a:gridCol>
              </a:tblGrid>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Property</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length</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number of elements in the history list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129">
            <a:extLst>
              <a:ext uri="{FF2B5EF4-FFF2-40B4-BE49-F238E27FC236}">
                <a16:creationId xmlns:a16="http://schemas.microsoft.com/office/drawing/2014/main" id="{DB08BD1F-5D46-7A14-3AAE-C406055791CF}"/>
              </a:ext>
            </a:extLst>
          </p:cNvPr>
          <p:cNvGraphicFramePr>
            <a:graphicFrameLocks noGrp="1"/>
          </p:cNvGraphicFramePr>
          <p:nvPr>
            <p:extLst>
              <p:ext uri="{D42A27DB-BD31-4B8C-83A1-F6EECF244321}">
                <p14:modId xmlns:p14="http://schemas.microsoft.com/office/powerpoint/2010/main" val="2440623193"/>
              </p:ext>
            </p:extLst>
          </p:nvPr>
        </p:nvGraphicFramePr>
        <p:xfrm>
          <a:off x="1949896" y="4165600"/>
          <a:ext cx="6629400" cy="1097104"/>
        </p:xfrm>
        <a:graphic>
          <a:graphicData uri="http://schemas.openxmlformats.org/drawingml/2006/table">
            <a:tbl>
              <a:tblPr/>
              <a:tblGrid>
                <a:gridCol w="1903413">
                  <a:extLst>
                    <a:ext uri="{9D8B030D-6E8A-4147-A177-3AD203B41FA5}">
                      <a16:colId xmlns:a16="http://schemas.microsoft.com/office/drawing/2014/main" val="20000"/>
                    </a:ext>
                  </a:extLst>
                </a:gridCol>
                <a:gridCol w="4725987">
                  <a:extLst>
                    <a:ext uri="{9D8B030D-6E8A-4147-A177-3AD203B41FA5}">
                      <a16:colId xmlns:a16="http://schemas.microsoft.com/office/drawing/2014/main" val="20001"/>
                    </a:ext>
                  </a:extLst>
                </a:gridCol>
              </a:tblGrid>
              <a:tr h="27424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Method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7424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back()</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Loads the previous URL in the history list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4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forward()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Loads the next URL in the history list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4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go()</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Loads a specific page in the history list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609229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2E48F96-E8CD-8C20-FD5D-20A13BDA6AD5}"/>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33FCEDDA-1B1C-4C21-AAFB-AA34D521BB76}" type="slidenum">
              <a:rPr lang="en-US" altLang="en-US" sz="1400"/>
              <a:pPr>
                <a:spcBef>
                  <a:spcPct val="0"/>
                </a:spcBef>
                <a:buFontTx/>
                <a:buNone/>
              </a:pPr>
              <a:t>74</a:t>
            </a:fld>
            <a:endParaRPr lang="th-TH" altLang="en-US" sz="1400"/>
          </a:p>
        </p:txBody>
      </p:sp>
      <p:sp>
        <p:nvSpPr>
          <p:cNvPr id="3" name="Rectangle 2">
            <a:extLst>
              <a:ext uri="{FF2B5EF4-FFF2-40B4-BE49-F238E27FC236}">
                <a16:creationId xmlns:a16="http://schemas.microsoft.com/office/drawing/2014/main" id="{60E9B693-1DCF-3294-E45F-3034E21B4A65}"/>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Location</a:t>
            </a:r>
            <a:r>
              <a:rPr lang="th-TH" altLang="en-US"/>
              <a:t> </a:t>
            </a:r>
            <a:r>
              <a:rPr lang="en-US" altLang="en-US"/>
              <a:t>Object</a:t>
            </a:r>
            <a:endParaRPr lang="th-TH" altLang="en-US" dirty="0"/>
          </a:p>
        </p:txBody>
      </p:sp>
      <p:sp>
        <p:nvSpPr>
          <p:cNvPr id="4" name="Rectangle 3">
            <a:extLst>
              <a:ext uri="{FF2B5EF4-FFF2-40B4-BE49-F238E27FC236}">
                <a16:creationId xmlns:a16="http://schemas.microsoft.com/office/drawing/2014/main" id="{2B6ACB3D-D7E5-F54F-BBE5-3B1680A8F9FF}"/>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Properties</a:t>
            </a:r>
            <a:r>
              <a:rPr lang="th-TH" altLang="en-US"/>
              <a:t> </a:t>
            </a:r>
            <a:r>
              <a:rPr lang="en-US" altLang="en-US"/>
              <a:t>&amp; Methods</a:t>
            </a:r>
            <a:endParaRPr lang="th-TH" altLang="en-US"/>
          </a:p>
        </p:txBody>
      </p:sp>
      <p:graphicFrame>
        <p:nvGraphicFramePr>
          <p:cNvPr id="5" name="Group 163">
            <a:extLst>
              <a:ext uri="{FF2B5EF4-FFF2-40B4-BE49-F238E27FC236}">
                <a16:creationId xmlns:a16="http://schemas.microsoft.com/office/drawing/2014/main" id="{8ABE2B6A-5A22-4385-BF10-2E6C5C25BDB3}"/>
              </a:ext>
            </a:extLst>
          </p:cNvPr>
          <p:cNvGraphicFramePr>
            <a:graphicFrameLocks noGrp="1"/>
          </p:cNvGraphicFramePr>
          <p:nvPr>
            <p:extLst>
              <p:ext uri="{D42A27DB-BD31-4B8C-83A1-F6EECF244321}">
                <p14:modId xmlns:p14="http://schemas.microsoft.com/office/powerpoint/2010/main" val="727285306"/>
              </p:ext>
            </p:extLst>
          </p:nvPr>
        </p:nvGraphicFramePr>
        <p:xfrm>
          <a:off x="2026096" y="2286000"/>
          <a:ext cx="6705600" cy="2651418"/>
        </p:xfrm>
        <a:graphic>
          <a:graphicData uri="http://schemas.openxmlformats.org/drawingml/2006/table">
            <a:tbl>
              <a:tblPr/>
              <a:tblGrid>
                <a:gridCol w="1925638">
                  <a:extLst>
                    <a:ext uri="{9D8B030D-6E8A-4147-A177-3AD203B41FA5}">
                      <a16:colId xmlns:a16="http://schemas.microsoft.com/office/drawing/2014/main" val="20000"/>
                    </a:ext>
                  </a:extLst>
                </a:gridCol>
                <a:gridCol w="4779962">
                  <a:extLst>
                    <a:ext uri="{9D8B030D-6E8A-4147-A177-3AD203B41FA5}">
                      <a16:colId xmlns:a16="http://schemas.microsoft.com/office/drawing/2014/main" val="20001"/>
                    </a:ext>
                  </a:extLst>
                </a:gridCol>
              </a:tblGrid>
              <a:tr h="27425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Property</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742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hash</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URL from the hash sign (#)</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0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host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hostname and port number of the current URL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hostname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hostname of the current URL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href</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entire URL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pathname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path of the current URL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port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port number of the current URL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protocol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protocol of the current URL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5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search</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the URL from the question mark (?)</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01" marB="45701"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6" name="Group 216">
            <a:extLst>
              <a:ext uri="{FF2B5EF4-FFF2-40B4-BE49-F238E27FC236}">
                <a16:creationId xmlns:a16="http://schemas.microsoft.com/office/drawing/2014/main" id="{D98B7C47-37F5-59C7-0AF1-4B79E3D00D5D}"/>
              </a:ext>
            </a:extLst>
          </p:cNvPr>
          <p:cNvGraphicFramePr>
            <a:graphicFrameLocks noGrp="1"/>
          </p:cNvGraphicFramePr>
          <p:nvPr>
            <p:extLst>
              <p:ext uri="{D42A27DB-BD31-4B8C-83A1-F6EECF244321}">
                <p14:modId xmlns:p14="http://schemas.microsoft.com/office/powerpoint/2010/main" val="739745221"/>
              </p:ext>
            </p:extLst>
          </p:nvPr>
        </p:nvGraphicFramePr>
        <p:xfrm>
          <a:off x="2026096" y="5105400"/>
          <a:ext cx="6705600" cy="1097104"/>
        </p:xfrm>
        <a:graphic>
          <a:graphicData uri="http://schemas.openxmlformats.org/drawingml/2006/table">
            <a:tbl>
              <a:tblPr/>
              <a:tblGrid>
                <a:gridCol w="1925638">
                  <a:extLst>
                    <a:ext uri="{9D8B030D-6E8A-4147-A177-3AD203B41FA5}">
                      <a16:colId xmlns:a16="http://schemas.microsoft.com/office/drawing/2014/main" val="20000"/>
                    </a:ext>
                  </a:extLst>
                </a:gridCol>
                <a:gridCol w="4779962">
                  <a:extLst>
                    <a:ext uri="{9D8B030D-6E8A-4147-A177-3AD203B41FA5}">
                      <a16:colId xmlns:a16="http://schemas.microsoft.com/office/drawing/2014/main" val="20001"/>
                    </a:ext>
                  </a:extLst>
                </a:gridCol>
              </a:tblGrid>
              <a:tr h="27424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Method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7424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assign()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Loads a new document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4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reload()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Reloads the current document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4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replace()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Replaces the current document with a new one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698" marB="45698"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749538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1E3DBC0-54C2-CAD5-B015-4CFB2ED3FDC7}"/>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CE516E34-296A-4470-9A22-99ED16D98A52}" type="slidenum">
              <a:rPr lang="en-US" altLang="en-US" sz="1400"/>
              <a:pPr>
                <a:spcBef>
                  <a:spcPct val="0"/>
                </a:spcBef>
                <a:buFontTx/>
                <a:buNone/>
              </a:pPr>
              <a:t>75</a:t>
            </a:fld>
            <a:endParaRPr lang="th-TH" altLang="en-US" sz="1400"/>
          </a:p>
        </p:txBody>
      </p:sp>
      <p:sp>
        <p:nvSpPr>
          <p:cNvPr id="3" name="Rectangle 2">
            <a:extLst>
              <a:ext uri="{FF2B5EF4-FFF2-40B4-BE49-F238E27FC236}">
                <a16:creationId xmlns:a16="http://schemas.microsoft.com/office/drawing/2014/main" id="{B595C182-C773-26D1-C0AB-3F0DEE7E918E}"/>
              </a:ext>
            </a:extLst>
          </p:cNvPr>
          <p:cNvSpPr txBox="1">
            <a:spLocks noChangeArrowheads="1"/>
          </p:cNvSpPr>
          <p:nvPr/>
        </p:nvSpPr>
        <p:spPr>
          <a:xfrm>
            <a:off x="1323528"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Document</a:t>
            </a:r>
            <a:r>
              <a:rPr lang="th-TH" altLang="en-US"/>
              <a:t> </a:t>
            </a:r>
            <a:r>
              <a:rPr lang="en-US" altLang="en-US"/>
              <a:t>Object</a:t>
            </a:r>
            <a:endParaRPr lang="th-TH" altLang="en-US" dirty="0"/>
          </a:p>
        </p:txBody>
      </p:sp>
      <p:sp>
        <p:nvSpPr>
          <p:cNvPr id="4" name="Rectangle 3">
            <a:extLst>
              <a:ext uri="{FF2B5EF4-FFF2-40B4-BE49-F238E27FC236}">
                <a16:creationId xmlns:a16="http://schemas.microsoft.com/office/drawing/2014/main" id="{37CC9607-3047-0F6D-3BE2-EFB017E7BD2A}"/>
              </a:ext>
            </a:extLst>
          </p:cNvPr>
          <p:cNvSpPr txBox="1">
            <a:spLocks noChangeArrowheads="1"/>
          </p:cNvSpPr>
          <p:nvPr/>
        </p:nvSpPr>
        <p:spPr>
          <a:xfrm>
            <a:off x="1399728"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Properties</a:t>
            </a:r>
            <a:endParaRPr lang="th-TH" altLang="en-US"/>
          </a:p>
        </p:txBody>
      </p:sp>
      <p:graphicFrame>
        <p:nvGraphicFramePr>
          <p:cNvPr id="5" name="Group 152">
            <a:extLst>
              <a:ext uri="{FF2B5EF4-FFF2-40B4-BE49-F238E27FC236}">
                <a16:creationId xmlns:a16="http://schemas.microsoft.com/office/drawing/2014/main" id="{DF53F1F7-0816-68DF-F2D9-56EFAD934ED5}"/>
              </a:ext>
            </a:extLst>
          </p:cNvPr>
          <p:cNvGraphicFramePr>
            <a:graphicFrameLocks noGrp="1"/>
          </p:cNvGraphicFramePr>
          <p:nvPr>
            <p:extLst>
              <p:ext uri="{D42A27DB-BD31-4B8C-83A1-F6EECF244321}">
                <p14:modId xmlns:p14="http://schemas.microsoft.com/office/powerpoint/2010/main" val="3003779197"/>
              </p:ext>
            </p:extLst>
          </p:nvPr>
        </p:nvGraphicFramePr>
        <p:xfrm>
          <a:off x="1933128" y="2438400"/>
          <a:ext cx="7010400" cy="2560638"/>
        </p:xfrm>
        <a:graphic>
          <a:graphicData uri="http://schemas.openxmlformats.org/drawingml/2006/table">
            <a:tbl>
              <a:tblPr/>
              <a:tblGrid>
                <a:gridCol w="2093070">
                  <a:extLst>
                    <a:ext uri="{9D8B030D-6E8A-4147-A177-3AD203B41FA5}">
                      <a16:colId xmlns:a16="http://schemas.microsoft.com/office/drawing/2014/main" val="20000"/>
                    </a:ext>
                  </a:extLst>
                </a:gridCol>
                <a:gridCol w="4917330">
                  <a:extLst>
                    <a:ext uri="{9D8B030D-6E8A-4147-A177-3AD203B41FA5}">
                      <a16:colId xmlns:a16="http://schemas.microsoft.com/office/drawing/2014/main" val="20001"/>
                    </a:ext>
                  </a:extLst>
                </a:gridCol>
              </a:tblGrid>
              <a:tr h="27435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Property</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anchor="ct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7435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body</a:t>
                      </a:r>
                      <a:endParaRPr kumimoji="0" lang="en-US" sz="1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Gives direct access to the &lt;body&gt; element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5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cookie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Sets or returns all cookies associated with the current document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5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domain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domain name for the current document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5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lastModified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date and time a document was last modified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5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referrer</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URL of the document that loaded the current document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5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title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the title of the current document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5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URL</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Returns the URL of the current document</a:t>
                      </a:r>
                      <a:endParaRPr kumimoji="0" lang="en-US" sz="1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6" marB="45726"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702112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766C41B-9539-1B57-5D14-A9673B5183C5}"/>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1142DE17-4C97-4785-9A27-D4F123F8470C}" type="slidenum">
              <a:rPr lang="en-US" altLang="en-US" sz="1400"/>
              <a:pPr>
                <a:spcBef>
                  <a:spcPct val="0"/>
                </a:spcBef>
                <a:buFontTx/>
                <a:buNone/>
              </a:pPr>
              <a:t>76</a:t>
            </a:fld>
            <a:endParaRPr lang="th-TH" altLang="en-US" sz="1400"/>
          </a:p>
        </p:txBody>
      </p:sp>
      <p:sp>
        <p:nvSpPr>
          <p:cNvPr id="3" name="Rectangle 2">
            <a:extLst>
              <a:ext uri="{FF2B5EF4-FFF2-40B4-BE49-F238E27FC236}">
                <a16:creationId xmlns:a16="http://schemas.microsoft.com/office/drawing/2014/main" id="{B114653F-A1B1-BDAB-CFA5-9BB930A4DD31}"/>
              </a:ext>
            </a:extLst>
          </p:cNvPr>
          <p:cNvSpPr txBox="1">
            <a:spLocks noChangeArrowheads="1"/>
          </p:cNvSpPr>
          <p:nvPr/>
        </p:nvSpPr>
        <p:spPr>
          <a:xfrm>
            <a:off x="1331912"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Document</a:t>
            </a:r>
            <a:r>
              <a:rPr lang="th-TH" altLang="en-US"/>
              <a:t> </a:t>
            </a:r>
            <a:r>
              <a:rPr lang="en-US" altLang="en-US"/>
              <a:t>Object</a:t>
            </a:r>
            <a:endParaRPr lang="th-TH" altLang="en-US" dirty="0"/>
          </a:p>
        </p:txBody>
      </p:sp>
      <p:sp>
        <p:nvSpPr>
          <p:cNvPr id="4" name="Rectangle 3">
            <a:extLst>
              <a:ext uri="{FF2B5EF4-FFF2-40B4-BE49-F238E27FC236}">
                <a16:creationId xmlns:a16="http://schemas.microsoft.com/office/drawing/2014/main" id="{E12F4477-501D-177A-628F-473A959FAFC9}"/>
              </a:ext>
            </a:extLst>
          </p:cNvPr>
          <p:cNvSpPr txBox="1">
            <a:spLocks noChangeArrowheads="1"/>
          </p:cNvSpPr>
          <p:nvPr/>
        </p:nvSpPr>
        <p:spPr>
          <a:xfrm>
            <a:off x="1408112"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Methods</a:t>
            </a:r>
            <a:endParaRPr lang="th-TH" altLang="en-US"/>
          </a:p>
        </p:txBody>
      </p:sp>
      <p:graphicFrame>
        <p:nvGraphicFramePr>
          <p:cNvPr id="5" name="Group 133">
            <a:extLst>
              <a:ext uri="{FF2B5EF4-FFF2-40B4-BE49-F238E27FC236}">
                <a16:creationId xmlns:a16="http://schemas.microsoft.com/office/drawing/2014/main" id="{FB092FE8-525A-51D4-50DA-E94187A2B803}"/>
              </a:ext>
            </a:extLst>
          </p:cNvPr>
          <p:cNvGraphicFramePr>
            <a:graphicFrameLocks noGrp="1"/>
          </p:cNvGraphicFramePr>
          <p:nvPr>
            <p:extLst>
              <p:ext uri="{D42A27DB-BD31-4B8C-83A1-F6EECF244321}">
                <p14:modId xmlns:p14="http://schemas.microsoft.com/office/powerpoint/2010/main" val="1560257948"/>
              </p:ext>
            </p:extLst>
          </p:nvPr>
        </p:nvGraphicFramePr>
        <p:xfrm>
          <a:off x="1941512" y="2438400"/>
          <a:ext cx="7010400" cy="3474720"/>
        </p:xfrm>
        <a:graphic>
          <a:graphicData uri="http://schemas.openxmlformats.org/drawingml/2006/table">
            <a:tbl>
              <a:tblPr/>
              <a:tblGrid>
                <a:gridCol w="2407952">
                  <a:extLst>
                    <a:ext uri="{9D8B030D-6E8A-4147-A177-3AD203B41FA5}">
                      <a16:colId xmlns:a16="http://schemas.microsoft.com/office/drawing/2014/main" val="20000"/>
                    </a:ext>
                  </a:extLst>
                </a:gridCol>
                <a:gridCol w="4602448">
                  <a:extLst>
                    <a:ext uri="{9D8B030D-6E8A-4147-A177-3AD203B41FA5}">
                      <a16:colId xmlns:a16="http://schemas.microsoft.com/office/drawing/2014/main" val="20001"/>
                    </a:ext>
                  </a:extLst>
                </a:gridCol>
              </a:tblGrid>
              <a:tr h="214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Method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Verdana" pitchFamily="34" charset="0"/>
                          <a:ea typeface="Times New Roman" pitchFamily="18" charset="0"/>
                          <a:cs typeface="Tahoma" pitchFamily="34" charset="0"/>
                        </a:rPr>
                        <a:t>Description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close()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Closes an output stream opened with the document.open() method, and displays the collected data</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rgbClr val="900B09"/>
                          </a:solidFill>
                          <a:effectLst/>
                          <a:latin typeface="Verdana" pitchFamily="34" charset="0"/>
                          <a:ea typeface="Times New Roman" pitchFamily="18" charset="0"/>
                          <a:cs typeface="Tahoma" pitchFamily="34" charset="0"/>
                        </a:rPr>
                        <a:t>getElementById</a:t>
                      </a:r>
                      <a:r>
                        <a:rPr kumimoji="0" lang="en-US" sz="1200" b="0" i="0" u="none" strike="noStrike" cap="none" normalizeH="0" baseline="0" dirty="0">
                          <a:ln>
                            <a:noFill/>
                          </a:ln>
                          <a:solidFill>
                            <a:srgbClr val="900B09"/>
                          </a:solidFill>
                          <a:effectLst/>
                          <a:latin typeface="Verdana" pitchFamily="34" charset="0"/>
                          <a:ea typeface="Times New Roman" pitchFamily="18" charset="0"/>
                          <a:cs typeface="Tahoma" pitchFamily="34" charset="0"/>
                        </a:rPr>
                        <a:t>()</a:t>
                      </a:r>
                      <a:endParaRPr kumimoji="0" lang="en-US" sz="1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a reference to the first object with the specified id</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getElementsByName()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a collection of objects with the specified name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getElementsByTagName()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Returns a collection of objects with the specified tagname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open()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Opens a stream to collect the output from any document.write() or document.writeln() methods</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write()</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Times New Roman" pitchFamily="18" charset="0"/>
                          <a:cs typeface="Tahoma" pitchFamily="34" charset="0"/>
                        </a:rPr>
                        <a:t>Writes HTML expressions or JavaScript code to a document</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4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900B09"/>
                          </a:solidFill>
                          <a:effectLst/>
                          <a:latin typeface="Verdana" pitchFamily="34" charset="0"/>
                          <a:ea typeface="Times New Roman" pitchFamily="18" charset="0"/>
                          <a:cs typeface="Tahoma" pitchFamily="34" charset="0"/>
                        </a:rPr>
                        <a:t>writeln()</a:t>
                      </a:r>
                      <a:endParaRPr kumimoji="0" lang="en-US" sz="1200" b="0" i="0"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Times New Roman" pitchFamily="18" charset="0"/>
                          <a:cs typeface="Tahoma" pitchFamily="34" charset="0"/>
                        </a:rPr>
                        <a:t>Identical to the write() method, with the addition of writing a new line character after each expression</a:t>
                      </a:r>
                      <a:endParaRPr kumimoji="0" lang="en-US" sz="12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C3C3C3"/>
                      </a:solidFill>
                      <a:prstDash val="solid"/>
                      <a:round/>
                      <a:headEnd type="none" w="med" len="med"/>
                      <a:tailEnd type="none" w="med" len="med"/>
                    </a:lnL>
                    <a:lnR w="12700" cap="flat" cmpd="sng" algn="ctr">
                      <a:solidFill>
                        <a:srgbClr val="C3C3C3"/>
                      </a:solidFill>
                      <a:prstDash val="solid"/>
                      <a:round/>
                      <a:headEnd type="none" w="med" len="med"/>
                      <a:tailEnd type="none" w="med" len="med"/>
                    </a:lnR>
                    <a:lnT w="12700" cap="flat" cmpd="sng" algn="ctr">
                      <a:solidFill>
                        <a:srgbClr val="C3C3C3"/>
                      </a:solidFill>
                      <a:prstDash val="solid"/>
                      <a:round/>
                      <a:headEnd type="none" w="med" len="med"/>
                      <a:tailEnd type="none" w="med" len="med"/>
                    </a:lnT>
                    <a:lnB w="12700" cap="flat" cmpd="sng" algn="ctr">
                      <a:solidFill>
                        <a:srgbClr val="C3C3C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341902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10A47E0-C2C3-6C5D-0001-6AE47DEA6680}"/>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5DDEB5C3-0308-46F7-9CDF-226E8B1B4175}" type="slidenum">
              <a:rPr lang="en-US" altLang="en-US" sz="1400"/>
              <a:pPr>
                <a:spcBef>
                  <a:spcPct val="0"/>
                </a:spcBef>
                <a:buFontTx/>
                <a:buNone/>
              </a:pPr>
              <a:t>77</a:t>
            </a:fld>
            <a:endParaRPr lang="th-TH" altLang="en-US" sz="1400"/>
          </a:p>
        </p:txBody>
      </p:sp>
      <p:sp>
        <p:nvSpPr>
          <p:cNvPr id="3" name="Rectangle 2">
            <a:extLst>
              <a:ext uri="{FF2B5EF4-FFF2-40B4-BE49-F238E27FC236}">
                <a16:creationId xmlns:a16="http://schemas.microsoft.com/office/drawing/2014/main" id="{B7BBB1FC-6860-BB66-7463-541182DA3825}"/>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DOM Events</a:t>
            </a:r>
            <a:endParaRPr lang="th-TH" altLang="en-US" dirty="0"/>
          </a:p>
        </p:txBody>
      </p:sp>
      <p:sp>
        <p:nvSpPr>
          <p:cNvPr id="4" name="Rectangle 3">
            <a:extLst>
              <a:ext uri="{FF2B5EF4-FFF2-40B4-BE49-F238E27FC236}">
                <a16:creationId xmlns:a16="http://schemas.microsoft.com/office/drawing/2014/main" id="{99C19B9B-2D17-0B40-507B-8EEF80C2B29C}"/>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DOM (Document Object Model) events allow event-driven programming languages to register various event handlers/listeners on the element nodes inside a DOM tree</a:t>
            </a:r>
            <a:endParaRPr lang="en-US" altLang="en-US" dirty="0"/>
          </a:p>
        </p:txBody>
      </p:sp>
    </p:spTree>
    <p:extLst>
      <p:ext uri="{BB962C8B-B14F-4D97-AF65-F5344CB8AC3E}">
        <p14:creationId xmlns:p14="http://schemas.microsoft.com/office/powerpoint/2010/main" val="34364488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3B2960A-7B8C-D9B0-F2D0-3CA13FE3703A}"/>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CA6D0907-4A61-4A88-9F16-666B42C3528B}" type="slidenum">
              <a:rPr lang="en-US" altLang="en-US" sz="1400"/>
              <a:pPr>
                <a:spcBef>
                  <a:spcPct val="0"/>
                </a:spcBef>
                <a:buFontTx/>
                <a:buNone/>
              </a:pPr>
              <a:t>78</a:t>
            </a:fld>
            <a:endParaRPr lang="th-TH" altLang="en-US" sz="1400"/>
          </a:p>
        </p:txBody>
      </p:sp>
      <p:sp>
        <p:nvSpPr>
          <p:cNvPr id="3" name="Rectangle 2">
            <a:extLst>
              <a:ext uri="{FF2B5EF4-FFF2-40B4-BE49-F238E27FC236}">
                <a16:creationId xmlns:a16="http://schemas.microsoft.com/office/drawing/2014/main" id="{77773F12-5946-5C98-4BF3-C6CBFAC4117B}"/>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Handling</a:t>
            </a:r>
            <a:endParaRPr lang="th-TH" altLang="en-US" dirty="0"/>
          </a:p>
        </p:txBody>
      </p:sp>
      <p:sp>
        <p:nvSpPr>
          <p:cNvPr id="4" name="Rectangle 3">
            <a:extLst>
              <a:ext uri="{FF2B5EF4-FFF2-40B4-BE49-F238E27FC236}">
                <a16:creationId xmlns:a16="http://schemas.microsoft.com/office/drawing/2014/main" id="{7535CEE2-38ED-E2FA-4125-4844E5C9EDC2}"/>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Event Model</a:t>
            </a:r>
          </a:p>
          <a:p>
            <a:pPr lvl="1"/>
            <a:r>
              <a:rPr lang="en-US" altLang="en-US"/>
              <a:t>DOM Level 0</a:t>
            </a:r>
          </a:p>
          <a:p>
            <a:pPr lvl="2"/>
            <a:r>
              <a:rPr lang="en-US" altLang="en-US"/>
              <a:t>Inline model</a:t>
            </a:r>
          </a:p>
          <a:p>
            <a:pPr lvl="2"/>
            <a:r>
              <a:rPr lang="en-US" altLang="en-US"/>
              <a:t>Traditional model</a:t>
            </a:r>
          </a:p>
          <a:p>
            <a:pPr lvl="1"/>
            <a:r>
              <a:rPr lang="en-US" altLang="en-US"/>
              <a:t>DOM Level 2</a:t>
            </a:r>
          </a:p>
          <a:p>
            <a:pPr lvl="1"/>
            <a:r>
              <a:rPr lang="en-US" altLang="en-US"/>
              <a:t>Microsoft-specific model</a:t>
            </a:r>
          </a:p>
        </p:txBody>
      </p:sp>
    </p:spTree>
    <p:extLst>
      <p:ext uri="{BB962C8B-B14F-4D97-AF65-F5344CB8AC3E}">
        <p14:creationId xmlns:p14="http://schemas.microsoft.com/office/powerpoint/2010/main" val="20826103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916E903-E767-DDFD-ED4B-E2C4C0596403}"/>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E82A6FFF-17EF-4F89-8FB7-DDF1A89746D5}" type="slidenum">
              <a:rPr lang="en-US" altLang="en-US" sz="1400"/>
              <a:pPr>
                <a:spcBef>
                  <a:spcPct val="0"/>
                </a:spcBef>
                <a:buFontTx/>
                <a:buNone/>
              </a:pPr>
              <a:t>79</a:t>
            </a:fld>
            <a:endParaRPr lang="th-TH" altLang="en-US" sz="1400"/>
          </a:p>
        </p:txBody>
      </p:sp>
      <p:sp>
        <p:nvSpPr>
          <p:cNvPr id="3" name="Rectangle 2">
            <a:extLst>
              <a:ext uri="{FF2B5EF4-FFF2-40B4-BE49-F238E27FC236}">
                <a16:creationId xmlns:a16="http://schemas.microsoft.com/office/drawing/2014/main" id="{FF58D055-66A3-4CC4-4863-B0C207AE6B58}"/>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Handling</a:t>
            </a:r>
            <a:endParaRPr lang="th-TH" altLang="en-US" dirty="0"/>
          </a:p>
        </p:txBody>
      </p:sp>
      <p:sp>
        <p:nvSpPr>
          <p:cNvPr id="4" name="Rectangle 3">
            <a:extLst>
              <a:ext uri="{FF2B5EF4-FFF2-40B4-BE49-F238E27FC236}">
                <a16:creationId xmlns:a16="http://schemas.microsoft.com/office/drawing/2014/main" id="{3451B383-D655-52AE-6465-C2E15E52261C}"/>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DOM Level 0</a:t>
            </a:r>
          </a:p>
          <a:p>
            <a:pPr lvl="1"/>
            <a:r>
              <a:rPr lang="en-US" altLang="en-US"/>
              <a:t>Inline model</a:t>
            </a:r>
          </a:p>
          <a:p>
            <a:pPr lvl="2"/>
            <a:r>
              <a:rPr lang="th-TH" altLang="en-US"/>
              <a:t>the inline model, event handlers are added as attribute of element </a:t>
            </a:r>
            <a:endParaRPr lang="en-US" altLang="en-US"/>
          </a:p>
        </p:txBody>
      </p:sp>
      <p:sp>
        <p:nvSpPr>
          <p:cNvPr id="5" name="Text Box 5">
            <a:extLst>
              <a:ext uri="{FF2B5EF4-FFF2-40B4-BE49-F238E27FC236}">
                <a16:creationId xmlns:a16="http://schemas.microsoft.com/office/drawing/2014/main" id="{1437BA1C-AE60-F5B2-6427-B13F8AC8C6C0}"/>
              </a:ext>
            </a:extLst>
          </p:cNvPr>
          <p:cNvSpPr txBox="1">
            <a:spLocks noChangeArrowheads="1"/>
          </p:cNvSpPr>
          <p:nvPr/>
        </p:nvSpPr>
        <p:spPr bwMode="auto">
          <a:xfrm>
            <a:off x="2697609" y="3733800"/>
            <a:ext cx="4357687" cy="284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000"/>
              <a:t>&lt;html&gt;</a:t>
            </a:r>
            <a:endParaRPr lang="th-TH" altLang="en-US" sz="1000"/>
          </a:p>
          <a:p>
            <a:pPr eaLnBrk="1" hangingPunct="1">
              <a:spcBef>
                <a:spcPct val="0"/>
              </a:spcBef>
              <a:buFontTx/>
              <a:buNone/>
            </a:pPr>
            <a:r>
              <a:rPr lang="en-US" altLang="en-US" sz="1000"/>
              <a:t>&lt;head&gt;</a:t>
            </a:r>
            <a:endParaRPr lang="th-TH" altLang="en-US" sz="1000"/>
          </a:p>
          <a:p>
            <a:pPr eaLnBrk="1" hangingPunct="1">
              <a:spcBef>
                <a:spcPct val="0"/>
              </a:spcBef>
              <a:buFontTx/>
              <a:buNone/>
            </a:pPr>
            <a:r>
              <a:rPr lang="en-US" altLang="en-US" sz="1000"/>
              <a:t>  &lt;script type</a:t>
            </a:r>
            <a:r>
              <a:rPr lang="th-TH" altLang="en-US" sz="1000"/>
              <a:t>="</a:t>
            </a:r>
            <a:r>
              <a:rPr lang="en-US" altLang="en-US" sz="1000"/>
              <a:t>text</a:t>
            </a:r>
            <a:r>
              <a:rPr lang="th-TH" altLang="en-US" sz="1000"/>
              <a:t>/</a:t>
            </a:r>
            <a:r>
              <a:rPr lang="en-US" altLang="en-US" sz="1000"/>
              <a:t>javascript</a:t>
            </a:r>
            <a:r>
              <a:rPr lang="th-TH" altLang="en-US" sz="1000"/>
              <a:t>"</a:t>
            </a:r>
            <a:r>
              <a:rPr lang="en-US" altLang="en-US" sz="1000"/>
              <a:t>&gt;</a:t>
            </a:r>
            <a:endParaRPr lang="th-TH" altLang="en-US" sz="1000"/>
          </a:p>
          <a:p>
            <a:pPr eaLnBrk="1" hangingPunct="1">
              <a:spcBef>
                <a:spcPct val="0"/>
              </a:spcBef>
              <a:buFontTx/>
              <a:buNone/>
            </a:pPr>
            <a:r>
              <a:rPr lang="en-US" altLang="en-US" sz="1000"/>
              <a:t>    function helloWorld</a:t>
            </a:r>
            <a:r>
              <a:rPr lang="th-TH" altLang="en-US" sz="1000"/>
              <a:t>( </a:t>
            </a:r>
            <a:r>
              <a:rPr lang="en-US" altLang="en-US" sz="1000"/>
              <a:t>name </a:t>
            </a:r>
            <a:r>
              <a:rPr lang="th-TH" altLang="en-US" sz="1000"/>
              <a:t>)</a:t>
            </a:r>
          </a:p>
          <a:p>
            <a:pPr eaLnBrk="1" hangingPunct="1">
              <a:spcBef>
                <a:spcPct val="0"/>
              </a:spcBef>
              <a:buFontTx/>
              <a:buNone/>
            </a:pPr>
            <a:r>
              <a:rPr lang="en-US" altLang="en-US" sz="1000"/>
              <a:t>    {</a:t>
            </a:r>
            <a:endParaRPr lang="th-TH" altLang="en-US" sz="1000"/>
          </a:p>
          <a:p>
            <a:pPr eaLnBrk="1" hangingPunct="1">
              <a:spcBef>
                <a:spcPct val="0"/>
              </a:spcBef>
              <a:buFontTx/>
              <a:buNone/>
            </a:pPr>
            <a:r>
              <a:rPr lang="en-US" altLang="en-US" sz="1000"/>
              <a:t>        window</a:t>
            </a:r>
            <a:r>
              <a:rPr lang="th-TH" altLang="en-US" sz="1000"/>
              <a:t>.</a:t>
            </a:r>
            <a:r>
              <a:rPr lang="en-US" altLang="en-US" sz="1000"/>
              <a:t>alert</a:t>
            </a:r>
            <a:r>
              <a:rPr lang="th-TH" altLang="en-US" sz="1000"/>
              <a:t>( "</a:t>
            </a:r>
            <a:r>
              <a:rPr lang="en-US" altLang="en-US" sz="1000"/>
              <a:t>Hello </a:t>
            </a:r>
            <a:r>
              <a:rPr lang="th-TH" altLang="en-US" sz="1000"/>
              <a:t>" + </a:t>
            </a:r>
            <a:r>
              <a:rPr lang="en-US" altLang="en-US" sz="1000"/>
              <a:t>name </a:t>
            </a:r>
            <a:r>
              <a:rPr lang="th-TH" altLang="en-US" sz="1000"/>
              <a:t>)</a:t>
            </a:r>
            <a:r>
              <a:rPr lang="en-US" altLang="en-US" sz="1000"/>
              <a:t>;</a:t>
            </a:r>
            <a:endParaRPr lang="th-TH" altLang="en-US" sz="1000"/>
          </a:p>
          <a:p>
            <a:pPr eaLnBrk="1" hangingPunct="1">
              <a:spcBef>
                <a:spcPct val="0"/>
              </a:spcBef>
              <a:buFontTx/>
              <a:buNone/>
            </a:pPr>
            <a:r>
              <a:rPr lang="en-US" altLang="en-US" sz="1000"/>
              <a:t>    }</a:t>
            </a:r>
            <a:endParaRPr lang="th-TH" altLang="en-US" sz="1000"/>
          </a:p>
          <a:p>
            <a:pPr eaLnBrk="1" hangingPunct="1">
              <a:spcBef>
                <a:spcPct val="0"/>
              </a:spcBef>
              <a:buFontTx/>
              <a:buNone/>
            </a:pPr>
            <a:endParaRPr lang="th-TH" altLang="en-US" sz="1000"/>
          </a:p>
          <a:p>
            <a:pPr eaLnBrk="1" hangingPunct="1">
              <a:spcBef>
                <a:spcPct val="0"/>
              </a:spcBef>
              <a:buFontTx/>
              <a:buNone/>
            </a:pPr>
            <a:r>
              <a:rPr lang="en-US" altLang="en-US" sz="1000"/>
              <a:t>    function removeHandler</a:t>
            </a:r>
            <a:r>
              <a:rPr lang="th-TH" altLang="en-US" sz="1000"/>
              <a:t>(</a:t>
            </a:r>
            <a:r>
              <a:rPr lang="en-US" altLang="en-US" sz="1000"/>
              <a:t>object</a:t>
            </a:r>
            <a:r>
              <a:rPr lang="th-TH" altLang="en-US" sz="1000"/>
              <a:t>)</a:t>
            </a:r>
          </a:p>
          <a:p>
            <a:pPr eaLnBrk="1" hangingPunct="1">
              <a:spcBef>
                <a:spcPct val="0"/>
              </a:spcBef>
              <a:buFontTx/>
              <a:buNone/>
            </a:pPr>
            <a:r>
              <a:rPr lang="en-US" altLang="en-US" sz="1000"/>
              <a:t>    {</a:t>
            </a:r>
            <a:endParaRPr lang="th-TH" altLang="en-US" sz="1000"/>
          </a:p>
          <a:p>
            <a:pPr eaLnBrk="1" hangingPunct="1">
              <a:spcBef>
                <a:spcPct val="0"/>
              </a:spcBef>
              <a:buFontTx/>
              <a:buNone/>
            </a:pPr>
            <a:r>
              <a:rPr lang="en-US" altLang="en-US" sz="1000"/>
              <a:t>        object</a:t>
            </a:r>
            <a:r>
              <a:rPr lang="th-TH" altLang="en-US" sz="1000"/>
              <a:t>.</a:t>
            </a:r>
            <a:r>
              <a:rPr lang="en-US" altLang="en-US" sz="1000"/>
              <a:t>onclick </a:t>
            </a:r>
            <a:r>
              <a:rPr lang="th-TH" altLang="en-US" sz="1000"/>
              <a:t>= </a:t>
            </a:r>
            <a:r>
              <a:rPr lang="en-US" altLang="en-US" sz="1000"/>
              <a:t>null;</a:t>
            </a:r>
            <a:endParaRPr lang="th-TH" altLang="en-US" sz="1000"/>
          </a:p>
          <a:p>
            <a:pPr eaLnBrk="1" hangingPunct="1">
              <a:spcBef>
                <a:spcPct val="0"/>
              </a:spcBef>
              <a:buFontTx/>
              <a:buNone/>
            </a:pPr>
            <a:r>
              <a:rPr lang="en-US" altLang="en-US" sz="1000"/>
              <a:t>    }</a:t>
            </a:r>
            <a:endParaRPr lang="th-TH" altLang="en-US" sz="1000"/>
          </a:p>
          <a:p>
            <a:pPr eaLnBrk="1" hangingPunct="1">
              <a:spcBef>
                <a:spcPct val="0"/>
              </a:spcBef>
              <a:buFontTx/>
              <a:buNone/>
            </a:pPr>
            <a:r>
              <a:rPr lang="en-US" altLang="en-US" sz="1000"/>
              <a:t>  &lt;</a:t>
            </a:r>
            <a:r>
              <a:rPr lang="th-TH" altLang="en-US" sz="1000"/>
              <a:t>/</a:t>
            </a:r>
            <a:r>
              <a:rPr lang="en-US" altLang="en-US" sz="1000"/>
              <a:t>script&gt;</a:t>
            </a:r>
            <a:endParaRPr lang="th-TH" altLang="en-US" sz="1000"/>
          </a:p>
          <a:p>
            <a:pPr eaLnBrk="1" hangingPunct="1">
              <a:spcBef>
                <a:spcPct val="0"/>
              </a:spcBef>
              <a:buFontTx/>
              <a:buNone/>
            </a:pPr>
            <a:r>
              <a:rPr lang="en-US" altLang="en-US" sz="1000"/>
              <a:t>&lt;</a:t>
            </a:r>
            <a:r>
              <a:rPr lang="th-TH" altLang="en-US" sz="1000"/>
              <a:t>/</a:t>
            </a:r>
            <a:r>
              <a:rPr lang="en-US" altLang="en-US" sz="1000"/>
              <a:t>head&gt;</a:t>
            </a:r>
            <a:endParaRPr lang="th-TH" altLang="en-US" sz="1000"/>
          </a:p>
          <a:p>
            <a:pPr eaLnBrk="1" hangingPunct="1">
              <a:spcBef>
                <a:spcPct val="0"/>
              </a:spcBef>
              <a:buFontTx/>
              <a:buNone/>
            </a:pPr>
            <a:r>
              <a:rPr lang="en-US" altLang="en-US" sz="1000"/>
              <a:t>&lt;body&gt;</a:t>
            </a:r>
            <a:endParaRPr lang="th-TH" altLang="en-US" sz="1000"/>
          </a:p>
          <a:p>
            <a:pPr eaLnBrk="1" hangingPunct="1">
              <a:spcBef>
                <a:spcPct val="0"/>
              </a:spcBef>
              <a:buFontTx/>
              <a:buNone/>
            </a:pPr>
            <a:r>
              <a:rPr lang="en-US" altLang="en-US" sz="1000"/>
              <a:t>  &lt;button onclick</a:t>
            </a:r>
            <a:r>
              <a:rPr lang="th-TH" altLang="en-US" sz="1000"/>
              <a:t>="</a:t>
            </a:r>
            <a:r>
              <a:rPr lang="en-US" altLang="en-US" sz="1000"/>
              <a:t>helloWorld</a:t>
            </a:r>
            <a:r>
              <a:rPr lang="th-TH" altLang="en-US" sz="1000"/>
              <a:t>(</a:t>
            </a:r>
            <a:r>
              <a:rPr lang="en-US" altLang="en-US" sz="1000"/>
              <a:t>'Joe'</a:t>
            </a:r>
            <a:r>
              <a:rPr lang="th-TH" altLang="en-US" sz="1000"/>
              <a:t>)</a:t>
            </a:r>
            <a:r>
              <a:rPr lang="en-US" altLang="en-US" sz="1000"/>
              <a:t>; removeHandler</a:t>
            </a:r>
            <a:r>
              <a:rPr lang="th-TH" altLang="en-US" sz="1000"/>
              <a:t>(</a:t>
            </a:r>
            <a:r>
              <a:rPr lang="en-US" altLang="en-US" sz="1000"/>
              <a:t>this</a:t>
            </a:r>
            <a:r>
              <a:rPr lang="th-TH" altLang="en-US" sz="1000"/>
              <a:t>)</a:t>
            </a:r>
            <a:r>
              <a:rPr lang="en-US" altLang="en-US" sz="1000"/>
              <a:t>;</a:t>
            </a:r>
            <a:r>
              <a:rPr lang="th-TH" altLang="en-US" sz="1000"/>
              <a:t>"</a:t>
            </a:r>
            <a:r>
              <a:rPr lang="en-US" altLang="en-US" sz="1000"/>
              <a:t>&gt;Hello&lt;</a:t>
            </a:r>
            <a:r>
              <a:rPr lang="th-TH" altLang="en-US" sz="1000"/>
              <a:t>/</a:t>
            </a:r>
            <a:r>
              <a:rPr lang="en-US" altLang="en-US" sz="1000"/>
              <a:t>button&gt;</a:t>
            </a:r>
            <a:endParaRPr lang="th-TH" altLang="en-US" sz="1000"/>
          </a:p>
          <a:p>
            <a:pPr eaLnBrk="1" hangingPunct="1">
              <a:spcBef>
                <a:spcPct val="0"/>
              </a:spcBef>
              <a:buFontTx/>
              <a:buNone/>
            </a:pPr>
            <a:r>
              <a:rPr lang="en-US" altLang="en-US" sz="1000"/>
              <a:t>&lt;</a:t>
            </a:r>
            <a:r>
              <a:rPr lang="th-TH" altLang="en-US" sz="1000"/>
              <a:t>/</a:t>
            </a:r>
            <a:r>
              <a:rPr lang="en-US" altLang="en-US" sz="1000"/>
              <a:t>body&gt;</a:t>
            </a:r>
            <a:endParaRPr lang="th-TH" altLang="en-US" sz="1000"/>
          </a:p>
          <a:p>
            <a:pPr eaLnBrk="1" hangingPunct="1">
              <a:spcBef>
                <a:spcPct val="0"/>
              </a:spcBef>
              <a:buFontTx/>
              <a:buNone/>
            </a:pPr>
            <a:r>
              <a:rPr lang="en-US" altLang="en-US" sz="1000"/>
              <a:t>&lt;html&gt;</a:t>
            </a:r>
            <a:endParaRPr lang="th-TH" altLang="en-US" sz="1000"/>
          </a:p>
        </p:txBody>
      </p:sp>
    </p:spTree>
    <p:extLst>
      <p:ext uri="{BB962C8B-B14F-4D97-AF65-F5344CB8AC3E}">
        <p14:creationId xmlns:p14="http://schemas.microsoft.com/office/powerpoint/2010/main" val="126244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Features</a:t>
            </a:r>
            <a:r>
              <a:rPr lang="th-TH" altLang="en-US" dirty="0"/>
              <a:t> of </a:t>
            </a:r>
            <a:r>
              <a:rPr lang="en-US" altLang="en-US" dirty="0"/>
              <a:t>JavaScript</a:t>
            </a:r>
            <a:endParaRPr lang="en-US" dirty="0"/>
          </a:p>
        </p:txBody>
      </p:sp>
      <p:sp>
        <p:nvSpPr>
          <p:cNvPr id="3" name="Content Placeholder 2"/>
          <p:cNvSpPr>
            <a:spLocks noGrp="1"/>
          </p:cNvSpPr>
          <p:nvPr>
            <p:ph idx="1"/>
          </p:nvPr>
        </p:nvSpPr>
        <p:spPr/>
        <p:txBody>
          <a:bodyPr>
            <a:normAutofit/>
          </a:bodyPr>
          <a:lstStyle/>
          <a:p>
            <a:r>
              <a:rPr lang="en-US" altLang="en-US" dirty="0"/>
              <a:t>Functional</a:t>
            </a:r>
            <a:endParaRPr lang="en-US" altLang="en-US" sz="3200" dirty="0"/>
          </a:p>
          <a:p>
            <a:pPr lvl="1"/>
            <a:r>
              <a:rPr lang="en-US" altLang="en-US" dirty="0"/>
              <a:t>First-class functions</a:t>
            </a:r>
            <a:endParaRPr lang="en-US" altLang="en-US" sz="2800" dirty="0"/>
          </a:p>
          <a:p>
            <a:pPr lvl="2"/>
            <a:r>
              <a:rPr lang="en-US" altLang="en-US" dirty="0"/>
              <a:t>Function have properties and can be passed around and interacted with like any other object</a:t>
            </a:r>
            <a:endParaRPr lang="en-US" dirty="0"/>
          </a:p>
          <a:p>
            <a:r>
              <a:rPr lang="en-US" altLang="en-US" dirty="0"/>
              <a:t>Inner functions and closures</a:t>
            </a:r>
          </a:p>
          <a:p>
            <a:pPr lvl="1"/>
            <a:r>
              <a:rPr lang="en-US" altLang="en-US" dirty="0"/>
              <a:t>Inner functions are created each time the outer function is invoked, and variables of the outer functions for that invocation continue to exist as long as the inner functions still exist, even after that invocation is finished</a:t>
            </a:r>
            <a:endParaRPr lang="en-US" dirty="0"/>
          </a:p>
        </p:txBody>
      </p:sp>
      <p:sp>
        <p:nvSpPr>
          <p:cNvPr id="4" name="Rectangle 6">
            <a:extLst>
              <a:ext uri="{FF2B5EF4-FFF2-40B4-BE49-F238E27FC236}">
                <a16:creationId xmlns:a16="http://schemas.microsoft.com/office/drawing/2014/main" id="{EAE132E2-52B0-E9FE-4E12-C798DFFD4DCA}"/>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8</a:t>
            </a:fld>
            <a:endParaRPr lang="th-TH" altLang="en-US" sz="1400"/>
          </a:p>
        </p:txBody>
      </p:sp>
    </p:spTree>
    <p:extLst>
      <p:ext uri="{BB962C8B-B14F-4D97-AF65-F5344CB8AC3E}">
        <p14:creationId xmlns:p14="http://schemas.microsoft.com/office/powerpoint/2010/main" val="17320887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AADDF5F-AF43-D075-9713-FE9C890F469E}"/>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84F15B01-6A1B-465A-8E3D-F6D54576CF9D}" type="slidenum">
              <a:rPr lang="en-US" altLang="en-US" sz="1400"/>
              <a:pPr>
                <a:spcBef>
                  <a:spcPct val="0"/>
                </a:spcBef>
                <a:buFontTx/>
                <a:buNone/>
              </a:pPr>
              <a:t>80</a:t>
            </a:fld>
            <a:endParaRPr lang="th-TH" altLang="en-US" sz="1400"/>
          </a:p>
        </p:txBody>
      </p:sp>
      <p:sp>
        <p:nvSpPr>
          <p:cNvPr id="3" name="Rectangle 2">
            <a:extLst>
              <a:ext uri="{FF2B5EF4-FFF2-40B4-BE49-F238E27FC236}">
                <a16:creationId xmlns:a16="http://schemas.microsoft.com/office/drawing/2014/main" id="{AF45A11F-E4C5-71F8-AC04-82FB010339A5}"/>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Handling</a:t>
            </a:r>
            <a:endParaRPr lang="th-TH" altLang="en-US" dirty="0"/>
          </a:p>
        </p:txBody>
      </p:sp>
      <p:sp>
        <p:nvSpPr>
          <p:cNvPr id="4" name="Rectangle 3">
            <a:extLst>
              <a:ext uri="{FF2B5EF4-FFF2-40B4-BE49-F238E27FC236}">
                <a16:creationId xmlns:a16="http://schemas.microsoft.com/office/drawing/2014/main" id="{CABB7672-3F48-B12B-5126-BD36D60ED70B}"/>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DOM Level 0</a:t>
            </a:r>
          </a:p>
          <a:p>
            <a:pPr lvl="1"/>
            <a:r>
              <a:rPr lang="en-US" altLang="en-US"/>
              <a:t>Traditional model</a:t>
            </a:r>
          </a:p>
          <a:p>
            <a:pPr lvl="2"/>
            <a:r>
              <a:rPr lang="en-US" altLang="en-US"/>
              <a:t>the traditional model, event handlers can be added</a:t>
            </a:r>
            <a:r>
              <a:rPr lang="th-TH" altLang="en-US"/>
              <a:t>/</a:t>
            </a:r>
            <a:r>
              <a:rPr lang="en-US" altLang="en-US"/>
              <a:t>removed by scripts</a:t>
            </a:r>
            <a:r>
              <a:rPr lang="th-TH" altLang="en-US"/>
              <a:t> </a:t>
            </a:r>
            <a:endParaRPr lang="en-US" altLang="en-US"/>
          </a:p>
        </p:txBody>
      </p:sp>
      <p:sp>
        <p:nvSpPr>
          <p:cNvPr id="5" name="Text Box 4">
            <a:extLst>
              <a:ext uri="{FF2B5EF4-FFF2-40B4-BE49-F238E27FC236}">
                <a16:creationId xmlns:a16="http://schemas.microsoft.com/office/drawing/2014/main" id="{4AA13E2E-56E3-D057-AC32-60943337DE00}"/>
              </a:ext>
            </a:extLst>
          </p:cNvPr>
          <p:cNvSpPr txBox="1">
            <a:spLocks noChangeArrowheads="1"/>
          </p:cNvSpPr>
          <p:nvPr/>
        </p:nvSpPr>
        <p:spPr bwMode="auto">
          <a:xfrm>
            <a:off x="2697609" y="3733800"/>
            <a:ext cx="4222750" cy="284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000"/>
              <a:t>&lt;html&gt;</a:t>
            </a:r>
          </a:p>
          <a:p>
            <a:pPr eaLnBrk="1" hangingPunct="1">
              <a:spcBef>
                <a:spcPct val="0"/>
              </a:spcBef>
              <a:buFontTx/>
              <a:buNone/>
            </a:pPr>
            <a:r>
              <a:rPr lang="en-US" altLang="en-US" sz="1000"/>
              <a:t>&lt;head&gt;</a:t>
            </a:r>
          </a:p>
          <a:p>
            <a:pPr eaLnBrk="1" hangingPunct="1">
              <a:spcBef>
                <a:spcPct val="0"/>
              </a:spcBef>
              <a:buFontTx/>
              <a:buNone/>
            </a:pPr>
            <a:r>
              <a:rPr lang="en-US" altLang="en-US" sz="1000"/>
              <a:t>&lt;script type="text/javascript"&gt;</a:t>
            </a:r>
          </a:p>
          <a:p>
            <a:pPr eaLnBrk="1" hangingPunct="1">
              <a:spcBef>
                <a:spcPct val="0"/>
              </a:spcBef>
              <a:buFontTx/>
              <a:buNone/>
            </a:pPr>
            <a:r>
              <a:rPr lang="en-US" altLang="en-US" sz="1000"/>
              <a:t>	function helloWorld() {</a:t>
            </a:r>
          </a:p>
          <a:p>
            <a:pPr eaLnBrk="1" hangingPunct="1">
              <a:spcBef>
                <a:spcPct val="0"/>
              </a:spcBef>
              <a:buFontTx/>
              <a:buNone/>
            </a:pPr>
            <a:r>
              <a:rPr lang="en-US" altLang="en-US" sz="1000"/>
              <a:t>		window.alert( "Hello World" );</a:t>
            </a:r>
          </a:p>
          <a:p>
            <a:pPr eaLnBrk="1" hangingPunct="1">
              <a:spcBef>
                <a:spcPct val="0"/>
              </a:spcBef>
              <a:buFontTx/>
              <a:buNone/>
            </a:pPr>
            <a:r>
              <a:rPr lang="en-US" altLang="en-US" sz="1000"/>
              <a:t>		// Remove the event handler just added</a:t>
            </a:r>
          </a:p>
          <a:p>
            <a:pPr eaLnBrk="1" hangingPunct="1">
              <a:spcBef>
                <a:spcPct val="0"/>
              </a:spcBef>
              <a:buFontTx/>
              <a:buNone/>
            </a:pPr>
            <a:r>
              <a:rPr lang="en-US" altLang="en-US" sz="1000"/>
              <a:t>		helloButton.onclick = null;</a:t>
            </a:r>
          </a:p>
          <a:p>
            <a:pPr eaLnBrk="1" hangingPunct="1">
              <a:spcBef>
                <a:spcPct val="0"/>
              </a:spcBef>
              <a:buFontTx/>
              <a:buNone/>
            </a:pPr>
            <a:r>
              <a:rPr lang="en-US" altLang="en-US" sz="1000"/>
              <a:t>	}</a:t>
            </a:r>
          </a:p>
          <a:p>
            <a:pPr eaLnBrk="1" hangingPunct="1">
              <a:spcBef>
                <a:spcPct val="0"/>
              </a:spcBef>
              <a:buFontTx/>
              <a:buNone/>
            </a:pPr>
            <a:r>
              <a:rPr lang="en-US" altLang="en-US" sz="1000"/>
              <a:t>	window.onload = function() {</a:t>
            </a:r>
          </a:p>
          <a:p>
            <a:pPr eaLnBrk="1" hangingPunct="1">
              <a:spcBef>
                <a:spcPct val="0"/>
              </a:spcBef>
              <a:buFontTx/>
              <a:buNone/>
            </a:pPr>
            <a:r>
              <a:rPr lang="en-US" altLang="en-US" sz="1000"/>
              <a:t>		// Add an event handler</a:t>
            </a:r>
          </a:p>
          <a:p>
            <a:pPr eaLnBrk="1" hangingPunct="1">
              <a:spcBef>
                <a:spcPct val="0"/>
              </a:spcBef>
              <a:buFontTx/>
              <a:buNone/>
            </a:pPr>
            <a:r>
              <a:rPr lang="en-US" altLang="en-US" sz="1000"/>
              <a:t>		helloButton.onclick = helloWorld;</a:t>
            </a:r>
          </a:p>
          <a:p>
            <a:pPr eaLnBrk="1" hangingPunct="1">
              <a:spcBef>
                <a:spcPct val="0"/>
              </a:spcBef>
              <a:buFontTx/>
              <a:buNone/>
            </a:pPr>
            <a:r>
              <a:rPr lang="en-US" altLang="en-US" sz="1000"/>
              <a:t>	}</a:t>
            </a:r>
          </a:p>
          <a:p>
            <a:pPr eaLnBrk="1" hangingPunct="1">
              <a:spcBef>
                <a:spcPct val="0"/>
              </a:spcBef>
              <a:buFontTx/>
              <a:buNone/>
            </a:pPr>
            <a:r>
              <a:rPr lang="en-US" altLang="en-US" sz="1000"/>
              <a:t>&lt;/script&gt;</a:t>
            </a:r>
          </a:p>
          <a:p>
            <a:pPr eaLnBrk="1" hangingPunct="1">
              <a:spcBef>
                <a:spcPct val="0"/>
              </a:spcBef>
              <a:buFontTx/>
              <a:buNone/>
            </a:pPr>
            <a:r>
              <a:rPr lang="en-US" altLang="en-US" sz="1000"/>
              <a:t>&lt;/head&gt;</a:t>
            </a:r>
          </a:p>
          <a:p>
            <a:pPr eaLnBrk="1" hangingPunct="1">
              <a:spcBef>
                <a:spcPct val="0"/>
              </a:spcBef>
              <a:buFontTx/>
              <a:buNone/>
            </a:pPr>
            <a:r>
              <a:rPr lang="en-US" altLang="en-US" sz="1000"/>
              <a:t>&lt;body&gt;</a:t>
            </a:r>
          </a:p>
          <a:p>
            <a:pPr eaLnBrk="1" hangingPunct="1">
              <a:spcBef>
                <a:spcPct val="0"/>
              </a:spcBef>
              <a:buFontTx/>
              <a:buNone/>
            </a:pPr>
            <a:r>
              <a:rPr lang="en-US" altLang="en-US" sz="1000"/>
              <a:t>  &lt;button id="helloButton"&gt;Hello&lt;/button&gt;</a:t>
            </a:r>
          </a:p>
          <a:p>
            <a:pPr eaLnBrk="1" hangingPunct="1">
              <a:spcBef>
                <a:spcPct val="0"/>
              </a:spcBef>
              <a:buFontTx/>
              <a:buNone/>
            </a:pPr>
            <a:r>
              <a:rPr lang="en-US" altLang="en-US" sz="1000"/>
              <a:t>&lt;/body&gt;</a:t>
            </a:r>
          </a:p>
          <a:p>
            <a:pPr eaLnBrk="1" hangingPunct="1">
              <a:spcBef>
                <a:spcPct val="0"/>
              </a:spcBef>
              <a:buFontTx/>
              <a:buNone/>
            </a:pPr>
            <a:r>
              <a:rPr lang="en-US" altLang="en-US" sz="1000"/>
              <a:t>&lt;/html&gt;</a:t>
            </a:r>
            <a:endParaRPr lang="th-TH" altLang="en-US" sz="1000"/>
          </a:p>
        </p:txBody>
      </p:sp>
    </p:spTree>
    <p:extLst>
      <p:ext uri="{BB962C8B-B14F-4D97-AF65-F5344CB8AC3E}">
        <p14:creationId xmlns:p14="http://schemas.microsoft.com/office/powerpoint/2010/main" val="3159649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D6BA7ED-EC88-956B-42E5-81C696141C92}"/>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36A03226-DBC1-4933-901F-C490CA258C14}" type="slidenum">
              <a:rPr lang="en-US" altLang="en-US" sz="1400"/>
              <a:pPr>
                <a:spcBef>
                  <a:spcPct val="0"/>
                </a:spcBef>
                <a:buFontTx/>
                <a:buNone/>
              </a:pPr>
              <a:t>81</a:t>
            </a:fld>
            <a:endParaRPr lang="th-TH" altLang="en-US" sz="1400"/>
          </a:p>
        </p:txBody>
      </p:sp>
      <p:sp>
        <p:nvSpPr>
          <p:cNvPr id="3" name="Rectangle 2">
            <a:extLst>
              <a:ext uri="{FF2B5EF4-FFF2-40B4-BE49-F238E27FC236}">
                <a16:creationId xmlns:a16="http://schemas.microsoft.com/office/drawing/2014/main" id="{3DAFC943-A8F1-DE27-C368-AA8A729E8D59}"/>
              </a:ext>
            </a:extLst>
          </p:cNvPr>
          <p:cNvSpPr txBox="1">
            <a:spLocks noChangeArrowheads="1"/>
          </p:cNvSpPr>
          <p:nvPr/>
        </p:nvSpPr>
        <p:spPr>
          <a:xfrm>
            <a:off x="1308099"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Handling</a:t>
            </a:r>
            <a:endParaRPr lang="th-TH" altLang="en-US" dirty="0"/>
          </a:p>
        </p:txBody>
      </p:sp>
      <p:sp>
        <p:nvSpPr>
          <p:cNvPr id="4" name="Rectangle 3">
            <a:extLst>
              <a:ext uri="{FF2B5EF4-FFF2-40B4-BE49-F238E27FC236}">
                <a16:creationId xmlns:a16="http://schemas.microsoft.com/office/drawing/2014/main" id="{1AB0DC5B-E77D-CD9F-EFF7-6F5DE84EB86D}"/>
              </a:ext>
            </a:extLst>
          </p:cNvPr>
          <p:cNvSpPr txBox="1">
            <a:spLocks noChangeArrowheads="1"/>
          </p:cNvSpPr>
          <p:nvPr/>
        </p:nvSpPr>
        <p:spPr>
          <a:xfrm>
            <a:off x="1384299"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DOM Level 2</a:t>
            </a:r>
          </a:p>
        </p:txBody>
      </p:sp>
      <p:sp>
        <p:nvSpPr>
          <p:cNvPr id="5" name="Rectangle 5">
            <a:extLst>
              <a:ext uri="{FF2B5EF4-FFF2-40B4-BE49-F238E27FC236}">
                <a16:creationId xmlns:a16="http://schemas.microsoft.com/office/drawing/2014/main" id="{8E296DA1-DAA8-64BF-010C-50514FF7AE84}"/>
              </a:ext>
            </a:extLst>
          </p:cNvPr>
          <p:cNvSpPr>
            <a:spLocks noChangeArrowheads="1"/>
          </p:cNvSpPr>
          <p:nvPr/>
        </p:nvSpPr>
        <p:spPr bwMode="auto">
          <a:xfrm>
            <a:off x="0" y="2330450"/>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graphicFrame>
        <p:nvGraphicFramePr>
          <p:cNvPr id="6" name="Group 192">
            <a:extLst>
              <a:ext uri="{FF2B5EF4-FFF2-40B4-BE49-F238E27FC236}">
                <a16:creationId xmlns:a16="http://schemas.microsoft.com/office/drawing/2014/main" id="{088E840E-B5D0-B756-7B3D-B2C871753459}"/>
              </a:ext>
            </a:extLst>
          </p:cNvPr>
          <p:cNvGraphicFramePr>
            <a:graphicFrameLocks noGrp="1"/>
          </p:cNvGraphicFramePr>
          <p:nvPr>
            <p:extLst>
              <p:ext uri="{D42A27DB-BD31-4B8C-83A1-F6EECF244321}">
                <p14:modId xmlns:p14="http://schemas.microsoft.com/office/powerpoint/2010/main" val="3810782037"/>
              </p:ext>
            </p:extLst>
          </p:nvPr>
        </p:nvGraphicFramePr>
        <p:xfrm>
          <a:off x="1907704" y="2362200"/>
          <a:ext cx="7135565" cy="2562228"/>
        </p:xfrm>
        <a:graphic>
          <a:graphicData uri="http://schemas.openxmlformats.org/drawingml/2006/table">
            <a:tbl>
              <a:tblPr/>
              <a:tblGrid>
                <a:gridCol w="1652541">
                  <a:extLst>
                    <a:ext uri="{9D8B030D-6E8A-4147-A177-3AD203B41FA5}">
                      <a16:colId xmlns:a16="http://schemas.microsoft.com/office/drawing/2014/main" val="20000"/>
                    </a:ext>
                  </a:extLst>
                </a:gridCol>
                <a:gridCol w="3032348">
                  <a:extLst>
                    <a:ext uri="{9D8B030D-6E8A-4147-A177-3AD203B41FA5}">
                      <a16:colId xmlns:a16="http://schemas.microsoft.com/office/drawing/2014/main" val="20001"/>
                    </a:ext>
                  </a:extLst>
                </a:gridCol>
                <a:gridCol w="1283120">
                  <a:extLst>
                    <a:ext uri="{9D8B030D-6E8A-4147-A177-3AD203B41FA5}">
                      <a16:colId xmlns:a16="http://schemas.microsoft.com/office/drawing/2014/main" val="20002"/>
                    </a:ext>
                  </a:extLst>
                </a:gridCol>
                <a:gridCol w="1167556">
                  <a:extLst>
                    <a:ext uri="{9D8B030D-6E8A-4147-A177-3AD203B41FA5}">
                      <a16:colId xmlns:a16="http://schemas.microsoft.com/office/drawing/2014/main" val="20003"/>
                    </a:ext>
                  </a:extLst>
                </a:gridCol>
              </a:tblGrid>
              <a:tr h="45719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Name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Description</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Argument type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Argument name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74638">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addEventListener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Allows the registration of event listeners on the event target.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DOMString</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type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274638">
                <a:tc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EventListener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listener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274638">
                <a:tc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boolean</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useCapture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r h="274638">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removeEventListener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Allows the removal of event listeners from the event target.</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rgbClr val="000000"/>
                          </a:solidFill>
                          <a:effectLst/>
                          <a:latin typeface="Tahoma" pitchFamily="34" charset="0"/>
                          <a:ea typeface="Times New Roman" pitchFamily="18" charset="0"/>
                          <a:cs typeface="Tahoma" pitchFamily="34" charset="0"/>
                        </a:rPr>
                        <a:t>DOMString</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type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r h="274638">
                <a:tc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EventListener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listener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5"/>
                  </a:ext>
                </a:extLst>
              </a:tr>
              <a:tr h="274638">
                <a:tc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boolean</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useCapture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6"/>
                  </a:ext>
                </a:extLst>
              </a:tr>
              <a:tr h="4571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dispatchEvent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Allows to send the event to the subscribed event listeners.</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Event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rgbClr val="000000"/>
                          </a:solidFill>
                          <a:effectLst/>
                          <a:latin typeface="Tahoma" pitchFamily="34" charset="0"/>
                          <a:ea typeface="Times New Roman" pitchFamily="18" charset="0"/>
                          <a:cs typeface="Tahoma" pitchFamily="34" charset="0"/>
                        </a:rPr>
                        <a:t>evt</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256663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C7058D2-6339-4FF1-3B91-B2A04E408538}"/>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B4EE1A1F-95A7-4BAE-93CD-CF3322B6ACC4}" type="slidenum">
              <a:rPr lang="en-US" altLang="en-US" sz="1400"/>
              <a:pPr>
                <a:spcBef>
                  <a:spcPct val="0"/>
                </a:spcBef>
                <a:buFontTx/>
                <a:buNone/>
              </a:pPr>
              <a:t>82</a:t>
            </a:fld>
            <a:endParaRPr lang="th-TH" altLang="en-US" sz="1400"/>
          </a:p>
        </p:txBody>
      </p:sp>
      <p:sp>
        <p:nvSpPr>
          <p:cNvPr id="3" name="Rectangle 2">
            <a:extLst>
              <a:ext uri="{FF2B5EF4-FFF2-40B4-BE49-F238E27FC236}">
                <a16:creationId xmlns:a16="http://schemas.microsoft.com/office/drawing/2014/main" id="{D4234D7C-40DA-C119-517C-279A50C9F929}"/>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Handling</a:t>
            </a:r>
            <a:endParaRPr lang="th-TH" altLang="en-US" dirty="0"/>
          </a:p>
        </p:txBody>
      </p:sp>
      <p:sp>
        <p:nvSpPr>
          <p:cNvPr id="4" name="Rectangle 3">
            <a:extLst>
              <a:ext uri="{FF2B5EF4-FFF2-40B4-BE49-F238E27FC236}">
                <a16:creationId xmlns:a16="http://schemas.microsoft.com/office/drawing/2014/main" id="{B7A48B86-5598-64C6-4CFB-57FBA7EE92AC}"/>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DOM Level 2</a:t>
            </a:r>
          </a:p>
          <a:p>
            <a:pPr lvl="1"/>
            <a:r>
              <a:rPr lang="en-US" altLang="en-US"/>
              <a:t>To prevent an event to bubble, developers must call the "stopPropagation()" method of the event object.</a:t>
            </a:r>
          </a:p>
          <a:p>
            <a:pPr lvl="1"/>
            <a:r>
              <a:rPr lang="en-US" altLang="en-US"/>
              <a:t>To prevent the default action of the event to be called, developers must call the "preventDefault" method of the event object.</a:t>
            </a:r>
          </a:p>
        </p:txBody>
      </p:sp>
      <p:sp>
        <p:nvSpPr>
          <p:cNvPr id="5" name="Rectangle 4">
            <a:extLst>
              <a:ext uri="{FF2B5EF4-FFF2-40B4-BE49-F238E27FC236}">
                <a16:creationId xmlns:a16="http://schemas.microsoft.com/office/drawing/2014/main" id="{962848B3-15B8-9C1A-FA83-C9F3CCF59E8A}"/>
              </a:ext>
            </a:extLst>
          </p:cNvPr>
          <p:cNvSpPr>
            <a:spLocks noChangeArrowheads="1"/>
          </p:cNvSpPr>
          <p:nvPr/>
        </p:nvSpPr>
        <p:spPr bwMode="auto">
          <a:xfrm>
            <a:off x="0" y="2330450"/>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spTree>
    <p:extLst>
      <p:ext uri="{BB962C8B-B14F-4D97-AF65-F5344CB8AC3E}">
        <p14:creationId xmlns:p14="http://schemas.microsoft.com/office/powerpoint/2010/main" val="37403885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D919A20-BA18-8055-9833-D61B87BFF1D7}"/>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EE5BBD8-34C8-4068-9919-AF37AF547D33}" type="slidenum">
              <a:rPr lang="en-US" altLang="en-US" sz="1400"/>
              <a:pPr>
                <a:spcBef>
                  <a:spcPct val="0"/>
                </a:spcBef>
                <a:buFontTx/>
                <a:buNone/>
              </a:pPr>
              <a:t>83</a:t>
            </a:fld>
            <a:endParaRPr lang="th-TH" altLang="en-US" sz="1400"/>
          </a:p>
        </p:txBody>
      </p:sp>
      <p:sp>
        <p:nvSpPr>
          <p:cNvPr id="3" name="Rectangle 2">
            <a:extLst>
              <a:ext uri="{FF2B5EF4-FFF2-40B4-BE49-F238E27FC236}">
                <a16:creationId xmlns:a16="http://schemas.microsoft.com/office/drawing/2014/main" id="{00ED0EE3-9DC0-ABF3-B236-73BDFB024817}"/>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Handling</a:t>
            </a:r>
            <a:endParaRPr lang="th-TH" altLang="en-US" dirty="0"/>
          </a:p>
        </p:txBody>
      </p:sp>
      <p:sp>
        <p:nvSpPr>
          <p:cNvPr id="4" name="Rectangle 3">
            <a:extLst>
              <a:ext uri="{FF2B5EF4-FFF2-40B4-BE49-F238E27FC236}">
                <a16:creationId xmlns:a16="http://schemas.microsoft.com/office/drawing/2014/main" id="{4B5C6CA4-B960-4DC8-F284-2013D6002306}"/>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DOM Level 2</a:t>
            </a:r>
          </a:p>
        </p:txBody>
      </p:sp>
      <p:sp>
        <p:nvSpPr>
          <p:cNvPr id="5" name="Rectangle 4">
            <a:extLst>
              <a:ext uri="{FF2B5EF4-FFF2-40B4-BE49-F238E27FC236}">
                <a16:creationId xmlns:a16="http://schemas.microsoft.com/office/drawing/2014/main" id="{8B6FA92A-8B1F-D4BD-9A6E-75AC81A9B398}"/>
              </a:ext>
            </a:extLst>
          </p:cNvPr>
          <p:cNvSpPr>
            <a:spLocks noChangeArrowheads="1"/>
          </p:cNvSpPr>
          <p:nvPr/>
        </p:nvSpPr>
        <p:spPr bwMode="auto">
          <a:xfrm>
            <a:off x="0" y="2330450"/>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sp>
        <p:nvSpPr>
          <p:cNvPr id="6" name="Text Box 44">
            <a:extLst>
              <a:ext uri="{FF2B5EF4-FFF2-40B4-BE49-F238E27FC236}">
                <a16:creationId xmlns:a16="http://schemas.microsoft.com/office/drawing/2014/main" id="{142C2E5C-4CCD-3E71-611B-70E7BAB92B37}"/>
              </a:ext>
            </a:extLst>
          </p:cNvPr>
          <p:cNvSpPr txBox="1">
            <a:spLocks noChangeArrowheads="1"/>
          </p:cNvSpPr>
          <p:nvPr/>
        </p:nvSpPr>
        <p:spPr bwMode="auto">
          <a:xfrm>
            <a:off x="2010221" y="2362200"/>
            <a:ext cx="6492875" cy="411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200"/>
              <a:t>&lt;html&gt;</a:t>
            </a:r>
            <a:endParaRPr lang="th-TH" altLang="en-US" sz="1200"/>
          </a:p>
          <a:p>
            <a:pPr eaLnBrk="1" hangingPunct="1">
              <a:spcBef>
                <a:spcPct val="0"/>
              </a:spcBef>
              <a:buFontTx/>
              <a:buNone/>
            </a:pPr>
            <a:r>
              <a:rPr lang="en-US" altLang="en-US" sz="1200"/>
              <a:t>&lt;head&gt;</a:t>
            </a:r>
            <a:endParaRPr lang="th-TH" altLang="en-US" sz="1200"/>
          </a:p>
          <a:p>
            <a:pPr eaLnBrk="1" hangingPunct="1">
              <a:spcBef>
                <a:spcPct val="0"/>
              </a:spcBef>
              <a:buFontTx/>
              <a:buNone/>
            </a:pPr>
            <a:r>
              <a:rPr lang="en-US" altLang="en-US" sz="1200"/>
              <a:t>  &lt;script type</a:t>
            </a:r>
            <a:r>
              <a:rPr lang="th-TH" altLang="en-US" sz="1200"/>
              <a:t>="</a:t>
            </a:r>
            <a:r>
              <a:rPr lang="en-US" altLang="en-US" sz="1200"/>
              <a:t>text</a:t>
            </a:r>
            <a:r>
              <a:rPr lang="th-TH" altLang="en-US" sz="1200"/>
              <a:t>/</a:t>
            </a:r>
            <a:r>
              <a:rPr lang="en-US" altLang="en-US" sz="1200"/>
              <a:t>javascript</a:t>
            </a:r>
            <a:r>
              <a:rPr lang="th-TH" altLang="en-US" sz="1200"/>
              <a:t>"</a:t>
            </a:r>
            <a:r>
              <a:rPr lang="en-US" altLang="en-US" sz="1200"/>
              <a:t>&gt;</a:t>
            </a:r>
            <a:endParaRPr lang="th-TH" altLang="en-US" sz="1200"/>
          </a:p>
          <a:p>
            <a:pPr eaLnBrk="1" hangingPunct="1">
              <a:spcBef>
                <a:spcPct val="0"/>
              </a:spcBef>
              <a:buFontTx/>
              <a:buNone/>
            </a:pPr>
            <a:r>
              <a:rPr lang="en-US" altLang="en-US" sz="1200"/>
              <a:t>    function helloWorld</a:t>
            </a:r>
            <a:r>
              <a:rPr lang="th-TH" altLang="en-US" sz="1200"/>
              <a:t>()</a:t>
            </a:r>
          </a:p>
          <a:p>
            <a:pPr eaLnBrk="1" hangingPunct="1">
              <a:spcBef>
                <a:spcPct val="0"/>
              </a:spcBef>
              <a:buFontTx/>
              <a:buNone/>
            </a:pPr>
            <a:r>
              <a:rPr lang="en-US" altLang="en-US" sz="1200"/>
              <a:t>    {</a:t>
            </a:r>
            <a:endParaRPr lang="th-TH" altLang="en-US" sz="1200"/>
          </a:p>
          <a:p>
            <a:pPr eaLnBrk="1" hangingPunct="1">
              <a:spcBef>
                <a:spcPct val="0"/>
              </a:spcBef>
              <a:buFontTx/>
              <a:buNone/>
            </a:pPr>
            <a:r>
              <a:rPr lang="en-US" altLang="en-US" sz="1200"/>
              <a:t>        window</a:t>
            </a:r>
            <a:r>
              <a:rPr lang="th-TH" altLang="en-US" sz="1200"/>
              <a:t>.</a:t>
            </a:r>
            <a:r>
              <a:rPr lang="en-US" altLang="en-US" sz="1200"/>
              <a:t>alert</a:t>
            </a:r>
            <a:r>
              <a:rPr lang="th-TH" altLang="en-US" sz="1200"/>
              <a:t>( "</a:t>
            </a:r>
            <a:r>
              <a:rPr lang="en-US" altLang="en-US" sz="1200"/>
              <a:t>Hello World</a:t>
            </a:r>
            <a:r>
              <a:rPr lang="th-TH" altLang="en-US" sz="1200"/>
              <a:t>" )</a:t>
            </a:r>
            <a:r>
              <a:rPr lang="en-US" altLang="en-US" sz="1200"/>
              <a:t>;</a:t>
            </a:r>
            <a:endParaRPr lang="th-TH" altLang="en-US" sz="1200"/>
          </a:p>
          <a:p>
            <a:pPr eaLnBrk="1" hangingPunct="1">
              <a:spcBef>
                <a:spcPct val="0"/>
              </a:spcBef>
              <a:buFontTx/>
              <a:buNone/>
            </a:pPr>
            <a:r>
              <a:rPr lang="en-US" altLang="en-US" sz="1200"/>
              <a:t>    }</a:t>
            </a:r>
            <a:endParaRPr lang="th-TH" altLang="en-US" sz="1200"/>
          </a:p>
          <a:p>
            <a:pPr eaLnBrk="1" hangingPunct="1">
              <a:spcBef>
                <a:spcPct val="0"/>
              </a:spcBef>
              <a:buFontTx/>
              <a:buNone/>
            </a:pPr>
            <a:endParaRPr lang="th-TH" altLang="en-US" sz="1200"/>
          </a:p>
          <a:p>
            <a:pPr eaLnBrk="1" hangingPunct="1">
              <a:spcBef>
                <a:spcPct val="0"/>
              </a:spcBef>
              <a:buFontTx/>
              <a:buNone/>
            </a:pPr>
            <a:r>
              <a:rPr lang="th-TH" altLang="en-US" sz="1200"/>
              <a:t>    // </a:t>
            </a:r>
            <a:r>
              <a:rPr lang="en-US" altLang="en-US" sz="1200"/>
              <a:t>Add an event handler</a:t>
            </a:r>
            <a:endParaRPr lang="th-TH" altLang="en-US" sz="1200"/>
          </a:p>
          <a:p>
            <a:pPr eaLnBrk="1" hangingPunct="1">
              <a:spcBef>
                <a:spcPct val="0"/>
              </a:spcBef>
              <a:buFontTx/>
              <a:buNone/>
            </a:pPr>
            <a:r>
              <a:rPr lang="en-US" altLang="en-US" sz="1200"/>
              <a:t>    window</a:t>
            </a:r>
            <a:r>
              <a:rPr lang="th-TH" altLang="en-US" sz="1200"/>
              <a:t>.</a:t>
            </a:r>
            <a:r>
              <a:rPr lang="en-US" altLang="en-US" sz="1200"/>
              <a:t>addEventListener</a:t>
            </a:r>
            <a:r>
              <a:rPr lang="th-TH" altLang="en-US" sz="1200"/>
              <a:t>( "</a:t>
            </a:r>
            <a:r>
              <a:rPr lang="en-US" altLang="en-US" sz="1200"/>
              <a:t>load</a:t>
            </a:r>
            <a:r>
              <a:rPr lang="th-TH" altLang="en-US" sz="1200"/>
              <a:t>"</a:t>
            </a:r>
            <a:r>
              <a:rPr lang="en-US" altLang="en-US" sz="1200"/>
              <a:t>, helloWorld, false </a:t>
            </a:r>
            <a:r>
              <a:rPr lang="th-TH" altLang="en-US" sz="1200"/>
              <a:t>)</a:t>
            </a:r>
            <a:r>
              <a:rPr lang="en-US" altLang="en-US" sz="1200"/>
              <a:t>;  </a:t>
            </a:r>
            <a:r>
              <a:rPr lang="th-TH" altLang="en-US" sz="1200"/>
              <a:t>// </a:t>
            </a:r>
            <a:r>
              <a:rPr lang="en-US" altLang="en-US" sz="1200"/>
              <a:t>bubbling phase</a:t>
            </a:r>
            <a:endParaRPr lang="th-TH" altLang="en-US" sz="1200"/>
          </a:p>
          <a:p>
            <a:pPr eaLnBrk="1" hangingPunct="1">
              <a:spcBef>
                <a:spcPct val="0"/>
              </a:spcBef>
              <a:buFontTx/>
              <a:buNone/>
            </a:pPr>
            <a:endParaRPr lang="th-TH" altLang="en-US" sz="1200"/>
          </a:p>
          <a:p>
            <a:pPr eaLnBrk="1" hangingPunct="1">
              <a:spcBef>
                <a:spcPct val="0"/>
              </a:spcBef>
              <a:buFontTx/>
              <a:buNone/>
            </a:pPr>
            <a:r>
              <a:rPr lang="th-TH" altLang="en-US" sz="1200"/>
              <a:t>    // </a:t>
            </a:r>
            <a:r>
              <a:rPr lang="en-US" altLang="en-US" sz="1200"/>
              <a:t>Add another event handler</a:t>
            </a:r>
            <a:endParaRPr lang="th-TH" altLang="en-US" sz="1200"/>
          </a:p>
          <a:p>
            <a:pPr eaLnBrk="1" hangingPunct="1">
              <a:spcBef>
                <a:spcPct val="0"/>
              </a:spcBef>
              <a:buFontTx/>
              <a:buNone/>
            </a:pPr>
            <a:r>
              <a:rPr lang="en-US" altLang="en-US" sz="1200"/>
              <a:t>    document</a:t>
            </a:r>
            <a:r>
              <a:rPr lang="th-TH" altLang="en-US" sz="1200"/>
              <a:t>.</a:t>
            </a:r>
            <a:r>
              <a:rPr lang="en-US" altLang="en-US" sz="1200"/>
              <a:t>addEventListener</a:t>
            </a:r>
            <a:r>
              <a:rPr lang="th-TH" altLang="en-US" sz="1200"/>
              <a:t>( "</a:t>
            </a:r>
            <a:r>
              <a:rPr lang="en-US" altLang="en-US" sz="1200"/>
              <a:t>click</a:t>
            </a:r>
            <a:r>
              <a:rPr lang="th-TH" altLang="en-US" sz="1200"/>
              <a:t>"</a:t>
            </a:r>
            <a:r>
              <a:rPr lang="en-US" altLang="en-US" sz="1200"/>
              <a:t>, helloWorld, true </a:t>
            </a:r>
            <a:r>
              <a:rPr lang="th-TH" altLang="en-US" sz="1200"/>
              <a:t>)</a:t>
            </a:r>
            <a:r>
              <a:rPr lang="en-US" altLang="en-US" sz="1200"/>
              <a:t>;  </a:t>
            </a:r>
            <a:r>
              <a:rPr lang="th-TH" altLang="en-US" sz="1200"/>
              <a:t>// </a:t>
            </a:r>
            <a:r>
              <a:rPr lang="en-US" altLang="en-US" sz="1200"/>
              <a:t>capture phase</a:t>
            </a:r>
            <a:endParaRPr lang="th-TH" altLang="en-US" sz="1200"/>
          </a:p>
          <a:p>
            <a:pPr eaLnBrk="1" hangingPunct="1">
              <a:spcBef>
                <a:spcPct val="0"/>
              </a:spcBef>
              <a:buFontTx/>
              <a:buNone/>
            </a:pPr>
            <a:endParaRPr lang="th-TH" altLang="en-US" sz="1200"/>
          </a:p>
          <a:p>
            <a:pPr eaLnBrk="1" hangingPunct="1">
              <a:spcBef>
                <a:spcPct val="0"/>
              </a:spcBef>
              <a:buFontTx/>
              <a:buNone/>
            </a:pPr>
            <a:r>
              <a:rPr lang="th-TH" altLang="en-US" sz="1200"/>
              <a:t>    // </a:t>
            </a:r>
            <a:r>
              <a:rPr lang="en-US" altLang="en-US" sz="1200"/>
              <a:t>Remove the event handler just added</a:t>
            </a:r>
            <a:endParaRPr lang="th-TH" altLang="en-US" sz="1200"/>
          </a:p>
          <a:p>
            <a:pPr eaLnBrk="1" hangingPunct="1">
              <a:spcBef>
                <a:spcPct val="0"/>
              </a:spcBef>
              <a:buFontTx/>
              <a:buNone/>
            </a:pPr>
            <a:r>
              <a:rPr lang="en-US" altLang="en-US" sz="1200"/>
              <a:t>    document</a:t>
            </a:r>
            <a:r>
              <a:rPr lang="th-TH" altLang="en-US" sz="1200"/>
              <a:t>.</a:t>
            </a:r>
            <a:r>
              <a:rPr lang="en-US" altLang="en-US" sz="1200"/>
              <a:t>removeEventListener</a:t>
            </a:r>
            <a:r>
              <a:rPr lang="th-TH" altLang="en-US" sz="1200"/>
              <a:t>( "</a:t>
            </a:r>
            <a:r>
              <a:rPr lang="en-US" altLang="en-US" sz="1200"/>
              <a:t>click</a:t>
            </a:r>
            <a:r>
              <a:rPr lang="th-TH" altLang="en-US" sz="1200"/>
              <a:t>"</a:t>
            </a:r>
            <a:r>
              <a:rPr lang="en-US" altLang="en-US" sz="1200"/>
              <a:t>, helloWorld, true </a:t>
            </a:r>
            <a:r>
              <a:rPr lang="th-TH" altLang="en-US" sz="1200"/>
              <a:t>)</a:t>
            </a:r>
            <a:r>
              <a:rPr lang="en-US" altLang="en-US" sz="1200"/>
              <a:t>;</a:t>
            </a:r>
            <a:endParaRPr lang="th-TH" altLang="en-US" sz="1200"/>
          </a:p>
          <a:p>
            <a:pPr eaLnBrk="1" hangingPunct="1">
              <a:spcBef>
                <a:spcPct val="0"/>
              </a:spcBef>
              <a:buFontTx/>
              <a:buNone/>
            </a:pPr>
            <a:r>
              <a:rPr lang="en-US" altLang="en-US" sz="1200"/>
              <a:t>  &lt;</a:t>
            </a:r>
            <a:r>
              <a:rPr lang="th-TH" altLang="en-US" sz="1200"/>
              <a:t>/</a:t>
            </a:r>
            <a:r>
              <a:rPr lang="en-US" altLang="en-US" sz="1200"/>
              <a:t>script&gt;</a:t>
            </a:r>
            <a:endParaRPr lang="th-TH" altLang="en-US" sz="1200"/>
          </a:p>
          <a:p>
            <a:pPr eaLnBrk="1" hangingPunct="1">
              <a:spcBef>
                <a:spcPct val="0"/>
              </a:spcBef>
              <a:buFontTx/>
              <a:buNone/>
            </a:pPr>
            <a:r>
              <a:rPr lang="en-US" altLang="en-US" sz="1200"/>
              <a:t>&lt;</a:t>
            </a:r>
            <a:r>
              <a:rPr lang="th-TH" altLang="en-US" sz="1200"/>
              <a:t>/</a:t>
            </a:r>
            <a:r>
              <a:rPr lang="en-US" altLang="en-US" sz="1200"/>
              <a:t>head&gt;</a:t>
            </a:r>
            <a:endParaRPr lang="th-TH" altLang="en-US" sz="1200"/>
          </a:p>
          <a:p>
            <a:pPr eaLnBrk="1" hangingPunct="1">
              <a:spcBef>
                <a:spcPct val="0"/>
              </a:spcBef>
              <a:buFontTx/>
              <a:buNone/>
            </a:pPr>
            <a:r>
              <a:rPr lang="en-US" altLang="en-US" sz="1200"/>
              <a:t>&lt;body&gt;</a:t>
            </a:r>
            <a:endParaRPr lang="th-TH" altLang="en-US" sz="1200"/>
          </a:p>
          <a:p>
            <a:pPr eaLnBrk="1" hangingPunct="1">
              <a:spcBef>
                <a:spcPct val="0"/>
              </a:spcBef>
              <a:buFontTx/>
              <a:buNone/>
            </a:pPr>
            <a:r>
              <a:rPr lang="en-US" altLang="en-US" sz="1200"/>
              <a:t>  &lt;p&gt;Hello World</a:t>
            </a:r>
            <a:r>
              <a:rPr lang="th-TH" altLang="en-US" sz="1200"/>
              <a:t>!</a:t>
            </a:r>
            <a:r>
              <a:rPr lang="en-US" altLang="en-US" sz="1200"/>
              <a:t>&lt;</a:t>
            </a:r>
            <a:r>
              <a:rPr lang="th-TH" altLang="en-US" sz="1200"/>
              <a:t>/</a:t>
            </a:r>
            <a:r>
              <a:rPr lang="en-US" altLang="en-US" sz="1200"/>
              <a:t>p&gt;</a:t>
            </a:r>
            <a:endParaRPr lang="th-TH" altLang="en-US" sz="1200"/>
          </a:p>
          <a:p>
            <a:pPr eaLnBrk="1" hangingPunct="1">
              <a:spcBef>
                <a:spcPct val="0"/>
              </a:spcBef>
              <a:buFontTx/>
              <a:buNone/>
            </a:pPr>
            <a:r>
              <a:rPr lang="en-US" altLang="en-US" sz="1200"/>
              <a:t>&lt;</a:t>
            </a:r>
            <a:r>
              <a:rPr lang="th-TH" altLang="en-US" sz="1200"/>
              <a:t>/</a:t>
            </a:r>
            <a:r>
              <a:rPr lang="en-US" altLang="en-US" sz="1200"/>
              <a:t>body&gt;</a:t>
            </a:r>
            <a:endParaRPr lang="th-TH" altLang="en-US" sz="1200"/>
          </a:p>
          <a:p>
            <a:pPr eaLnBrk="1" hangingPunct="1">
              <a:spcBef>
                <a:spcPct val="0"/>
              </a:spcBef>
              <a:buFontTx/>
              <a:buNone/>
            </a:pPr>
            <a:r>
              <a:rPr lang="en-US" altLang="en-US" sz="1200"/>
              <a:t>&lt;</a:t>
            </a:r>
            <a:r>
              <a:rPr lang="th-TH" altLang="en-US" sz="1200"/>
              <a:t>/</a:t>
            </a:r>
            <a:r>
              <a:rPr lang="en-US" altLang="en-US" sz="1200"/>
              <a:t>html&gt;</a:t>
            </a:r>
            <a:endParaRPr lang="th-TH" altLang="en-US" sz="1200"/>
          </a:p>
        </p:txBody>
      </p:sp>
    </p:spTree>
    <p:extLst>
      <p:ext uri="{BB962C8B-B14F-4D97-AF65-F5344CB8AC3E}">
        <p14:creationId xmlns:p14="http://schemas.microsoft.com/office/powerpoint/2010/main" val="31184719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C8D4D07-EFC0-A2D7-5D3E-B21CFCF59652}"/>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EEC91C39-A736-4C09-BA39-E1C9A342DBC8}" type="slidenum">
              <a:rPr lang="en-US" altLang="en-US" sz="1400"/>
              <a:pPr>
                <a:spcBef>
                  <a:spcPct val="0"/>
                </a:spcBef>
                <a:buFontTx/>
                <a:buNone/>
              </a:pPr>
              <a:t>84</a:t>
            </a:fld>
            <a:endParaRPr lang="th-TH" altLang="en-US" sz="1400"/>
          </a:p>
        </p:txBody>
      </p:sp>
      <p:sp>
        <p:nvSpPr>
          <p:cNvPr id="3" name="Rectangle 2">
            <a:extLst>
              <a:ext uri="{FF2B5EF4-FFF2-40B4-BE49-F238E27FC236}">
                <a16:creationId xmlns:a16="http://schemas.microsoft.com/office/drawing/2014/main" id="{90417D4A-5804-C434-6225-4A9C9C91E42D}"/>
              </a:ext>
            </a:extLst>
          </p:cNvPr>
          <p:cNvSpPr txBox="1">
            <a:spLocks noChangeArrowheads="1"/>
          </p:cNvSpPr>
          <p:nvPr/>
        </p:nvSpPr>
        <p:spPr>
          <a:xfrm>
            <a:off x="1331912"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Handling</a:t>
            </a:r>
            <a:endParaRPr lang="th-TH" altLang="en-US" dirty="0"/>
          </a:p>
        </p:txBody>
      </p:sp>
      <p:sp>
        <p:nvSpPr>
          <p:cNvPr id="4" name="Rectangle 3">
            <a:extLst>
              <a:ext uri="{FF2B5EF4-FFF2-40B4-BE49-F238E27FC236}">
                <a16:creationId xmlns:a16="http://schemas.microsoft.com/office/drawing/2014/main" id="{20043E19-C4DA-8C9F-B991-3AFF7FDACB9A}"/>
              </a:ext>
            </a:extLst>
          </p:cNvPr>
          <p:cNvSpPr txBox="1">
            <a:spLocks noChangeArrowheads="1"/>
          </p:cNvSpPr>
          <p:nvPr/>
        </p:nvSpPr>
        <p:spPr>
          <a:xfrm>
            <a:off x="1408112"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Microsoft-specific model</a:t>
            </a:r>
          </a:p>
        </p:txBody>
      </p:sp>
      <p:sp>
        <p:nvSpPr>
          <p:cNvPr id="5" name="Rectangle 4">
            <a:extLst>
              <a:ext uri="{FF2B5EF4-FFF2-40B4-BE49-F238E27FC236}">
                <a16:creationId xmlns:a16="http://schemas.microsoft.com/office/drawing/2014/main" id="{05C9699C-3759-10BC-2FED-3D7C81450FB5}"/>
              </a:ext>
            </a:extLst>
          </p:cNvPr>
          <p:cNvSpPr>
            <a:spLocks noChangeArrowheads="1"/>
          </p:cNvSpPr>
          <p:nvPr/>
        </p:nvSpPr>
        <p:spPr bwMode="auto">
          <a:xfrm>
            <a:off x="0" y="2468563"/>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graphicFrame>
        <p:nvGraphicFramePr>
          <p:cNvPr id="6" name="Group 166">
            <a:extLst>
              <a:ext uri="{FF2B5EF4-FFF2-40B4-BE49-F238E27FC236}">
                <a16:creationId xmlns:a16="http://schemas.microsoft.com/office/drawing/2014/main" id="{67A8DE19-9228-2004-9D17-ADDBAC4E8CA8}"/>
              </a:ext>
            </a:extLst>
          </p:cNvPr>
          <p:cNvGraphicFramePr>
            <a:graphicFrameLocks noGrp="1"/>
          </p:cNvGraphicFramePr>
          <p:nvPr>
            <p:extLst>
              <p:ext uri="{D42A27DB-BD31-4B8C-83A1-F6EECF244321}">
                <p14:modId xmlns:p14="http://schemas.microsoft.com/office/powerpoint/2010/main" val="1247563496"/>
              </p:ext>
            </p:extLst>
          </p:nvPr>
        </p:nvGraphicFramePr>
        <p:xfrm>
          <a:off x="1907704" y="2590800"/>
          <a:ext cx="7102475" cy="1922466"/>
        </p:xfrm>
        <a:graphic>
          <a:graphicData uri="http://schemas.openxmlformats.org/drawingml/2006/table">
            <a:tbl>
              <a:tblPr/>
              <a:tblGrid>
                <a:gridCol w="1311275">
                  <a:extLst>
                    <a:ext uri="{9D8B030D-6E8A-4147-A177-3AD203B41FA5}">
                      <a16:colId xmlns:a16="http://schemas.microsoft.com/office/drawing/2014/main" val="20000"/>
                    </a:ext>
                  </a:extLst>
                </a:gridCol>
                <a:gridCol w="3052763">
                  <a:extLst>
                    <a:ext uri="{9D8B030D-6E8A-4147-A177-3AD203B41FA5}">
                      <a16:colId xmlns:a16="http://schemas.microsoft.com/office/drawing/2014/main" val="20001"/>
                    </a:ext>
                  </a:extLst>
                </a:gridCol>
                <a:gridCol w="1325562">
                  <a:extLst>
                    <a:ext uri="{9D8B030D-6E8A-4147-A177-3AD203B41FA5}">
                      <a16:colId xmlns:a16="http://schemas.microsoft.com/office/drawing/2014/main" val="20002"/>
                    </a:ext>
                  </a:extLst>
                </a:gridCol>
                <a:gridCol w="1412875">
                  <a:extLst>
                    <a:ext uri="{9D8B030D-6E8A-4147-A177-3AD203B41FA5}">
                      <a16:colId xmlns:a16="http://schemas.microsoft.com/office/drawing/2014/main" val="20003"/>
                    </a:ext>
                  </a:extLst>
                </a:gridCol>
              </a:tblGrid>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Name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Description</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Argument type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Argument name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74638">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attachEvent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Similar to W3C's </a:t>
                      </a:r>
                      <a:r>
                        <a:rPr kumimoji="0" lang="en-US" sz="1200" b="0" i="0" u="none" strike="noStrike" cap="none" normalizeH="0" baseline="0" dirty="0" err="1">
                          <a:ln>
                            <a:noFill/>
                          </a:ln>
                          <a:solidFill>
                            <a:srgbClr val="000000"/>
                          </a:solidFill>
                          <a:effectLst/>
                          <a:latin typeface="Tahoma" pitchFamily="34" charset="0"/>
                          <a:ea typeface="Times New Roman" pitchFamily="18" charset="0"/>
                          <a:cs typeface="Tahoma" pitchFamily="34" charset="0"/>
                        </a:rPr>
                        <a:t>addEventListener</a:t>
                      </a:r>
                      <a:r>
                        <a:rPr kumimoji="0" lang="en-US" sz="12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 method.</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String</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sEvent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274638">
                <a:tc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Pointer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fpNotify</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274638">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detachEvent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Similar to W3C's removeEventListener method.</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String</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sEvent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r h="274638">
                <a:tc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Pointer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fpNotify</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r h="274638">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fireEvent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Similar to W3C's dispatchEvent method.</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String</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sEvent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5"/>
                  </a:ext>
                </a:extLst>
              </a:tr>
              <a:tr h="274638">
                <a:tc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Event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rgbClr val="000000"/>
                          </a:solidFill>
                          <a:effectLst/>
                          <a:latin typeface="Tahoma" pitchFamily="34" charset="0"/>
                          <a:ea typeface="Times New Roman" pitchFamily="18" charset="0"/>
                          <a:cs typeface="Tahoma" pitchFamily="34" charset="0"/>
                        </a:rPr>
                        <a:t>oEventObject</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432826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6CBCB69-9A12-525B-4AE5-530C51CA4787}"/>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0BF507D1-6C1A-4ED9-892F-381F092A3EBF}" type="slidenum">
              <a:rPr lang="en-US" altLang="en-US" sz="1400"/>
              <a:pPr>
                <a:spcBef>
                  <a:spcPct val="0"/>
                </a:spcBef>
                <a:buFontTx/>
                <a:buNone/>
              </a:pPr>
              <a:t>85</a:t>
            </a:fld>
            <a:endParaRPr lang="th-TH" altLang="en-US" sz="1400"/>
          </a:p>
        </p:txBody>
      </p:sp>
      <p:sp>
        <p:nvSpPr>
          <p:cNvPr id="3" name="Rectangle 2">
            <a:extLst>
              <a:ext uri="{FF2B5EF4-FFF2-40B4-BE49-F238E27FC236}">
                <a16:creationId xmlns:a16="http://schemas.microsoft.com/office/drawing/2014/main" id="{A380E66B-2D40-F053-E6D3-661903E12ED0}"/>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Handling</a:t>
            </a:r>
            <a:endParaRPr lang="th-TH" altLang="en-US" dirty="0"/>
          </a:p>
        </p:txBody>
      </p:sp>
      <p:sp>
        <p:nvSpPr>
          <p:cNvPr id="4" name="Rectangle 3">
            <a:extLst>
              <a:ext uri="{FF2B5EF4-FFF2-40B4-BE49-F238E27FC236}">
                <a16:creationId xmlns:a16="http://schemas.microsoft.com/office/drawing/2014/main" id="{8FDDFDA4-FC3A-11AA-999E-A317E21011CF}"/>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Microsoft-specific model</a:t>
            </a:r>
          </a:p>
          <a:p>
            <a:pPr lvl="1"/>
            <a:r>
              <a:rPr lang="th-TH" altLang="en-US"/>
              <a:t>To prevent an event bubbling, developers must set the event's "cancelBubble" property.</a:t>
            </a:r>
          </a:p>
          <a:p>
            <a:pPr lvl="1"/>
            <a:r>
              <a:rPr lang="en-US" altLang="en-US"/>
              <a:t>To prevent the default action of the event to be called, developers must set the event's </a:t>
            </a:r>
            <a:r>
              <a:rPr lang="th-TH" altLang="en-US"/>
              <a:t>"</a:t>
            </a:r>
            <a:r>
              <a:rPr lang="en-US" altLang="en-US"/>
              <a:t>returnValue</a:t>
            </a:r>
            <a:r>
              <a:rPr lang="th-TH" altLang="en-US"/>
              <a:t>" </a:t>
            </a:r>
            <a:r>
              <a:rPr lang="en-US" altLang="en-US"/>
              <a:t>property</a:t>
            </a:r>
            <a:r>
              <a:rPr lang="th-TH" altLang="en-US"/>
              <a:t>.</a:t>
            </a:r>
          </a:p>
          <a:p>
            <a:pPr lvl="1"/>
            <a:r>
              <a:rPr lang="th-TH" altLang="en-US"/>
              <a:t>The</a:t>
            </a:r>
            <a:r>
              <a:rPr lang="en-US" altLang="en-US"/>
              <a:t> </a:t>
            </a:r>
            <a:r>
              <a:rPr lang="th-TH" altLang="en-US" b="1"/>
              <a:t>this</a:t>
            </a:r>
            <a:r>
              <a:rPr lang="en-US" altLang="en-US"/>
              <a:t> </a:t>
            </a:r>
            <a:r>
              <a:rPr lang="th-TH" altLang="en-US"/>
              <a:t>keyword refers to the global</a:t>
            </a:r>
            <a:r>
              <a:rPr lang="en-US" altLang="en-US"/>
              <a:t> </a:t>
            </a:r>
            <a:r>
              <a:rPr lang="th-TH" altLang="en-US" b="1"/>
              <a:t>window</a:t>
            </a:r>
            <a:r>
              <a:rPr lang="en-US" altLang="en-US"/>
              <a:t> </a:t>
            </a:r>
            <a:r>
              <a:rPr lang="th-TH" altLang="en-US"/>
              <a:t>object.</a:t>
            </a:r>
            <a:endParaRPr lang="en-US" altLang="en-US"/>
          </a:p>
          <a:p>
            <a:pPr lvl="1"/>
            <a:endParaRPr lang="en-US" altLang="en-US"/>
          </a:p>
        </p:txBody>
      </p:sp>
      <p:sp>
        <p:nvSpPr>
          <p:cNvPr id="5" name="Rectangle 4">
            <a:extLst>
              <a:ext uri="{FF2B5EF4-FFF2-40B4-BE49-F238E27FC236}">
                <a16:creationId xmlns:a16="http://schemas.microsoft.com/office/drawing/2014/main" id="{948F6243-093B-2962-CB60-D1F95BC98726}"/>
              </a:ext>
            </a:extLst>
          </p:cNvPr>
          <p:cNvSpPr>
            <a:spLocks noChangeArrowheads="1"/>
          </p:cNvSpPr>
          <p:nvPr/>
        </p:nvSpPr>
        <p:spPr bwMode="auto">
          <a:xfrm>
            <a:off x="0" y="2468563"/>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spTree>
    <p:extLst>
      <p:ext uri="{BB962C8B-B14F-4D97-AF65-F5344CB8AC3E}">
        <p14:creationId xmlns:p14="http://schemas.microsoft.com/office/powerpoint/2010/main" val="41120227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A386077-EE3C-80A9-B52C-4B482E9FDFD8}"/>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BF23C13-ED64-40C3-A42D-E234E311C429}" type="slidenum">
              <a:rPr lang="en-US" altLang="en-US" sz="1400"/>
              <a:pPr>
                <a:spcBef>
                  <a:spcPct val="0"/>
                </a:spcBef>
                <a:buFontTx/>
                <a:buNone/>
              </a:pPr>
              <a:t>86</a:t>
            </a:fld>
            <a:endParaRPr lang="th-TH" altLang="en-US" sz="1400"/>
          </a:p>
        </p:txBody>
      </p:sp>
      <p:sp>
        <p:nvSpPr>
          <p:cNvPr id="3" name="Rectangle 2">
            <a:extLst>
              <a:ext uri="{FF2B5EF4-FFF2-40B4-BE49-F238E27FC236}">
                <a16:creationId xmlns:a16="http://schemas.microsoft.com/office/drawing/2014/main" id="{5A37EF23-28BC-8426-9AB1-6DF4D6A27427}"/>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Handling</a:t>
            </a:r>
            <a:endParaRPr lang="th-TH" altLang="en-US" dirty="0"/>
          </a:p>
        </p:txBody>
      </p:sp>
      <p:sp>
        <p:nvSpPr>
          <p:cNvPr id="4" name="Rectangle 3">
            <a:extLst>
              <a:ext uri="{FF2B5EF4-FFF2-40B4-BE49-F238E27FC236}">
                <a16:creationId xmlns:a16="http://schemas.microsoft.com/office/drawing/2014/main" id="{73D3B9E9-A5A0-9E51-45E5-CABA659EAFFC}"/>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Microsoft-specific model</a:t>
            </a:r>
          </a:p>
        </p:txBody>
      </p:sp>
      <p:sp>
        <p:nvSpPr>
          <p:cNvPr id="5" name="Rectangle 4">
            <a:extLst>
              <a:ext uri="{FF2B5EF4-FFF2-40B4-BE49-F238E27FC236}">
                <a16:creationId xmlns:a16="http://schemas.microsoft.com/office/drawing/2014/main" id="{B73458A3-9332-CD56-2327-450FD4C19482}"/>
              </a:ext>
            </a:extLst>
          </p:cNvPr>
          <p:cNvSpPr>
            <a:spLocks noChangeArrowheads="1"/>
          </p:cNvSpPr>
          <p:nvPr/>
        </p:nvSpPr>
        <p:spPr bwMode="auto">
          <a:xfrm>
            <a:off x="0" y="2468563"/>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sp>
        <p:nvSpPr>
          <p:cNvPr id="6" name="Text Box 5">
            <a:extLst>
              <a:ext uri="{FF2B5EF4-FFF2-40B4-BE49-F238E27FC236}">
                <a16:creationId xmlns:a16="http://schemas.microsoft.com/office/drawing/2014/main" id="{D2A6D7CC-2B86-377E-0947-6B3D5753B1E7}"/>
              </a:ext>
            </a:extLst>
          </p:cNvPr>
          <p:cNvSpPr txBox="1">
            <a:spLocks noChangeArrowheads="1"/>
          </p:cNvSpPr>
          <p:nvPr/>
        </p:nvSpPr>
        <p:spPr bwMode="auto">
          <a:xfrm>
            <a:off x="2088009" y="2514600"/>
            <a:ext cx="5272087" cy="3570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200"/>
              <a:t>&lt;html&gt;</a:t>
            </a:r>
            <a:endParaRPr lang="th-TH" altLang="en-US" sz="1200"/>
          </a:p>
          <a:p>
            <a:pPr eaLnBrk="1" hangingPunct="1">
              <a:spcBef>
                <a:spcPct val="0"/>
              </a:spcBef>
              <a:buFontTx/>
              <a:buNone/>
            </a:pPr>
            <a:r>
              <a:rPr lang="en-US" altLang="en-US" sz="1200"/>
              <a:t>&lt;head&gt;</a:t>
            </a:r>
            <a:endParaRPr lang="th-TH" altLang="en-US" sz="1200"/>
          </a:p>
          <a:p>
            <a:pPr eaLnBrk="1" hangingPunct="1">
              <a:spcBef>
                <a:spcPct val="0"/>
              </a:spcBef>
              <a:buFontTx/>
              <a:buNone/>
            </a:pPr>
            <a:r>
              <a:rPr lang="en-US" altLang="en-US" sz="1200"/>
              <a:t>&lt;script type</a:t>
            </a:r>
            <a:r>
              <a:rPr lang="th-TH" altLang="en-US" sz="1200"/>
              <a:t>="</a:t>
            </a:r>
            <a:r>
              <a:rPr lang="en-US" altLang="en-US" sz="1200"/>
              <a:t>text</a:t>
            </a:r>
            <a:r>
              <a:rPr lang="th-TH" altLang="en-US" sz="1200"/>
              <a:t>/</a:t>
            </a:r>
            <a:r>
              <a:rPr lang="en-US" altLang="en-US" sz="1200"/>
              <a:t>javascript</a:t>
            </a:r>
            <a:r>
              <a:rPr lang="th-TH" altLang="en-US" sz="1200"/>
              <a:t>"</a:t>
            </a:r>
            <a:r>
              <a:rPr lang="en-US" altLang="en-US" sz="1200"/>
              <a:t>&gt;</a:t>
            </a:r>
            <a:endParaRPr lang="th-TH" altLang="en-US" sz="1200"/>
          </a:p>
          <a:p>
            <a:pPr eaLnBrk="1" hangingPunct="1">
              <a:spcBef>
                <a:spcPct val="0"/>
              </a:spcBef>
              <a:buFontTx/>
              <a:buNone/>
            </a:pPr>
            <a:r>
              <a:rPr lang="en-US" altLang="en-US" sz="1200"/>
              <a:t>	function helloWorld</a:t>
            </a:r>
            <a:r>
              <a:rPr lang="th-TH" altLang="en-US" sz="1200"/>
              <a:t>() </a:t>
            </a:r>
            <a:r>
              <a:rPr lang="en-US" altLang="en-US" sz="1200"/>
              <a:t>{</a:t>
            </a:r>
            <a:endParaRPr lang="th-TH" altLang="en-US" sz="1200"/>
          </a:p>
          <a:p>
            <a:pPr eaLnBrk="1" hangingPunct="1">
              <a:spcBef>
                <a:spcPct val="0"/>
              </a:spcBef>
              <a:buFontTx/>
              <a:buNone/>
            </a:pPr>
            <a:r>
              <a:rPr lang="en-US" altLang="en-US" sz="1200"/>
              <a:t>		window</a:t>
            </a:r>
            <a:r>
              <a:rPr lang="th-TH" altLang="en-US" sz="1200"/>
              <a:t>.</a:t>
            </a:r>
            <a:r>
              <a:rPr lang="en-US" altLang="en-US" sz="1200"/>
              <a:t>alert</a:t>
            </a:r>
            <a:r>
              <a:rPr lang="th-TH" altLang="en-US" sz="1200"/>
              <a:t>( "</a:t>
            </a:r>
            <a:r>
              <a:rPr lang="en-US" altLang="en-US" sz="1200"/>
              <a:t>Hello World</a:t>
            </a:r>
            <a:r>
              <a:rPr lang="th-TH" altLang="en-US" sz="1200"/>
              <a:t>" )</a:t>
            </a:r>
            <a:r>
              <a:rPr lang="en-US" altLang="en-US" sz="1200"/>
              <a:t>;</a:t>
            </a:r>
            <a:endParaRPr lang="th-TH" altLang="en-US" sz="1200"/>
          </a:p>
          <a:p>
            <a:pPr eaLnBrk="1" hangingPunct="1">
              <a:spcBef>
                <a:spcPct val="0"/>
              </a:spcBef>
              <a:buFontTx/>
              <a:buNone/>
            </a:pPr>
            <a:r>
              <a:rPr lang="en-US" altLang="en-US" sz="1200"/>
              <a:t>		</a:t>
            </a:r>
            <a:r>
              <a:rPr lang="th-TH" altLang="en-US" sz="1200"/>
              <a:t>// </a:t>
            </a:r>
            <a:r>
              <a:rPr lang="en-US" altLang="en-US" sz="1200"/>
              <a:t>Remove the event handler just added</a:t>
            </a:r>
            <a:endParaRPr lang="th-TH" altLang="en-US" sz="1200"/>
          </a:p>
          <a:p>
            <a:pPr eaLnBrk="1" hangingPunct="1">
              <a:spcBef>
                <a:spcPct val="0"/>
              </a:spcBef>
              <a:buFontTx/>
              <a:buNone/>
            </a:pPr>
            <a:r>
              <a:rPr lang="en-US" altLang="en-US" sz="1200"/>
              <a:t>		helloButton</a:t>
            </a:r>
            <a:r>
              <a:rPr lang="th-TH" altLang="en-US" sz="1200"/>
              <a:t>.</a:t>
            </a:r>
            <a:r>
              <a:rPr lang="en-US" altLang="en-US" sz="1200"/>
              <a:t>detachEvent</a:t>
            </a:r>
            <a:r>
              <a:rPr lang="th-TH" altLang="en-US" sz="1200"/>
              <a:t>( "</a:t>
            </a:r>
            <a:r>
              <a:rPr lang="en-US" altLang="en-US" sz="1200"/>
              <a:t>onclick</a:t>
            </a:r>
            <a:r>
              <a:rPr lang="th-TH" altLang="en-US" sz="1200"/>
              <a:t>"</a:t>
            </a:r>
            <a:r>
              <a:rPr lang="en-US" altLang="en-US" sz="1200"/>
              <a:t>, helloWorld </a:t>
            </a:r>
            <a:r>
              <a:rPr lang="th-TH" altLang="en-US" sz="1200"/>
              <a:t>)</a:t>
            </a:r>
            <a:r>
              <a:rPr lang="en-US" altLang="en-US" sz="1200"/>
              <a:t>;</a:t>
            </a:r>
            <a:endParaRPr lang="th-TH" altLang="en-US" sz="1200"/>
          </a:p>
          <a:p>
            <a:pPr eaLnBrk="1" hangingPunct="1">
              <a:spcBef>
                <a:spcPct val="0"/>
              </a:spcBef>
              <a:buFontTx/>
              <a:buNone/>
            </a:pPr>
            <a:r>
              <a:rPr lang="en-US" altLang="en-US" sz="1200"/>
              <a:t>	}</a:t>
            </a:r>
            <a:endParaRPr lang="th-TH" altLang="en-US" sz="1200"/>
          </a:p>
          <a:p>
            <a:pPr eaLnBrk="1" hangingPunct="1">
              <a:spcBef>
                <a:spcPct val="0"/>
              </a:spcBef>
              <a:buFontTx/>
              <a:buNone/>
            </a:pPr>
            <a:r>
              <a:rPr lang="en-US" altLang="en-US" sz="1200"/>
              <a:t>	function init</a:t>
            </a:r>
            <a:r>
              <a:rPr lang="th-TH" altLang="en-US" sz="1200"/>
              <a:t>() </a:t>
            </a:r>
            <a:r>
              <a:rPr lang="en-US" altLang="en-US" sz="1200"/>
              <a:t>{</a:t>
            </a:r>
            <a:endParaRPr lang="th-TH" altLang="en-US" sz="1200"/>
          </a:p>
          <a:p>
            <a:pPr eaLnBrk="1" hangingPunct="1">
              <a:spcBef>
                <a:spcPct val="0"/>
              </a:spcBef>
              <a:buFontTx/>
              <a:buNone/>
            </a:pPr>
            <a:r>
              <a:rPr lang="en-US" altLang="en-US" sz="1200"/>
              <a:t>		helloButton</a:t>
            </a:r>
            <a:r>
              <a:rPr lang="th-TH" altLang="en-US" sz="1200"/>
              <a:t>.</a:t>
            </a:r>
            <a:r>
              <a:rPr lang="en-US" altLang="en-US" sz="1200"/>
              <a:t>attachEvent</a:t>
            </a:r>
            <a:r>
              <a:rPr lang="th-TH" altLang="en-US" sz="1200"/>
              <a:t>( "</a:t>
            </a:r>
            <a:r>
              <a:rPr lang="en-US" altLang="en-US" sz="1200"/>
              <a:t>onclick</a:t>
            </a:r>
            <a:r>
              <a:rPr lang="th-TH" altLang="en-US" sz="1200"/>
              <a:t>"</a:t>
            </a:r>
            <a:r>
              <a:rPr lang="en-US" altLang="en-US" sz="1200"/>
              <a:t>, helloWorld </a:t>
            </a:r>
            <a:r>
              <a:rPr lang="th-TH" altLang="en-US" sz="1200"/>
              <a:t>)</a:t>
            </a:r>
            <a:r>
              <a:rPr lang="en-US" altLang="en-US" sz="1200"/>
              <a:t>;</a:t>
            </a:r>
            <a:endParaRPr lang="th-TH" altLang="en-US" sz="1200"/>
          </a:p>
          <a:p>
            <a:pPr eaLnBrk="1" hangingPunct="1">
              <a:spcBef>
                <a:spcPct val="0"/>
              </a:spcBef>
              <a:buFontTx/>
              <a:buNone/>
            </a:pPr>
            <a:r>
              <a:rPr lang="en-US" altLang="en-US" sz="1200"/>
              <a:t>	}</a:t>
            </a:r>
            <a:endParaRPr lang="th-TH" altLang="en-US" sz="1200"/>
          </a:p>
          <a:p>
            <a:pPr eaLnBrk="1" hangingPunct="1">
              <a:spcBef>
                <a:spcPct val="0"/>
              </a:spcBef>
              <a:buFontTx/>
              <a:buNone/>
            </a:pPr>
            <a:r>
              <a:rPr lang="th-TH" altLang="en-US" sz="1200"/>
              <a:t>    // </a:t>
            </a:r>
            <a:r>
              <a:rPr lang="en-US" altLang="en-US" sz="1200"/>
              <a:t>Add an event handler</a:t>
            </a:r>
            <a:endParaRPr lang="th-TH" altLang="en-US" sz="1200"/>
          </a:p>
          <a:p>
            <a:pPr eaLnBrk="1" hangingPunct="1">
              <a:spcBef>
                <a:spcPct val="0"/>
              </a:spcBef>
              <a:buFontTx/>
              <a:buNone/>
            </a:pPr>
            <a:r>
              <a:rPr lang="en-US" altLang="en-US" sz="1200"/>
              <a:t>    window</a:t>
            </a:r>
            <a:r>
              <a:rPr lang="th-TH" altLang="en-US" sz="1200"/>
              <a:t>.</a:t>
            </a:r>
            <a:r>
              <a:rPr lang="en-US" altLang="en-US" sz="1200"/>
              <a:t>attachEvent</a:t>
            </a:r>
            <a:r>
              <a:rPr lang="th-TH" altLang="en-US" sz="1200"/>
              <a:t>( "</a:t>
            </a:r>
            <a:r>
              <a:rPr lang="en-US" altLang="en-US" sz="1200"/>
              <a:t>onload</a:t>
            </a:r>
            <a:r>
              <a:rPr lang="th-TH" altLang="en-US" sz="1200"/>
              <a:t>"</a:t>
            </a:r>
            <a:r>
              <a:rPr lang="en-US" altLang="en-US" sz="1200"/>
              <a:t>, init</a:t>
            </a:r>
            <a:r>
              <a:rPr lang="th-TH" altLang="en-US" sz="1200"/>
              <a:t>)</a:t>
            </a:r>
            <a:r>
              <a:rPr lang="en-US" altLang="en-US" sz="1200"/>
              <a:t>;</a:t>
            </a:r>
            <a:endParaRPr lang="th-TH" altLang="en-US" sz="1200"/>
          </a:p>
          <a:p>
            <a:pPr eaLnBrk="1" hangingPunct="1">
              <a:spcBef>
                <a:spcPct val="0"/>
              </a:spcBef>
              <a:buFontTx/>
              <a:buNone/>
            </a:pPr>
            <a:r>
              <a:rPr lang="en-US" altLang="en-US" sz="1200"/>
              <a:t>  &lt;</a:t>
            </a:r>
            <a:r>
              <a:rPr lang="th-TH" altLang="en-US" sz="1200"/>
              <a:t>/</a:t>
            </a:r>
            <a:r>
              <a:rPr lang="en-US" altLang="en-US" sz="1200"/>
              <a:t>script&gt;</a:t>
            </a:r>
            <a:endParaRPr lang="th-TH" altLang="en-US" sz="1200"/>
          </a:p>
          <a:p>
            <a:pPr eaLnBrk="1" hangingPunct="1">
              <a:spcBef>
                <a:spcPct val="0"/>
              </a:spcBef>
              <a:buFontTx/>
              <a:buNone/>
            </a:pPr>
            <a:r>
              <a:rPr lang="en-US" altLang="en-US" sz="1200"/>
              <a:t>&lt;</a:t>
            </a:r>
            <a:r>
              <a:rPr lang="th-TH" altLang="en-US" sz="1200"/>
              <a:t>/</a:t>
            </a:r>
            <a:r>
              <a:rPr lang="en-US" altLang="en-US" sz="1200"/>
              <a:t>head&gt;</a:t>
            </a:r>
            <a:endParaRPr lang="th-TH" altLang="en-US" sz="1200"/>
          </a:p>
          <a:p>
            <a:pPr eaLnBrk="1" hangingPunct="1">
              <a:spcBef>
                <a:spcPct val="0"/>
              </a:spcBef>
              <a:buFontTx/>
              <a:buNone/>
            </a:pPr>
            <a:r>
              <a:rPr lang="en-US" altLang="en-US" sz="1200"/>
              <a:t>&lt;body&gt;</a:t>
            </a:r>
            <a:endParaRPr lang="th-TH" altLang="en-US" sz="1200"/>
          </a:p>
          <a:p>
            <a:pPr eaLnBrk="1" hangingPunct="1">
              <a:spcBef>
                <a:spcPct val="0"/>
              </a:spcBef>
              <a:buFontTx/>
              <a:buNone/>
            </a:pPr>
            <a:r>
              <a:rPr lang="en-US" altLang="en-US" sz="1200"/>
              <a:t>  &lt;button id</a:t>
            </a:r>
            <a:r>
              <a:rPr lang="th-TH" altLang="en-US" sz="1200"/>
              <a:t>="</a:t>
            </a:r>
            <a:r>
              <a:rPr lang="en-US" altLang="en-US" sz="1200"/>
              <a:t>helloButton</a:t>
            </a:r>
            <a:r>
              <a:rPr lang="th-TH" altLang="en-US" sz="1200"/>
              <a:t>"</a:t>
            </a:r>
            <a:r>
              <a:rPr lang="en-US" altLang="en-US" sz="1200"/>
              <a:t>&gt;Hello&lt;</a:t>
            </a:r>
            <a:r>
              <a:rPr lang="th-TH" altLang="en-US" sz="1200"/>
              <a:t>/</a:t>
            </a:r>
            <a:r>
              <a:rPr lang="en-US" altLang="en-US" sz="1200"/>
              <a:t>button&gt;</a:t>
            </a:r>
            <a:endParaRPr lang="th-TH" altLang="en-US" sz="1200"/>
          </a:p>
          <a:p>
            <a:pPr eaLnBrk="1" hangingPunct="1">
              <a:spcBef>
                <a:spcPct val="0"/>
              </a:spcBef>
              <a:buFontTx/>
              <a:buNone/>
            </a:pPr>
            <a:r>
              <a:rPr lang="en-US" altLang="en-US" sz="1200"/>
              <a:t>&lt;</a:t>
            </a:r>
            <a:r>
              <a:rPr lang="th-TH" altLang="en-US" sz="1200"/>
              <a:t>/</a:t>
            </a:r>
            <a:r>
              <a:rPr lang="en-US" altLang="en-US" sz="1200"/>
              <a:t>body&gt;</a:t>
            </a:r>
            <a:endParaRPr lang="th-TH" altLang="en-US" sz="1200"/>
          </a:p>
          <a:p>
            <a:pPr eaLnBrk="1" hangingPunct="1">
              <a:spcBef>
                <a:spcPct val="0"/>
              </a:spcBef>
              <a:buFontTx/>
              <a:buNone/>
            </a:pPr>
            <a:r>
              <a:rPr lang="en-US" altLang="en-US" sz="1200"/>
              <a:t>&lt;</a:t>
            </a:r>
            <a:r>
              <a:rPr lang="th-TH" altLang="en-US" sz="1200"/>
              <a:t>/</a:t>
            </a:r>
            <a:r>
              <a:rPr lang="en-US" altLang="en-US" sz="1200"/>
              <a:t>html&gt;</a:t>
            </a:r>
            <a:endParaRPr lang="th-TH" altLang="en-US" sz="1200"/>
          </a:p>
        </p:txBody>
      </p:sp>
    </p:spTree>
    <p:extLst>
      <p:ext uri="{BB962C8B-B14F-4D97-AF65-F5344CB8AC3E}">
        <p14:creationId xmlns:p14="http://schemas.microsoft.com/office/powerpoint/2010/main" val="16523559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21DC7FB-7EDA-A8C2-4B8F-9DD5DEBBA68C}"/>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BF23C13-ED64-40C3-A42D-E234E311C429}" type="slidenum">
              <a:rPr lang="en-US" altLang="en-US" sz="1400"/>
              <a:pPr>
                <a:spcBef>
                  <a:spcPct val="0"/>
                </a:spcBef>
                <a:buFontTx/>
                <a:buNone/>
              </a:pPr>
              <a:t>87</a:t>
            </a:fld>
            <a:endParaRPr lang="th-TH" altLang="en-US" sz="1400"/>
          </a:p>
        </p:txBody>
      </p:sp>
      <p:sp>
        <p:nvSpPr>
          <p:cNvPr id="3" name="Rectangle 2">
            <a:extLst>
              <a:ext uri="{FF2B5EF4-FFF2-40B4-BE49-F238E27FC236}">
                <a16:creationId xmlns:a16="http://schemas.microsoft.com/office/drawing/2014/main" id="{F78F8E12-9EB2-DF8B-BEF4-06F3FD08BE49}"/>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Handling</a:t>
            </a:r>
            <a:endParaRPr lang="th-TH" altLang="en-US" dirty="0"/>
          </a:p>
        </p:txBody>
      </p:sp>
      <p:sp>
        <p:nvSpPr>
          <p:cNvPr id="4" name="Rectangle 3">
            <a:extLst>
              <a:ext uri="{FF2B5EF4-FFF2-40B4-BE49-F238E27FC236}">
                <a16:creationId xmlns:a16="http://schemas.microsoft.com/office/drawing/2014/main" id="{346C0D85-1C2A-0CC7-FACE-83BDAA24910C}"/>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Using Event Handler</a:t>
            </a:r>
          </a:p>
          <a:p>
            <a:pPr marL="731520" lvl="1" indent="-457200"/>
            <a:r>
              <a:rPr lang="en-US" altLang="en-US"/>
              <a:t>Internet Explorer</a:t>
            </a:r>
          </a:p>
          <a:p>
            <a:pPr marL="978408" lvl="2" indent="-457200"/>
            <a:r>
              <a:rPr lang="en-US" altLang="en-US"/>
              <a:t>object.attachEvent(“event”,function);</a:t>
            </a:r>
          </a:p>
          <a:p>
            <a:pPr marL="731520" lvl="1" indent="-457200"/>
            <a:r>
              <a:rPr lang="en-US" altLang="en-US"/>
              <a:t>Other Browser</a:t>
            </a:r>
          </a:p>
          <a:p>
            <a:pPr marL="978408" lvl="2" indent="-457200"/>
            <a:r>
              <a:rPr lang="en-US" altLang="en-US"/>
              <a:t>object.addEventListener(“event”,function,capture);</a:t>
            </a:r>
            <a:endParaRPr lang="en-US" altLang="en-US" dirty="0"/>
          </a:p>
        </p:txBody>
      </p:sp>
      <p:sp>
        <p:nvSpPr>
          <p:cNvPr id="5" name="Rectangle 4">
            <a:extLst>
              <a:ext uri="{FF2B5EF4-FFF2-40B4-BE49-F238E27FC236}">
                <a16:creationId xmlns:a16="http://schemas.microsoft.com/office/drawing/2014/main" id="{2C1056A0-835B-ADEC-36DD-B4B3A3D0EEEC}"/>
              </a:ext>
            </a:extLst>
          </p:cNvPr>
          <p:cNvSpPr>
            <a:spLocks noChangeArrowheads="1"/>
          </p:cNvSpPr>
          <p:nvPr/>
        </p:nvSpPr>
        <p:spPr bwMode="auto">
          <a:xfrm>
            <a:off x="0" y="2468563"/>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spTree>
    <p:extLst>
      <p:ext uri="{BB962C8B-B14F-4D97-AF65-F5344CB8AC3E}">
        <p14:creationId xmlns:p14="http://schemas.microsoft.com/office/powerpoint/2010/main" val="41783080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46A350F-D06D-EB01-AD22-C30E19DD7A08}"/>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BF23C13-ED64-40C3-A42D-E234E311C429}" type="slidenum">
              <a:rPr lang="en-US" altLang="en-US" sz="1400"/>
              <a:pPr>
                <a:spcBef>
                  <a:spcPct val="0"/>
                </a:spcBef>
                <a:buFontTx/>
                <a:buNone/>
              </a:pPr>
              <a:t>88</a:t>
            </a:fld>
            <a:endParaRPr lang="th-TH" altLang="en-US" sz="1400"/>
          </a:p>
        </p:txBody>
      </p:sp>
      <p:sp>
        <p:nvSpPr>
          <p:cNvPr id="3" name="Rectangle 2">
            <a:extLst>
              <a:ext uri="{FF2B5EF4-FFF2-40B4-BE49-F238E27FC236}">
                <a16:creationId xmlns:a16="http://schemas.microsoft.com/office/drawing/2014/main" id="{BE968E7B-9379-81F5-7EBE-58440E9D23E9}"/>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Handling</a:t>
            </a:r>
            <a:endParaRPr lang="th-TH" altLang="en-US" dirty="0"/>
          </a:p>
        </p:txBody>
      </p:sp>
      <p:sp>
        <p:nvSpPr>
          <p:cNvPr id="4" name="Rectangle 3">
            <a:extLst>
              <a:ext uri="{FF2B5EF4-FFF2-40B4-BE49-F238E27FC236}">
                <a16:creationId xmlns:a16="http://schemas.microsoft.com/office/drawing/2014/main" id="{278FD102-11A7-3025-0F86-1F128E27D52F}"/>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Remove Event Handler</a:t>
            </a:r>
          </a:p>
          <a:p>
            <a:pPr marL="731520" lvl="1" indent="-457200"/>
            <a:r>
              <a:rPr lang="en-US" altLang="en-US"/>
              <a:t>Internet Explorer</a:t>
            </a:r>
          </a:p>
          <a:p>
            <a:pPr marL="978408" lvl="2" indent="-457200"/>
            <a:r>
              <a:rPr lang="en-US" altLang="en-US"/>
              <a:t>object.detachEvent(“event”,function);</a:t>
            </a:r>
          </a:p>
          <a:p>
            <a:pPr marL="731520" lvl="1" indent="-457200"/>
            <a:r>
              <a:rPr lang="en-US" altLang="en-US"/>
              <a:t>Other Browser</a:t>
            </a:r>
          </a:p>
          <a:p>
            <a:pPr marL="978408" lvl="2" indent="-457200"/>
            <a:r>
              <a:rPr lang="en-US" altLang="en-US"/>
              <a:t>object.removeEventListener(“event”,function,capture);</a:t>
            </a:r>
            <a:endParaRPr lang="en-US" altLang="en-US" dirty="0"/>
          </a:p>
        </p:txBody>
      </p:sp>
      <p:sp>
        <p:nvSpPr>
          <p:cNvPr id="5" name="Rectangle 4">
            <a:extLst>
              <a:ext uri="{FF2B5EF4-FFF2-40B4-BE49-F238E27FC236}">
                <a16:creationId xmlns:a16="http://schemas.microsoft.com/office/drawing/2014/main" id="{0B07DDAC-C492-1A0C-F555-AD394A8C0EF9}"/>
              </a:ext>
            </a:extLst>
          </p:cNvPr>
          <p:cNvSpPr>
            <a:spLocks noChangeArrowheads="1"/>
          </p:cNvSpPr>
          <p:nvPr/>
        </p:nvSpPr>
        <p:spPr bwMode="auto">
          <a:xfrm>
            <a:off x="0" y="2468563"/>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spTree>
    <p:extLst>
      <p:ext uri="{BB962C8B-B14F-4D97-AF65-F5344CB8AC3E}">
        <p14:creationId xmlns:p14="http://schemas.microsoft.com/office/powerpoint/2010/main" val="41881340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A4BD0F8-0767-997E-E8A6-77343B6ADB28}"/>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BF23C13-ED64-40C3-A42D-E234E311C429}" type="slidenum">
              <a:rPr lang="en-US" altLang="en-US" sz="1400"/>
              <a:pPr>
                <a:spcBef>
                  <a:spcPct val="0"/>
                </a:spcBef>
                <a:buFontTx/>
                <a:buNone/>
              </a:pPr>
              <a:t>89</a:t>
            </a:fld>
            <a:endParaRPr lang="th-TH" altLang="en-US" sz="1400"/>
          </a:p>
        </p:txBody>
      </p:sp>
      <p:sp>
        <p:nvSpPr>
          <p:cNvPr id="3" name="Rectangle 2">
            <a:extLst>
              <a:ext uri="{FF2B5EF4-FFF2-40B4-BE49-F238E27FC236}">
                <a16:creationId xmlns:a16="http://schemas.microsoft.com/office/drawing/2014/main" id="{8108EC8B-05FB-D66C-289F-B7C54F468D36}"/>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Handling</a:t>
            </a:r>
            <a:endParaRPr lang="th-TH" altLang="en-US" dirty="0"/>
          </a:p>
        </p:txBody>
      </p:sp>
      <p:sp>
        <p:nvSpPr>
          <p:cNvPr id="4" name="Rectangle 3">
            <a:extLst>
              <a:ext uri="{FF2B5EF4-FFF2-40B4-BE49-F238E27FC236}">
                <a16:creationId xmlns:a16="http://schemas.microsoft.com/office/drawing/2014/main" id="{BED89D4C-ACF4-C31F-0A36-FF77333150D9}"/>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Stop Event</a:t>
            </a:r>
          </a:p>
          <a:p>
            <a:pPr marL="731520" lvl="1" indent="-457200"/>
            <a:r>
              <a:rPr lang="en-US" altLang="en-US"/>
              <a:t>Stop current event that occurred</a:t>
            </a:r>
          </a:p>
          <a:p>
            <a:pPr marL="731520" lvl="1" indent="-457200"/>
            <a:r>
              <a:rPr lang="en-US" altLang="en-US"/>
              <a:t>Internet Explorer</a:t>
            </a:r>
          </a:p>
          <a:p>
            <a:pPr marL="978408" lvl="2" indent="-457200"/>
            <a:r>
              <a:rPr lang="en-US" altLang="en-US"/>
              <a:t>event.cancelBubble = true;</a:t>
            </a:r>
          </a:p>
          <a:p>
            <a:pPr marL="731520" lvl="1" indent="-457200"/>
            <a:r>
              <a:rPr lang="en-US" altLang="en-US"/>
              <a:t>Other Browser</a:t>
            </a:r>
          </a:p>
          <a:p>
            <a:pPr marL="978408" lvl="2" indent="-457200"/>
            <a:r>
              <a:rPr lang="en-US" altLang="en-US"/>
              <a:t>event.stopPropagation();</a:t>
            </a:r>
            <a:endParaRPr lang="en-US" altLang="en-US" dirty="0"/>
          </a:p>
        </p:txBody>
      </p:sp>
      <p:sp>
        <p:nvSpPr>
          <p:cNvPr id="5" name="Rectangle 4">
            <a:extLst>
              <a:ext uri="{FF2B5EF4-FFF2-40B4-BE49-F238E27FC236}">
                <a16:creationId xmlns:a16="http://schemas.microsoft.com/office/drawing/2014/main" id="{AD72CE82-4E89-BF6F-7B01-2D3557A22CE3}"/>
              </a:ext>
            </a:extLst>
          </p:cNvPr>
          <p:cNvSpPr>
            <a:spLocks noChangeArrowheads="1"/>
          </p:cNvSpPr>
          <p:nvPr/>
        </p:nvSpPr>
        <p:spPr bwMode="auto">
          <a:xfrm>
            <a:off x="0" y="2468563"/>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spTree>
    <p:extLst>
      <p:ext uri="{BB962C8B-B14F-4D97-AF65-F5344CB8AC3E}">
        <p14:creationId xmlns:p14="http://schemas.microsoft.com/office/powerpoint/2010/main" val="162461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Features</a:t>
            </a:r>
            <a:r>
              <a:rPr lang="th-TH" altLang="en-US" dirty="0"/>
              <a:t> of </a:t>
            </a:r>
            <a:r>
              <a:rPr lang="en-US" altLang="en-US" dirty="0"/>
              <a:t>JavaScript</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sz="3200" dirty="0"/>
              <a:t>Prototype-based</a:t>
            </a:r>
          </a:p>
          <a:p>
            <a:pPr lvl="1"/>
            <a:r>
              <a:rPr lang="en-US" altLang="en-US" sz="2800" dirty="0"/>
              <a:t>Prototypes</a:t>
            </a:r>
          </a:p>
          <a:p>
            <a:pPr lvl="2"/>
            <a:r>
              <a:rPr lang="en-US" altLang="en-US" sz="2400" dirty="0"/>
              <a:t>JavaScript uses prototypes instead of classes for defining object properties, including methods, and inheritance.</a:t>
            </a:r>
            <a:endParaRPr lang="en-US" dirty="0"/>
          </a:p>
          <a:p>
            <a:pPr lvl="1"/>
            <a:r>
              <a:rPr lang="en-US" altLang="en-US" sz="2800" dirty="0"/>
              <a:t>Functions as object constructors</a:t>
            </a:r>
          </a:p>
          <a:p>
            <a:pPr lvl="2"/>
            <a:r>
              <a:rPr lang="en-US" altLang="en-US" sz="2400" dirty="0"/>
              <a:t>Functions double as object constructors along with their typical role</a:t>
            </a:r>
          </a:p>
          <a:p>
            <a:pPr lvl="2"/>
            <a:r>
              <a:rPr lang="en-US" altLang="en-US" sz="2400" dirty="0"/>
              <a:t>Prefixing a function call with </a:t>
            </a:r>
            <a:r>
              <a:rPr lang="en-US" altLang="en-US" sz="2400" i="1" dirty="0"/>
              <a:t>new</a:t>
            </a:r>
            <a:r>
              <a:rPr lang="en-US" altLang="en-US" sz="2400" dirty="0"/>
              <a:t> creates a new object and calls that function with its local </a:t>
            </a:r>
            <a:r>
              <a:rPr lang="en-US" altLang="en-US" sz="2400" i="1" dirty="0"/>
              <a:t>this</a:t>
            </a:r>
            <a:r>
              <a:rPr lang="en-US" altLang="en-US" sz="2400" dirty="0"/>
              <a:t> keyword bound to that object for that invocation</a:t>
            </a:r>
          </a:p>
          <a:p>
            <a:pPr lvl="1"/>
            <a:r>
              <a:rPr lang="en-US" altLang="en-US" sz="2800" dirty="0"/>
              <a:t>Functions as methods</a:t>
            </a:r>
          </a:p>
          <a:p>
            <a:pPr lvl="2"/>
            <a:r>
              <a:rPr lang="en-US" altLang="en-US" sz="2400" dirty="0"/>
              <a:t>A function can be called as a method</a:t>
            </a:r>
            <a:endParaRPr lang="en-US" altLang="en-US" dirty="0"/>
          </a:p>
        </p:txBody>
      </p:sp>
      <p:sp>
        <p:nvSpPr>
          <p:cNvPr id="4" name="Rectangle 6">
            <a:extLst>
              <a:ext uri="{FF2B5EF4-FFF2-40B4-BE49-F238E27FC236}">
                <a16:creationId xmlns:a16="http://schemas.microsoft.com/office/drawing/2014/main" id="{5866AECA-8A1F-6372-261C-00B0FF030803}"/>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E653A4A-49E9-48C2-A964-68F753F06B97}" type="slidenum">
              <a:rPr lang="en-US" altLang="en-US" sz="1400"/>
              <a:pPr>
                <a:spcBef>
                  <a:spcPct val="0"/>
                </a:spcBef>
                <a:buFontTx/>
                <a:buNone/>
              </a:pPr>
              <a:t>9</a:t>
            </a:fld>
            <a:endParaRPr lang="th-TH" altLang="en-US" sz="1400"/>
          </a:p>
        </p:txBody>
      </p:sp>
    </p:spTree>
    <p:extLst>
      <p:ext uri="{BB962C8B-B14F-4D97-AF65-F5344CB8AC3E}">
        <p14:creationId xmlns:p14="http://schemas.microsoft.com/office/powerpoint/2010/main" val="771320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4D7805BF-6011-110F-95B8-F5E251F22A08}"/>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BF23C13-ED64-40C3-A42D-E234E311C429}" type="slidenum">
              <a:rPr lang="en-US" altLang="en-US" sz="1400"/>
              <a:pPr>
                <a:spcBef>
                  <a:spcPct val="0"/>
                </a:spcBef>
                <a:buFontTx/>
                <a:buNone/>
              </a:pPr>
              <a:t>90</a:t>
            </a:fld>
            <a:endParaRPr lang="th-TH" altLang="en-US" sz="1400"/>
          </a:p>
        </p:txBody>
      </p:sp>
      <p:sp>
        <p:nvSpPr>
          <p:cNvPr id="9" name="Rectangle 2">
            <a:extLst>
              <a:ext uri="{FF2B5EF4-FFF2-40B4-BE49-F238E27FC236}">
                <a16:creationId xmlns:a16="http://schemas.microsoft.com/office/drawing/2014/main" id="{68F1953C-19FC-9508-0CDE-097857113875}"/>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Flow</a:t>
            </a:r>
            <a:endParaRPr lang="th-TH" altLang="en-US" dirty="0"/>
          </a:p>
        </p:txBody>
      </p:sp>
      <p:sp>
        <p:nvSpPr>
          <p:cNvPr id="10" name="Rectangle 3">
            <a:extLst>
              <a:ext uri="{FF2B5EF4-FFF2-40B4-BE49-F238E27FC236}">
                <a16:creationId xmlns:a16="http://schemas.microsoft.com/office/drawing/2014/main" id="{7B37AFBC-B7AD-4AF7-2D78-418BCEC5792E}"/>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Event Propagation</a:t>
            </a:r>
            <a:endParaRPr lang="en-US" altLang="en-US" dirty="0"/>
          </a:p>
        </p:txBody>
      </p:sp>
      <p:sp>
        <p:nvSpPr>
          <p:cNvPr id="11" name="Rectangle 4">
            <a:extLst>
              <a:ext uri="{FF2B5EF4-FFF2-40B4-BE49-F238E27FC236}">
                <a16:creationId xmlns:a16="http://schemas.microsoft.com/office/drawing/2014/main" id="{59107B6F-0CED-CC93-6116-F9F3956444A7}"/>
              </a:ext>
            </a:extLst>
          </p:cNvPr>
          <p:cNvSpPr>
            <a:spLocks noChangeArrowheads="1"/>
          </p:cNvSpPr>
          <p:nvPr/>
        </p:nvSpPr>
        <p:spPr bwMode="auto">
          <a:xfrm>
            <a:off x="0" y="2468563"/>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pic>
        <p:nvPicPr>
          <p:cNvPr id="12" name="Picture 4">
            <a:extLst>
              <a:ext uri="{FF2B5EF4-FFF2-40B4-BE49-F238E27FC236}">
                <a16:creationId xmlns:a16="http://schemas.microsoft.com/office/drawing/2014/main" id="{C9FB124C-13E3-611B-5ECA-1ABBC7DE9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704" y="2438400"/>
            <a:ext cx="3275013" cy="3992563"/>
          </a:xfrm>
          <a:prstGeom prst="rect">
            <a:avLst/>
          </a:prstGeom>
          <a:solidFill>
            <a:schemeClr val="tx2">
              <a:alpha val="0"/>
            </a:schemeClr>
          </a:solidFill>
          <a:ln w="9525">
            <a:solidFill>
              <a:schemeClr val="tx2"/>
            </a:solidFill>
            <a:miter lim="800000"/>
            <a:headEnd/>
            <a:tailEnd/>
          </a:ln>
        </p:spPr>
      </p:pic>
      <p:sp>
        <p:nvSpPr>
          <p:cNvPr id="13" name="Text Box 5">
            <a:extLst>
              <a:ext uri="{FF2B5EF4-FFF2-40B4-BE49-F238E27FC236}">
                <a16:creationId xmlns:a16="http://schemas.microsoft.com/office/drawing/2014/main" id="{E63F41A0-B030-64D8-3619-E7D2CDDE759F}"/>
              </a:ext>
            </a:extLst>
          </p:cNvPr>
          <p:cNvSpPr txBox="1">
            <a:spLocks noChangeArrowheads="1"/>
          </p:cNvSpPr>
          <p:nvPr/>
        </p:nvSpPr>
        <p:spPr bwMode="auto">
          <a:xfrm>
            <a:off x="1907704" y="2438400"/>
            <a:ext cx="3505200" cy="15652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600" dirty="0"/>
              <a:t>&lt;div id="level1"&gt;</a:t>
            </a:r>
          </a:p>
          <a:p>
            <a:pPr eaLnBrk="1" hangingPunct="1">
              <a:spcBef>
                <a:spcPct val="0"/>
              </a:spcBef>
              <a:buFontTx/>
              <a:buNone/>
            </a:pPr>
            <a:r>
              <a:rPr lang="en-US" altLang="en-US" sz="1600" dirty="0"/>
              <a:t>	&lt;div id="level2"&gt;</a:t>
            </a:r>
          </a:p>
          <a:p>
            <a:pPr eaLnBrk="1" hangingPunct="1">
              <a:spcBef>
                <a:spcPct val="0"/>
              </a:spcBef>
              <a:buFontTx/>
              <a:buNone/>
            </a:pPr>
            <a:r>
              <a:rPr lang="en-US" altLang="en-US" sz="1600" dirty="0"/>
              <a:t>		&lt;</a:t>
            </a:r>
            <a:r>
              <a:rPr lang="en-US" altLang="en-US" sz="1600" dirty="0" err="1"/>
              <a:t>img</a:t>
            </a:r>
            <a:r>
              <a:rPr lang="en-US" altLang="en-US" sz="1600" dirty="0"/>
              <a:t> </a:t>
            </a:r>
            <a:r>
              <a:rPr lang="en-US" altLang="en-US" sz="1600" dirty="0" err="1"/>
              <a:t>src</a:t>
            </a:r>
            <a:r>
              <a:rPr lang="en-US" altLang="en-US" sz="1600" dirty="0"/>
              <a:t>="image.jpg" id="</a:t>
            </a:r>
            <a:r>
              <a:rPr lang="en-US" altLang="en-US" sz="1600" dirty="0" err="1"/>
              <a:t>anImage</a:t>
            </a:r>
            <a:r>
              <a:rPr lang="en-US" altLang="en-US" sz="1600" dirty="0"/>
              <a:t>"/&gt;</a:t>
            </a:r>
          </a:p>
          <a:p>
            <a:pPr eaLnBrk="1" hangingPunct="1">
              <a:spcBef>
                <a:spcPct val="0"/>
              </a:spcBef>
              <a:buFontTx/>
              <a:buNone/>
            </a:pPr>
            <a:r>
              <a:rPr lang="en-US" altLang="en-US" sz="1600" dirty="0"/>
              <a:t>	&lt;/div&gt;</a:t>
            </a:r>
          </a:p>
          <a:p>
            <a:pPr eaLnBrk="1" hangingPunct="1">
              <a:spcBef>
                <a:spcPct val="0"/>
              </a:spcBef>
              <a:buFontTx/>
              <a:buNone/>
            </a:pPr>
            <a:r>
              <a:rPr lang="en-US" altLang="en-US" sz="1600" dirty="0"/>
              <a:t>&lt;/div&gt;</a:t>
            </a:r>
            <a:endParaRPr lang="th-TH" altLang="en-US" sz="1600" dirty="0"/>
          </a:p>
        </p:txBody>
      </p:sp>
    </p:spTree>
    <p:extLst>
      <p:ext uri="{BB962C8B-B14F-4D97-AF65-F5344CB8AC3E}">
        <p14:creationId xmlns:p14="http://schemas.microsoft.com/office/powerpoint/2010/main" val="26908438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968D1FA-CCB3-EFE6-4006-B7658C9D22F6}"/>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BF23C13-ED64-40C3-A42D-E234E311C429}" type="slidenum">
              <a:rPr lang="en-US" altLang="en-US" sz="1400"/>
              <a:pPr>
                <a:spcBef>
                  <a:spcPct val="0"/>
                </a:spcBef>
                <a:buFontTx/>
                <a:buNone/>
              </a:pPr>
              <a:t>91</a:t>
            </a:fld>
            <a:endParaRPr lang="th-TH" altLang="en-US" sz="1400"/>
          </a:p>
        </p:txBody>
      </p:sp>
      <p:sp>
        <p:nvSpPr>
          <p:cNvPr id="3" name="Rectangle 2">
            <a:extLst>
              <a:ext uri="{FF2B5EF4-FFF2-40B4-BE49-F238E27FC236}">
                <a16:creationId xmlns:a16="http://schemas.microsoft.com/office/drawing/2014/main" id="{22B4F846-2241-C158-9451-CB64E02EF084}"/>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Flow</a:t>
            </a:r>
            <a:endParaRPr lang="th-TH" altLang="en-US" dirty="0"/>
          </a:p>
        </p:txBody>
      </p:sp>
      <p:sp>
        <p:nvSpPr>
          <p:cNvPr id="4" name="Rectangle 3">
            <a:extLst>
              <a:ext uri="{FF2B5EF4-FFF2-40B4-BE49-F238E27FC236}">
                <a16:creationId xmlns:a16="http://schemas.microsoft.com/office/drawing/2014/main" id="{0952F7B4-007F-AA04-0701-4A92468503D8}"/>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Event Propagation</a:t>
            </a:r>
            <a:endParaRPr lang="en-US" altLang="en-US" dirty="0"/>
          </a:p>
        </p:txBody>
      </p:sp>
      <p:sp>
        <p:nvSpPr>
          <p:cNvPr id="5" name="Rectangle 4">
            <a:extLst>
              <a:ext uri="{FF2B5EF4-FFF2-40B4-BE49-F238E27FC236}">
                <a16:creationId xmlns:a16="http://schemas.microsoft.com/office/drawing/2014/main" id="{032BEABE-47B0-67C0-1BBF-97DDB9B65812}"/>
              </a:ext>
            </a:extLst>
          </p:cNvPr>
          <p:cNvSpPr>
            <a:spLocks noChangeArrowheads="1"/>
          </p:cNvSpPr>
          <p:nvPr/>
        </p:nvSpPr>
        <p:spPr bwMode="auto">
          <a:xfrm>
            <a:off x="0" y="2468563"/>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sp>
        <p:nvSpPr>
          <p:cNvPr id="6" name="Text Box 6">
            <a:extLst>
              <a:ext uri="{FF2B5EF4-FFF2-40B4-BE49-F238E27FC236}">
                <a16:creationId xmlns:a16="http://schemas.microsoft.com/office/drawing/2014/main" id="{0BCDA72C-9FD5-8950-D754-339D7F8DD27C}"/>
              </a:ext>
            </a:extLst>
          </p:cNvPr>
          <p:cNvSpPr txBox="1">
            <a:spLocks noChangeArrowheads="1"/>
          </p:cNvSpPr>
          <p:nvPr/>
        </p:nvSpPr>
        <p:spPr bwMode="auto">
          <a:xfrm>
            <a:off x="1835696" y="2492375"/>
            <a:ext cx="7194550" cy="36036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000" dirty="0"/>
              <a:t>&lt;html&gt;</a:t>
            </a:r>
            <a:endParaRPr lang="th-TH" altLang="en-US" sz="1000" dirty="0"/>
          </a:p>
          <a:p>
            <a:pPr eaLnBrk="1" hangingPunct="1">
              <a:spcBef>
                <a:spcPct val="0"/>
              </a:spcBef>
              <a:buFontTx/>
              <a:buNone/>
            </a:pPr>
            <a:r>
              <a:rPr lang="en-US" altLang="en-US" sz="1000" dirty="0"/>
              <a:t>&lt;head&gt;</a:t>
            </a:r>
            <a:endParaRPr lang="th-TH" altLang="en-US" sz="1000" dirty="0"/>
          </a:p>
          <a:p>
            <a:pPr eaLnBrk="1" hangingPunct="1">
              <a:spcBef>
                <a:spcPct val="0"/>
              </a:spcBef>
              <a:buFontTx/>
              <a:buNone/>
            </a:pPr>
            <a:r>
              <a:rPr lang="en-US" altLang="en-US" sz="1000" dirty="0"/>
              <a:t>&lt;title&gt;DOM Events&lt;</a:t>
            </a:r>
            <a:r>
              <a:rPr lang="th-TH" altLang="en-US" sz="1000" dirty="0"/>
              <a:t>/</a:t>
            </a:r>
            <a:r>
              <a:rPr lang="en-US" altLang="en-US" sz="1000" dirty="0"/>
              <a:t>title&gt;</a:t>
            </a:r>
            <a:endParaRPr lang="th-TH" altLang="en-US" sz="1000" dirty="0"/>
          </a:p>
          <a:p>
            <a:pPr eaLnBrk="1" hangingPunct="1">
              <a:spcBef>
                <a:spcPct val="0"/>
              </a:spcBef>
              <a:buFontTx/>
              <a:buNone/>
            </a:pPr>
            <a:r>
              <a:rPr lang="en-US" altLang="en-US" sz="1000" dirty="0"/>
              <a:t>&lt;script type</a:t>
            </a:r>
            <a:r>
              <a:rPr lang="th-TH" altLang="en-US" sz="1000" dirty="0"/>
              <a:t>="</a:t>
            </a:r>
            <a:r>
              <a:rPr lang="en-US" altLang="en-US" sz="1000" dirty="0"/>
              <a:t>text</a:t>
            </a:r>
            <a:r>
              <a:rPr lang="th-TH" altLang="en-US" sz="1000" dirty="0"/>
              <a:t>/</a:t>
            </a:r>
            <a:r>
              <a:rPr lang="en-US" altLang="en-US" sz="1000" dirty="0" err="1"/>
              <a:t>javascript</a:t>
            </a:r>
            <a:r>
              <a:rPr lang="th-TH" altLang="en-US" sz="1000" dirty="0"/>
              <a:t>"</a:t>
            </a:r>
            <a:r>
              <a:rPr lang="en-US" altLang="en-US" sz="1000" dirty="0"/>
              <a:t>&gt;</a:t>
            </a:r>
            <a:endParaRPr lang="th-TH" altLang="en-US" sz="1000" dirty="0"/>
          </a:p>
          <a:p>
            <a:pPr eaLnBrk="1" hangingPunct="1">
              <a:spcBef>
                <a:spcPct val="0"/>
              </a:spcBef>
              <a:buFontTx/>
              <a:buNone/>
            </a:pPr>
            <a:r>
              <a:rPr lang="en-US" altLang="en-US" sz="1000" dirty="0"/>
              <a:t>	window</a:t>
            </a:r>
            <a:r>
              <a:rPr lang="th-TH" altLang="en-US" sz="1000" dirty="0"/>
              <a:t>.</a:t>
            </a:r>
            <a:r>
              <a:rPr lang="en-US" altLang="en-US" sz="1000" dirty="0"/>
              <a:t>onload </a:t>
            </a:r>
            <a:r>
              <a:rPr lang="th-TH" altLang="en-US" sz="1000" dirty="0"/>
              <a:t>= </a:t>
            </a:r>
            <a:r>
              <a:rPr lang="en-US" altLang="en-US" sz="1000" dirty="0"/>
              <a:t>function</a:t>
            </a:r>
            <a:r>
              <a:rPr lang="th-TH" altLang="en-US" sz="1000" dirty="0"/>
              <a:t>() </a:t>
            </a:r>
            <a:r>
              <a:rPr lang="en-US" altLang="en-US" sz="1000" dirty="0"/>
              <a:t>{</a:t>
            </a:r>
            <a:endParaRPr lang="th-TH" altLang="en-US" sz="1000" dirty="0"/>
          </a:p>
          <a:p>
            <a:pPr eaLnBrk="1" hangingPunct="1">
              <a:spcBef>
                <a:spcPct val="0"/>
              </a:spcBef>
              <a:buFontTx/>
              <a:buNone/>
            </a:pPr>
            <a:r>
              <a:rPr lang="en-US" altLang="en-US" sz="1000" dirty="0"/>
              <a:t>		document</a:t>
            </a:r>
            <a:r>
              <a:rPr lang="th-TH" altLang="en-US" sz="1000" dirty="0"/>
              <a:t>.</a:t>
            </a:r>
            <a:r>
              <a:rPr lang="en-US" altLang="en-US" sz="1000" dirty="0" err="1"/>
              <a:t>getElementById</a:t>
            </a:r>
            <a:r>
              <a:rPr lang="th-TH" altLang="en-US" sz="1000" dirty="0"/>
              <a:t>(</a:t>
            </a:r>
            <a:r>
              <a:rPr lang="en-US" altLang="en-US" sz="1000" dirty="0"/>
              <a:t>'</a:t>
            </a:r>
            <a:r>
              <a:rPr lang="en-US" altLang="en-US" sz="1000" dirty="0" err="1"/>
              <a:t>anImage</a:t>
            </a:r>
            <a:r>
              <a:rPr lang="en-US" altLang="en-US" sz="1000" dirty="0"/>
              <a:t>'</a:t>
            </a:r>
            <a:r>
              <a:rPr lang="th-TH" altLang="en-US" sz="1000" dirty="0"/>
              <a:t>).</a:t>
            </a:r>
            <a:r>
              <a:rPr lang="en-US" altLang="en-US" sz="1000" dirty="0" err="1"/>
              <a:t>addEventListener</a:t>
            </a:r>
            <a:r>
              <a:rPr lang="th-TH" altLang="en-US" sz="1000" dirty="0"/>
              <a:t>(</a:t>
            </a:r>
            <a:r>
              <a:rPr lang="en-US" altLang="en-US" sz="1000" dirty="0"/>
              <a:t>'click', react, false</a:t>
            </a:r>
            <a:r>
              <a:rPr lang="th-TH" altLang="en-US" sz="1000" dirty="0"/>
              <a:t>)</a:t>
            </a:r>
            <a:r>
              <a:rPr lang="en-US" altLang="en-US" sz="1000" dirty="0"/>
              <a:t>;</a:t>
            </a:r>
            <a:endParaRPr lang="th-TH" altLang="en-US" sz="1000" dirty="0"/>
          </a:p>
          <a:p>
            <a:pPr eaLnBrk="1" hangingPunct="1">
              <a:spcBef>
                <a:spcPct val="0"/>
              </a:spcBef>
              <a:buFontTx/>
              <a:buNone/>
            </a:pPr>
            <a:r>
              <a:rPr lang="en-US" altLang="en-US" sz="1000" dirty="0"/>
              <a:t>		document</a:t>
            </a:r>
            <a:r>
              <a:rPr lang="th-TH" altLang="en-US" sz="1000" dirty="0"/>
              <a:t>.</a:t>
            </a:r>
            <a:r>
              <a:rPr lang="en-US" altLang="en-US" sz="1000" dirty="0" err="1"/>
              <a:t>getElementById</a:t>
            </a:r>
            <a:r>
              <a:rPr lang="th-TH" altLang="en-US" sz="1000" dirty="0"/>
              <a:t>(</a:t>
            </a:r>
            <a:r>
              <a:rPr lang="en-US" altLang="en-US" sz="1000" dirty="0"/>
              <a:t>'level1'</a:t>
            </a:r>
            <a:r>
              <a:rPr lang="th-TH" altLang="en-US" sz="1000" dirty="0"/>
              <a:t>).</a:t>
            </a:r>
            <a:r>
              <a:rPr lang="en-US" altLang="en-US" sz="1000" dirty="0" err="1"/>
              <a:t>addEventListener</a:t>
            </a:r>
            <a:r>
              <a:rPr lang="th-TH" altLang="en-US" sz="1000" dirty="0"/>
              <a:t>(</a:t>
            </a:r>
            <a:r>
              <a:rPr lang="en-US" altLang="en-US" sz="1000" dirty="0"/>
              <a:t>'click', react, true</a:t>
            </a:r>
            <a:r>
              <a:rPr lang="th-TH" altLang="en-US" sz="1000" dirty="0"/>
              <a:t>)</a:t>
            </a:r>
            <a:r>
              <a:rPr lang="en-US" altLang="en-US" sz="1000" dirty="0"/>
              <a:t>;</a:t>
            </a:r>
            <a:endParaRPr lang="th-TH" altLang="en-US" sz="1000" dirty="0"/>
          </a:p>
          <a:p>
            <a:pPr eaLnBrk="1" hangingPunct="1">
              <a:spcBef>
                <a:spcPct val="0"/>
              </a:spcBef>
              <a:buFontTx/>
              <a:buNone/>
            </a:pPr>
            <a:r>
              <a:rPr lang="en-US" altLang="en-US" sz="1000" dirty="0"/>
              <a:t>		document</a:t>
            </a:r>
            <a:r>
              <a:rPr lang="th-TH" altLang="en-US" sz="1000" dirty="0"/>
              <a:t>.</a:t>
            </a:r>
            <a:r>
              <a:rPr lang="en-US" altLang="en-US" sz="1000" dirty="0" err="1"/>
              <a:t>getElementById</a:t>
            </a:r>
            <a:r>
              <a:rPr lang="th-TH" altLang="en-US" sz="1000" dirty="0"/>
              <a:t>(</a:t>
            </a:r>
            <a:r>
              <a:rPr lang="en-US" altLang="en-US" sz="1000" dirty="0"/>
              <a:t>'level2'</a:t>
            </a:r>
            <a:r>
              <a:rPr lang="th-TH" altLang="en-US" sz="1000" dirty="0"/>
              <a:t>).</a:t>
            </a:r>
            <a:r>
              <a:rPr lang="en-US" altLang="en-US" sz="1000" dirty="0" err="1"/>
              <a:t>addEventListener</a:t>
            </a:r>
            <a:r>
              <a:rPr lang="th-TH" altLang="en-US" sz="1000" dirty="0"/>
              <a:t>(</a:t>
            </a:r>
            <a:r>
              <a:rPr lang="en-US" altLang="en-US" sz="1000" dirty="0"/>
              <a:t>'click', react, false</a:t>
            </a:r>
            <a:r>
              <a:rPr lang="th-TH" altLang="en-US" sz="1000" dirty="0"/>
              <a:t>)</a:t>
            </a:r>
            <a:r>
              <a:rPr lang="en-US" altLang="en-US" sz="1000" dirty="0"/>
              <a:t>;</a:t>
            </a:r>
            <a:endParaRPr lang="th-TH" altLang="en-US" sz="1000" dirty="0"/>
          </a:p>
          <a:p>
            <a:pPr eaLnBrk="1" hangingPunct="1">
              <a:spcBef>
                <a:spcPct val="0"/>
              </a:spcBef>
              <a:buFontTx/>
              <a:buNone/>
            </a:pPr>
            <a:r>
              <a:rPr lang="en-US" altLang="en-US" sz="1000" dirty="0"/>
              <a:t>	}</a:t>
            </a:r>
            <a:endParaRPr lang="th-TH" altLang="en-US" sz="1000" dirty="0"/>
          </a:p>
          <a:p>
            <a:pPr eaLnBrk="1" hangingPunct="1">
              <a:spcBef>
                <a:spcPct val="0"/>
              </a:spcBef>
              <a:buFontTx/>
              <a:buNone/>
            </a:pPr>
            <a:r>
              <a:rPr lang="en-US" altLang="en-US" sz="1000" dirty="0"/>
              <a:t>	function react</a:t>
            </a:r>
            <a:r>
              <a:rPr lang="th-TH" altLang="en-US" sz="1000" dirty="0"/>
              <a:t>(</a:t>
            </a:r>
            <a:r>
              <a:rPr lang="en-US" altLang="en-US" sz="1000" dirty="0"/>
              <a:t>event</a:t>
            </a:r>
            <a:r>
              <a:rPr lang="th-TH" altLang="en-US" sz="1000" dirty="0"/>
              <a:t>) </a:t>
            </a:r>
            <a:r>
              <a:rPr lang="en-US" altLang="en-US" sz="1000" dirty="0"/>
              <a:t>{</a:t>
            </a:r>
            <a:endParaRPr lang="th-TH" altLang="en-US" sz="1000" dirty="0"/>
          </a:p>
          <a:p>
            <a:pPr eaLnBrk="1" hangingPunct="1">
              <a:spcBef>
                <a:spcPct val="0"/>
              </a:spcBef>
              <a:buFontTx/>
              <a:buNone/>
            </a:pPr>
            <a:r>
              <a:rPr lang="en-US" altLang="en-US" sz="1000" dirty="0"/>
              <a:t>		document</a:t>
            </a:r>
            <a:r>
              <a:rPr lang="th-TH" altLang="en-US" sz="1000" dirty="0"/>
              <a:t>.</a:t>
            </a:r>
            <a:r>
              <a:rPr lang="en-US" altLang="en-US" sz="1000" dirty="0" err="1"/>
              <a:t>getElementById</a:t>
            </a:r>
            <a:r>
              <a:rPr lang="th-TH" altLang="en-US" sz="1000" dirty="0"/>
              <a:t>(</a:t>
            </a:r>
            <a:r>
              <a:rPr lang="en-US" altLang="en-US" sz="1000" dirty="0"/>
              <a:t>'info'</a:t>
            </a:r>
            <a:r>
              <a:rPr lang="th-TH" altLang="en-US" sz="1000" dirty="0"/>
              <a:t>).</a:t>
            </a:r>
            <a:r>
              <a:rPr lang="en-US" altLang="en-US" sz="1000" dirty="0" err="1"/>
              <a:t>innerHTML</a:t>
            </a:r>
            <a:r>
              <a:rPr lang="en-US" altLang="en-US" sz="1000" dirty="0"/>
              <a:t> </a:t>
            </a:r>
            <a:r>
              <a:rPr lang="th-TH" altLang="en-US" sz="1000" dirty="0"/>
              <a:t>+= </a:t>
            </a:r>
            <a:r>
              <a:rPr lang="en-US" altLang="en-US" sz="1000" dirty="0"/>
              <a:t>'I click at ' </a:t>
            </a:r>
            <a:r>
              <a:rPr lang="th-TH" altLang="en-US" sz="1000" dirty="0"/>
              <a:t>+ </a:t>
            </a:r>
            <a:r>
              <a:rPr lang="en-US" altLang="en-US" sz="1000" dirty="0"/>
              <a:t>event</a:t>
            </a:r>
            <a:r>
              <a:rPr lang="th-TH" altLang="en-US" sz="1000" dirty="0"/>
              <a:t>.</a:t>
            </a:r>
            <a:r>
              <a:rPr lang="en-US" altLang="en-US" sz="1000" dirty="0" err="1"/>
              <a:t>currentTarget</a:t>
            </a:r>
            <a:r>
              <a:rPr lang="th-TH" altLang="en-US" sz="1000" dirty="0"/>
              <a:t>.</a:t>
            </a:r>
            <a:r>
              <a:rPr lang="en-US" altLang="en-US" sz="1000" dirty="0"/>
              <a:t>id </a:t>
            </a:r>
            <a:r>
              <a:rPr lang="th-TH" altLang="en-US" sz="1000" dirty="0"/>
              <a:t>+ </a:t>
            </a:r>
            <a:r>
              <a:rPr lang="en-US" altLang="en-US" sz="1000" dirty="0"/>
              <a:t>'</a:t>
            </a:r>
            <a:r>
              <a:rPr lang="th-TH" altLang="en-US" sz="1000" dirty="0"/>
              <a:t>!</a:t>
            </a:r>
            <a:r>
              <a:rPr lang="en-US" altLang="en-US" sz="1000" dirty="0"/>
              <a:t>&lt;</a:t>
            </a:r>
            <a:r>
              <a:rPr lang="en-US" altLang="en-US" sz="1000" dirty="0" err="1"/>
              <a:t>br</a:t>
            </a:r>
            <a:r>
              <a:rPr lang="th-TH" altLang="en-US" sz="1000" dirty="0"/>
              <a:t>/</a:t>
            </a:r>
            <a:r>
              <a:rPr lang="en-US" altLang="en-US" sz="1000" dirty="0"/>
              <a:t>&gt;';</a:t>
            </a:r>
            <a:endParaRPr lang="th-TH" altLang="en-US" sz="1000" dirty="0"/>
          </a:p>
          <a:p>
            <a:pPr eaLnBrk="1" hangingPunct="1">
              <a:spcBef>
                <a:spcPct val="0"/>
              </a:spcBef>
              <a:buFontTx/>
              <a:buNone/>
            </a:pPr>
            <a:r>
              <a:rPr lang="en-US" altLang="en-US" sz="1000" dirty="0"/>
              <a:t>	}</a:t>
            </a:r>
            <a:endParaRPr lang="th-TH" altLang="en-US" sz="1000" dirty="0"/>
          </a:p>
          <a:p>
            <a:pPr eaLnBrk="1" hangingPunct="1">
              <a:spcBef>
                <a:spcPct val="0"/>
              </a:spcBef>
              <a:buFontTx/>
              <a:buNone/>
            </a:pPr>
            <a:r>
              <a:rPr lang="en-US" altLang="en-US" sz="1000" dirty="0"/>
              <a:t>&lt;</a:t>
            </a:r>
            <a:r>
              <a:rPr lang="th-TH" altLang="en-US" sz="1000" dirty="0"/>
              <a:t>/</a:t>
            </a:r>
            <a:r>
              <a:rPr lang="en-US" altLang="en-US" sz="1000" dirty="0"/>
              <a:t>script&gt;</a:t>
            </a:r>
            <a:endParaRPr lang="th-TH" altLang="en-US" sz="1000" dirty="0"/>
          </a:p>
          <a:p>
            <a:pPr eaLnBrk="1" hangingPunct="1">
              <a:spcBef>
                <a:spcPct val="0"/>
              </a:spcBef>
              <a:buFontTx/>
              <a:buNone/>
            </a:pPr>
            <a:r>
              <a:rPr lang="en-US" altLang="en-US" sz="1000" dirty="0"/>
              <a:t>&lt;</a:t>
            </a:r>
            <a:r>
              <a:rPr lang="th-TH" altLang="en-US" sz="1000" dirty="0"/>
              <a:t>/</a:t>
            </a:r>
            <a:r>
              <a:rPr lang="en-US" altLang="en-US" sz="1000" dirty="0"/>
              <a:t>head&gt;</a:t>
            </a:r>
            <a:endParaRPr lang="th-TH" altLang="en-US" sz="1000" dirty="0"/>
          </a:p>
          <a:p>
            <a:pPr eaLnBrk="1" hangingPunct="1">
              <a:spcBef>
                <a:spcPct val="0"/>
              </a:spcBef>
              <a:buFontTx/>
              <a:buNone/>
            </a:pPr>
            <a:r>
              <a:rPr lang="en-US" altLang="en-US" sz="1000" dirty="0"/>
              <a:t>&lt;body&gt;</a:t>
            </a:r>
            <a:endParaRPr lang="th-TH" altLang="en-US" sz="1000" dirty="0"/>
          </a:p>
          <a:p>
            <a:pPr eaLnBrk="1" hangingPunct="1">
              <a:spcBef>
                <a:spcPct val="0"/>
              </a:spcBef>
              <a:buFontTx/>
              <a:buNone/>
            </a:pPr>
            <a:r>
              <a:rPr lang="en-US" altLang="en-US" sz="1000" dirty="0"/>
              <a:t>	&lt;div id</a:t>
            </a:r>
            <a:r>
              <a:rPr lang="th-TH" altLang="en-US" sz="1000" dirty="0"/>
              <a:t>="</a:t>
            </a:r>
            <a:r>
              <a:rPr lang="en-US" altLang="en-US" sz="1000" dirty="0"/>
              <a:t>level1</a:t>
            </a:r>
            <a:r>
              <a:rPr lang="th-TH" altLang="en-US" sz="1000" dirty="0"/>
              <a:t>"</a:t>
            </a:r>
            <a:r>
              <a:rPr lang="en-US" altLang="en-US" sz="1000" dirty="0"/>
              <a:t>&gt;</a:t>
            </a:r>
            <a:endParaRPr lang="th-TH" altLang="en-US" sz="1000" dirty="0"/>
          </a:p>
          <a:p>
            <a:pPr eaLnBrk="1" hangingPunct="1">
              <a:spcBef>
                <a:spcPct val="0"/>
              </a:spcBef>
              <a:buFontTx/>
              <a:buNone/>
            </a:pPr>
            <a:r>
              <a:rPr lang="en-US" altLang="en-US" sz="1000" dirty="0"/>
              <a:t>		&lt;div id</a:t>
            </a:r>
            <a:r>
              <a:rPr lang="th-TH" altLang="en-US" sz="1000" dirty="0"/>
              <a:t>="</a:t>
            </a:r>
            <a:r>
              <a:rPr lang="en-US" altLang="en-US" sz="1000" dirty="0"/>
              <a:t>level2</a:t>
            </a:r>
            <a:r>
              <a:rPr lang="th-TH" altLang="en-US" sz="1000" dirty="0"/>
              <a:t>"</a:t>
            </a:r>
            <a:r>
              <a:rPr lang="en-US" altLang="en-US" sz="1000" dirty="0"/>
              <a:t>&gt;</a:t>
            </a:r>
            <a:endParaRPr lang="th-TH" altLang="en-US" sz="1000" dirty="0"/>
          </a:p>
          <a:p>
            <a:pPr eaLnBrk="1" hangingPunct="1">
              <a:spcBef>
                <a:spcPct val="0"/>
              </a:spcBef>
              <a:buFontTx/>
              <a:buNone/>
            </a:pPr>
            <a:r>
              <a:rPr lang="en-US" altLang="en-US" sz="1000" dirty="0"/>
              <a:t>			&lt;</a:t>
            </a:r>
            <a:r>
              <a:rPr lang="en-US" altLang="en-US" sz="1000" dirty="0" err="1"/>
              <a:t>img</a:t>
            </a:r>
            <a:r>
              <a:rPr lang="en-US" altLang="en-US" sz="1000" dirty="0"/>
              <a:t> </a:t>
            </a:r>
            <a:r>
              <a:rPr lang="en-US" altLang="en-US" sz="1000" dirty="0" err="1"/>
              <a:t>src</a:t>
            </a:r>
            <a:r>
              <a:rPr lang="th-TH" altLang="en-US" sz="1000" dirty="0"/>
              <a:t>="</a:t>
            </a:r>
            <a:r>
              <a:rPr lang="en-US" altLang="en-US" sz="1000" dirty="0"/>
              <a:t>image</a:t>
            </a:r>
            <a:r>
              <a:rPr lang="th-TH" altLang="en-US" sz="1000" dirty="0"/>
              <a:t>.</a:t>
            </a:r>
            <a:r>
              <a:rPr lang="en-US" altLang="en-US" sz="1000" dirty="0"/>
              <a:t>jpg</a:t>
            </a:r>
            <a:r>
              <a:rPr lang="th-TH" altLang="en-US" sz="1000" dirty="0"/>
              <a:t>" </a:t>
            </a:r>
            <a:r>
              <a:rPr lang="en-US" altLang="en-US" sz="1000" dirty="0"/>
              <a:t>id</a:t>
            </a:r>
            <a:r>
              <a:rPr lang="th-TH" altLang="en-US" sz="1000" dirty="0"/>
              <a:t>="</a:t>
            </a:r>
            <a:r>
              <a:rPr lang="en-US" altLang="en-US" sz="1000" dirty="0" err="1"/>
              <a:t>anImage</a:t>
            </a:r>
            <a:r>
              <a:rPr lang="th-TH" altLang="en-US" sz="1000" dirty="0"/>
              <a:t>"/</a:t>
            </a:r>
            <a:r>
              <a:rPr lang="en-US" altLang="en-US" sz="1000" dirty="0"/>
              <a:t>&gt;</a:t>
            </a:r>
            <a:endParaRPr lang="th-TH" altLang="en-US" sz="1000" dirty="0"/>
          </a:p>
          <a:p>
            <a:pPr eaLnBrk="1" hangingPunct="1">
              <a:spcBef>
                <a:spcPct val="0"/>
              </a:spcBef>
              <a:buFontTx/>
              <a:buNone/>
            </a:pPr>
            <a:r>
              <a:rPr lang="en-US" altLang="en-US" sz="1000" dirty="0"/>
              <a:t>		&lt;</a:t>
            </a:r>
            <a:r>
              <a:rPr lang="th-TH" altLang="en-US" sz="1000" dirty="0"/>
              <a:t>/</a:t>
            </a:r>
            <a:r>
              <a:rPr lang="en-US" altLang="en-US" sz="1000" dirty="0"/>
              <a:t>div&gt;</a:t>
            </a:r>
            <a:endParaRPr lang="th-TH" altLang="en-US" sz="1000" dirty="0"/>
          </a:p>
          <a:p>
            <a:pPr eaLnBrk="1" hangingPunct="1">
              <a:spcBef>
                <a:spcPct val="0"/>
              </a:spcBef>
              <a:buFontTx/>
              <a:buNone/>
            </a:pPr>
            <a:r>
              <a:rPr lang="en-US" altLang="en-US" sz="1000" dirty="0"/>
              <a:t>	&lt;</a:t>
            </a:r>
            <a:r>
              <a:rPr lang="th-TH" altLang="en-US" sz="1000" dirty="0"/>
              <a:t>/</a:t>
            </a:r>
            <a:r>
              <a:rPr lang="en-US" altLang="en-US" sz="1000" dirty="0"/>
              <a:t>div&gt;</a:t>
            </a:r>
            <a:endParaRPr lang="th-TH" altLang="en-US" sz="1000" dirty="0"/>
          </a:p>
          <a:p>
            <a:pPr eaLnBrk="1" hangingPunct="1">
              <a:spcBef>
                <a:spcPct val="0"/>
              </a:spcBef>
              <a:buFontTx/>
              <a:buNone/>
            </a:pPr>
            <a:r>
              <a:rPr lang="en-US" altLang="en-US" sz="1000" dirty="0"/>
              <a:t>	&lt;div id</a:t>
            </a:r>
            <a:r>
              <a:rPr lang="th-TH" altLang="en-US" sz="1000" dirty="0"/>
              <a:t>="</a:t>
            </a:r>
            <a:r>
              <a:rPr lang="en-US" altLang="en-US" sz="1000" dirty="0"/>
              <a:t>info</a:t>
            </a:r>
            <a:r>
              <a:rPr lang="th-TH" altLang="en-US" sz="1000" dirty="0"/>
              <a:t>"</a:t>
            </a:r>
            <a:r>
              <a:rPr lang="en-US" altLang="en-US" sz="1000" dirty="0"/>
              <a:t>&gt;&lt;</a:t>
            </a:r>
            <a:r>
              <a:rPr lang="th-TH" altLang="en-US" sz="1000" dirty="0"/>
              <a:t>/</a:t>
            </a:r>
            <a:r>
              <a:rPr lang="en-US" altLang="en-US" sz="1000" dirty="0"/>
              <a:t>div&gt;</a:t>
            </a:r>
            <a:endParaRPr lang="th-TH" altLang="en-US" sz="1000" dirty="0"/>
          </a:p>
          <a:p>
            <a:pPr eaLnBrk="1" hangingPunct="1">
              <a:spcBef>
                <a:spcPct val="0"/>
              </a:spcBef>
              <a:buFontTx/>
              <a:buNone/>
            </a:pPr>
            <a:r>
              <a:rPr lang="en-US" altLang="en-US" sz="1000" dirty="0"/>
              <a:t>&lt;</a:t>
            </a:r>
            <a:r>
              <a:rPr lang="th-TH" altLang="en-US" sz="1000" dirty="0"/>
              <a:t>/</a:t>
            </a:r>
            <a:r>
              <a:rPr lang="en-US" altLang="en-US" sz="1000" dirty="0"/>
              <a:t>body&gt;</a:t>
            </a:r>
            <a:endParaRPr lang="th-TH" altLang="en-US" sz="1000" dirty="0"/>
          </a:p>
          <a:p>
            <a:pPr eaLnBrk="1" hangingPunct="1">
              <a:spcBef>
                <a:spcPct val="0"/>
              </a:spcBef>
              <a:buFontTx/>
              <a:buNone/>
            </a:pPr>
            <a:r>
              <a:rPr lang="en-US" altLang="en-US" sz="1000" dirty="0"/>
              <a:t>&lt;</a:t>
            </a:r>
            <a:r>
              <a:rPr lang="th-TH" altLang="en-US" sz="1000" dirty="0"/>
              <a:t>/</a:t>
            </a:r>
            <a:r>
              <a:rPr lang="en-US" altLang="en-US" sz="1000" dirty="0"/>
              <a:t>html&gt;</a:t>
            </a:r>
            <a:endParaRPr lang="th-TH" altLang="en-US" sz="1000" dirty="0"/>
          </a:p>
        </p:txBody>
      </p:sp>
    </p:spTree>
    <p:extLst>
      <p:ext uri="{BB962C8B-B14F-4D97-AF65-F5344CB8AC3E}">
        <p14:creationId xmlns:p14="http://schemas.microsoft.com/office/powerpoint/2010/main" val="37769548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7942865-762B-25FE-26FA-ED6057D63780}"/>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BF23C13-ED64-40C3-A42D-E234E311C429}" type="slidenum">
              <a:rPr lang="en-US" altLang="en-US" sz="1400"/>
              <a:pPr>
                <a:spcBef>
                  <a:spcPct val="0"/>
                </a:spcBef>
                <a:buFontTx/>
                <a:buNone/>
              </a:pPr>
              <a:t>92</a:t>
            </a:fld>
            <a:endParaRPr lang="th-TH" altLang="en-US" sz="1400"/>
          </a:p>
        </p:txBody>
      </p:sp>
      <p:sp>
        <p:nvSpPr>
          <p:cNvPr id="3" name="Rectangle 2">
            <a:extLst>
              <a:ext uri="{FF2B5EF4-FFF2-40B4-BE49-F238E27FC236}">
                <a16:creationId xmlns:a16="http://schemas.microsoft.com/office/drawing/2014/main" id="{B092AE2A-6FF6-0B7E-4307-772C94F47DAB}"/>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Flow</a:t>
            </a:r>
            <a:endParaRPr lang="th-TH" altLang="en-US" dirty="0"/>
          </a:p>
        </p:txBody>
      </p:sp>
      <p:sp>
        <p:nvSpPr>
          <p:cNvPr id="4" name="Rectangle 3">
            <a:extLst>
              <a:ext uri="{FF2B5EF4-FFF2-40B4-BE49-F238E27FC236}">
                <a16:creationId xmlns:a16="http://schemas.microsoft.com/office/drawing/2014/main" id="{24070BD4-F1AE-D946-F354-CECC44B811AE}"/>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Event Propagation</a:t>
            </a:r>
            <a:endParaRPr lang="en-US" altLang="en-US" dirty="0"/>
          </a:p>
        </p:txBody>
      </p:sp>
      <p:sp>
        <p:nvSpPr>
          <p:cNvPr id="5" name="Rectangle 4">
            <a:extLst>
              <a:ext uri="{FF2B5EF4-FFF2-40B4-BE49-F238E27FC236}">
                <a16:creationId xmlns:a16="http://schemas.microsoft.com/office/drawing/2014/main" id="{68B14A1B-8C6E-95D8-EAC6-40893B35F8DB}"/>
              </a:ext>
            </a:extLst>
          </p:cNvPr>
          <p:cNvSpPr>
            <a:spLocks noChangeArrowheads="1"/>
          </p:cNvSpPr>
          <p:nvPr/>
        </p:nvSpPr>
        <p:spPr bwMode="auto">
          <a:xfrm>
            <a:off x="0" y="2468563"/>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pic>
        <p:nvPicPr>
          <p:cNvPr id="8" name="Picture 7">
            <a:extLst>
              <a:ext uri="{FF2B5EF4-FFF2-40B4-BE49-F238E27FC236}">
                <a16:creationId xmlns:a16="http://schemas.microsoft.com/office/drawing/2014/main" id="{02A1C33A-5943-3337-9620-7743D50ED95E}"/>
              </a:ext>
            </a:extLst>
          </p:cNvPr>
          <p:cNvPicPr>
            <a:picLocks noChangeAspect="1"/>
          </p:cNvPicPr>
          <p:nvPr/>
        </p:nvPicPr>
        <p:blipFill>
          <a:blip r:embed="rId3"/>
          <a:stretch>
            <a:fillRect/>
          </a:stretch>
        </p:blipFill>
        <p:spPr>
          <a:xfrm>
            <a:off x="2051720" y="2493000"/>
            <a:ext cx="5242155" cy="396033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646787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98FFB45-E5F9-4AE3-7231-12A0FCBACC22}"/>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38B76610-4910-4D72-AC37-8AB1ACAA8991}" type="slidenum">
              <a:rPr lang="en-US" altLang="en-US" sz="1400"/>
              <a:pPr>
                <a:spcBef>
                  <a:spcPct val="0"/>
                </a:spcBef>
                <a:buFontTx/>
                <a:buNone/>
              </a:pPr>
              <a:t>93</a:t>
            </a:fld>
            <a:endParaRPr lang="th-TH" altLang="en-US" sz="1400"/>
          </a:p>
        </p:txBody>
      </p:sp>
      <p:sp>
        <p:nvSpPr>
          <p:cNvPr id="3" name="Rectangle 2">
            <a:extLst>
              <a:ext uri="{FF2B5EF4-FFF2-40B4-BE49-F238E27FC236}">
                <a16:creationId xmlns:a16="http://schemas.microsoft.com/office/drawing/2014/main" id="{01BF49DB-7721-D8FE-9971-440F9726626C}"/>
              </a:ext>
            </a:extLst>
          </p:cNvPr>
          <p:cNvSpPr txBox="1">
            <a:spLocks noChangeArrowheads="1"/>
          </p:cNvSpPr>
          <p:nvPr/>
        </p:nvSpPr>
        <p:spPr>
          <a:xfrm>
            <a:off x="1310952"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Object</a:t>
            </a:r>
            <a:endParaRPr lang="th-TH" altLang="en-US" dirty="0"/>
          </a:p>
        </p:txBody>
      </p:sp>
      <p:sp>
        <p:nvSpPr>
          <p:cNvPr id="4" name="Rectangle 3">
            <a:extLst>
              <a:ext uri="{FF2B5EF4-FFF2-40B4-BE49-F238E27FC236}">
                <a16:creationId xmlns:a16="http://schemas.microsoft.com/office/drawing/2014/main" id="{A40329E5-F6B3-CBF8-8C83-D58C98EFD661}"/>
              </a:ext>
            </a:extLst>
          </p:cNvPr>
          <p:cNvSpPr txBox="1">
            <a:spLocks noChangeArrowheads="1"/>
          </p:cNvSpPr>
          <p:nvPr/>
        </p:nvSpPr>
        <p:spPr>
          <a:xfrm>
            <a:off x="1387152"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Event Properties</a:t>
            </a:r>
          </a:p>
        </p:txBody>
      </p:sp>
      <p:sp>
        <p:nvSpPr>
          <p:cNvPr id="5" name="Rectangle 4">
            <a:extLst>
              <a:ext uri="{FF2B5EF4-FFF2-40B4-BE49-F238E27FC236}">
                <a16:creationId xmlns:a16="http://schemas.microsoft.com/office/drawing/2014/main" id="{B07E0D2A-0231-C3DD-01FF-188A157BDF81}"/>
              </a:ext>
            </a:extLst>
          </p:cNvPr>
          <p:cNvSpPr>
            <a:spLocks noChangeArrowheads="1"/>
          </p:cNvSpPr>
          <p:nvPr/>
        </p:nvSpPr>
        <p:spPr bwMode="auto">
          <a:xfrm>
            <a:off x="0" y="2330450"/>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endParaRPr lang="en-US" altLang="en-US" sz="2800"/>
          </a:p>
        </p:txBody>
      </p:sp>
      <p:graphicFrame>
        <p:nvGraphicFramePr>
          <p:cNvPr id="6" name="Group 160">
            <a:extLst>
              <a:ext uri="{FF2B5EF4-FFF2-40B4-BE49-F238E27FC236}">
                <a16:creationId xmlns:a16="http://schemas.microsoft.com/office/drawing/2014/main" id="{D5AC1A38-7297-4190-B5C6-23BC831EBFDC}"/>
              </a:ext>
            </a:extLst>
          </p:cNvPr>
          <p:cNvGraphicFramePr>
            <a:graphicFrameLocks noGrp="1"/>
          </p:cNvGraphicFramePr>
          <p:nvPr>
            <p:extLst>
              <p:ext uri="{D42A27DB-BD31-4B8C-83A1-F6EECF244321}">
                <p14:modId xmlns:p14="http://schemas.microsoft.com/office/powerpoint/2010/main" val="1130845396"/>
              </p:ext>
            </p:extLst>
          </p:nvPr>
        </p:nvGraphicFramePr>
        <p:xfrm>
          <a:off x="1615752" y="2362200"/>
          <a:ext cx="7315200" cy="3109892"/>
        </p:xfrm>
        <a:graphic>
          <a:graphicData uri="http://schemas.openxmlformats.org/drawingml/2006/table">
            <a:tbl>
              <a:tblPr/>
              <a:tblGrid>
                <a:gridCol w="1372072">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4791000">
                  <a:extLst>
                    <a:ext uri="{9D8B030D-6E8A-4147-A177-3AD203B41FA5}">
                      <a16:colId xmlns:a16="http://schemas.microsoft.com/office/drawing/2014/main" val="20002"/>
                    </a:ext>
                  </a:extLst>
                </a:gridCol>
              </a:tblGrid>
              <a:tr h="2743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Type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Name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Description</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746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DOMString</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type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The name of the event (case-insensitive).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45724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EventTarget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target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Used to indicate the EventTarget to which the event was originally dispatched.</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45724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EventTarget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currentTarget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Used to indicate the EventTarget whose EventListeners are currently being processed.</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r h="2746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unsigned short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eventPhase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Used to indicate which phase of event flow is currently being evaluated.</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r h="27466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boolean</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bubbles</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Used to indicate whether or not an event is a bubbling event.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5"/>
                  </a:ext>
                </a:extLst>
              </a:tr>
              <a:tr h="45724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boolean</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cancelable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Used to indicate whether or not an event can have its default action prevented.</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6"/>
                  </a:ext>
                </a:extLst>
              </a:tr>
              <a:tr h="45724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DOMTimeStamp</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timeStamp</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Used to specify the time (in milliseconds relative to the epoch) at which the event was created.</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marT="45725" marB="45725"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844061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53E1D6C-ACCD-561C-B330-EFFB9B891B3E}"/>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D962A448-FD2E-451A-87C1-C873125FDA54}" type="slidenum">
              <a:rPr lang="en-US" altLang="en-US" sz="1400"/>
              <a:pPr>
                <a:spcBef>
                  <a:spcPct val="0"/>
                </a:spcBef>
                <a:buFontTx/>
                <a:buNone/>
              </a:pPr>
              <a:t>94</a:t>
            </a:fld>
            <a:endParaRPr lang="th-TH" altLang="en-US" sz="1400"/>
          </a:p>
        </p:txBody>
      </p:sp>
      <p:sp>
        <p:nvSpPr>
          <p:cNvPr id="3" name="Rectangle 2">
            <a:extLst>
              <a:ext uri="{FF2B5EF4-FFF2-40B4-BE49-F238E27FC236}">
                <a16:creationId xmlns:a16="http://schemas.microsoft.com/office/drawing/2014/main" id="{BFF4A921-EF2B-73BD-7A86-08C63A0D7497}"/>
              </a:ext>
            </a:extLst>
          </p:cNvPr>
          <p:cNvSpPr txBox="1">
            <a:spLocks noChangeArrowheads="1"/>
          </p:cNvSpPr>
          <p:nvPr/>
        </p:nvSpPr>
        <p:spPr>
          <a:xfrm>
            <a:off x="1306760" y="533400"/>
            <a:ext cx="7620000" cy="1236663"/>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Event Object</a:t>
            </a:r>
            <a:endParaRPr lang="th-TH" altLang="en-US" dirty="0"/>
          </a:p>
        </p:txBody>
      </p:sp>
      <p:sp>
        <p:nvSpPr>
          <p:cNvPr id="4" name="Rectangle 3">
            <a:extLst>
              <a:ext uri="{FF2B5EF4-FFF2-40B4-BE49-F238E27FC236}">
                <a16:creationId xmlns:a16="http://schemas.microsoft.com/office/drawing/2014/main" id="{6E39343D-5D39-A68C-B430-8FDEDA646383}"/>
              </a:ext>
            </a:extLst>
          </p:cNvPr>
          <p:cNvSpPr txBox="1">
            <a:spLocks noChangeArrowheads="1"/>
          </p:cNvSpPr>
          <p:nvPr/>
        </p:nvSpPr>
        <p:spPr>
          <a:xfrm>
            <a:off x="1382960" y="1676401"/>
            <a:ext cx="7620000" cy="4848943"/>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dirty="0"/>
              <a:t>Event Methods</a:t>
            </a:r>
          </a:p>
        </p:txBody>
      </p:sp>
      <p:graphicFrame>
        <p:nvGraphicFramePr>
          <p:cNvPr id="5" name="Group 205">
            <a:extLst>
              <a:ext uri="{FF2B5EF4-FFF2-40B4-BE49-F238E27FC236}">
                <a16:creationId xmlns:a16="http://schemas.microsoft.com/office/drawing/2014/main" id="{76FE6FEB-DBE7-2608-31C3-184995D4447C}"/>
              </a:ext>
            </a:extLst>
          </p:cNvPr>
          <p:cNvGraphicFramePr>
            <a:graphicFrameLocks noGrp="1"/>
          </p:cNvGraphicFramePr>
          <p:nvPr>
            <p:extLst>
              <p:ext uri="{D42A27DB-BD31-4B8C-83A1-F6EECF244321}">
                <p14:modId xmlns:p14="http://schemas.microsoft.com/office/powerpoint/2010/main" val="4053104392"/>
              </p:ext>
            </p:extLst>
          </p:nvPr>
        </p:nvGraphicFramePr>
        <p:xfrm>
          <a:off x="1835695" y="2278780"/>
          <a:ext cx="7200801" cy="4246564"/>
        </p:xfrm>
        <a:graphic>
          <a:graphicData uri="http://schemas.openxmlformats.org/drawingml/2006/table">
            <a:tbl>
              <a:tblPr/>
              <a:tblGrid>
                <a:gridCol w="1283311">
                  <a:extLst>
                    <a:ext uri="{9D8B030D-6E8A-4147-A177-3AD203B41FA5}">
                      <a16:colId xmlns:a16="http://schemas.microsoft.com/office/drawing/2014/main" val="20000"/>
                    </a:ext>
                  </a:extLst>
                </a:gridCol>
                <a:gridCol w="926836">
                  <a:extLst>
                    <a:ext uri="{9D8B030D-6E8A-4147-A177-3AD203B41FA5}">
                      <a16:colId xmlns:a16="http://schemas.microsoft.com/office/drawing/2014/main" val="20001"/>
                    </a:ext>
                  </a:extLst>
                </a:gridCol>
                <a:gridCol w="1140721">
                  <a:extLst>
                    <a:ext uri="{9D8B030D-6E8A-4147-A177-3AD203B41FA5}">
                      <a16:colId xmlns:a16="http://schemas.microsoft.com/office/drawing/2014/main" val="20002"/>
                    </a:ext>
                  </a:extLst>
                </a:gridCol>
                <a:gridCol w="3849933">
                  <a:extLst>
                    <a:ext uri="{9D8B030D-6E8A-4147-A177-3AD203B41FA5}">
                      <a16:colId xmlns:a16="http://schemas.microsoft.com/office/drawing/2014/main" val="20003"/>
                    </a:ext>
                  </a:extLst>
                </a:gridCol>
              </a:tblGrid>
              <a:tr h="7397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Name</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Argument type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Argument name</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Tahoma" pitchFamily="34" charset="0"/>
                          <a:ea typeface="Times New Roman" pitchFamily="18" charset="0"/>
                          <a:cs typeface="Tahoma" pitchFamily="34" charset="0"/>
                        </a:rPr>
                        <a:t>Description</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8397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rgbClr val="000000"/>
                          </a:solidFill>
                          <a:effectLst/>
                          <a:latin typeface="Tahoma" pitchFamily="34" charset="0"/>
                          <a:ea typeface="Times New Roman" pitchFamily="18" charset="0"/>
                          <a:cs typeface="Tahoma" pitchFamily="34" charset="0"/>
                        </a:rPr>
                        <a:t>stopPropagation</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ngsana New" pitchFamily="18" charset="-34"/>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ngsana New" pitchFamily="18" charset="-34"/>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To prevent further propagation of an event during event flow.</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1"/>
                  </a:ext>
                </a:extLst>
              </a:tr>
              <a:tr h="1036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preventDefault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ngsana New" pitchFamily="18" charset="-34"/>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ngsana New" pitchFamily="18" charset="-34"/>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To cancel the event if it is cancelable, meaning that any default action normally taken by the implementation as a result of the event will not occur.</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444500">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initEvent</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marL="83127" marR="83127"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DOMString</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eventTypeArg</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Specifies the event type.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3"/>
                  </a:ext>
                </a:extLst>
              </a:tr>
              <a:tr h="446088">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boolean</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canBubbleArg</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Specifies whether or not the event can bubble.</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r h="739775">
                <a:tc v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rgbClr val="000000"/>
                          </a:solidFill>
                          <a:effectLst/>
                          <a:latin typeface="Tahoma" pitchFamily="34" charset="0"/>
                          <a:ea typeface="Times New Roman" pitchFamily="18" charset="0"/>
                          <a:cs typeface="Tahoma" pitchFamily="34" charset="0"/>
                        </a:rPr>
                        <a:t>boolean</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Tahoma" pitchFamily="34" charset="0"/>
                          <a:ea typeface="Times New Roman" pitchFamily="18" charset="0"/>
                          <a:cs typeface="Tahoma" pitchFamily="34" charset="0"/>
                        </a:rPr>
                        <a:t>cancelableArg</a:t>
                      </a:r>
                      <a:endParaRPr kumimoji="0" lang="en-US" sz="2800" b="0" i="0" u="none" strike="noStrike" cap="none" normalizeH="0" baseline="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Specifies whether or not the event's default action can be prevented.</a:t>
                      </a:r>
                      <a:endParaRPr kumimoji="0" lang="en-US" sz="2800" b="0" i="0" u="none" strike="noStrike" cap="none" normalizeH="0" baseline="0" dirty="0">
                        <a:ln>
                          <a:noFill/>
                        </a:ln>
                        <a:solidFill>
                          <a:schemeClr val="tx1"/>
                        </a:solidFill>
                        <a:effectLst/>
                        <a:latin typeface="Arial" charset="0"/>
                        <a:ea typeface="Times New Roman" pitchFamily="18" charset="0"/>
                        <a:cs typeface="Tahoma" pitchFamily="34" charset="0"/>
                      </a:endParaRPr>
                    </a:p>
                  </a:txBody>
                  <a:tcPr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317108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D000295-AD19-D4F7-9397-2C39C3246CE3}"/>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47CB5F21-7A9F-47CC-A5F7-E94D97D95572}" type="slidenum">
              <a:rPr lang="en-US" altLang="en-US" sz="1400"/>
              <a:pPr>
                <a:spcBef>
                  <a:spcPct val="0"/>
                </a:spcBef>
                <a:buFontTx/>
                <a:buNone/>
              </a:pPr>
              <a:t>95</a:t>
            </a:fld>
            <a:endParaRPr lang="th-TH" altLang="en-US" sz="1400"/>
          </a:p>
        </p:txBody>
      </p:sp>
      <p:sp>
        <p:nvSpPr>
          <p:cNvPr id="3" name="Rectangle 2">
            <a:extLst>
              <a:ext uri="{FF2B5EF4-FFF2-40B4-BE49-F238E27FC236}">
                <a16:creationId xmlns:a16="http://schemas.microsoft.com/office/drawing/2014/main" id="{50FA6DD5-FC68-7884-1FE3-40BDBA9700BE}"/>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Timing Event </a:t>
            </a:r>
            <a:endParaRPr lang="th-TH" altLang="en-US" dirty="0"/>
          </a:p>
        </p:txBody>
      </p:sp>
      <p:sp>
        <p:nvSpPr>
          <p:cNvPr id="4" name="Rectangle 3">
            <a:extLst>
              <a:ext uri="{FF2B5EF4-FFF2-40B4-BE49-F238E27FC236}">
                <a16:creationId xmlns:a16="http://schemas.microsoft.com/office/drawing/2014/main" id="{EE6847FA-6060-89FC-BE90-98C85899661B}"/>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setTimeout()</a:t>
            </a:r>
          </a:p>
          <a:p>
            <a:pPr lvl="1"/>
            <a:r>
              <a:rPr lang="en-US" altLang="en-US"/>
              <a:t>execute a code some time in the future</a:t>
            </a:r>
          </a:p>
          <a:p>
            <a:pPr lvl="1"/>
            <a:endParaRPr lang="en-US" altLang="en-US"/>
          </a:p>
          <a:p>
            <a:pPr lvl="1"/>
            <a:endParaRPr lang="en-US" altLang="en-US"/>
          </a:p>
          <a:p>
            <a:pPr marL="457200" indent="-457200"/>
            <a:r>
              <a:rPr lang="en-US" altLang="en-US"/>
              <a:t>clearTimeout()</a:t>
            </a:r>
          </a:p>
          <a:p>
            <a:pPr lvl="1"/>
            <a:r>
              <a:rPr lang="en-US" altLang="en-US"/>
              <a:t>cancel the setTimeout()</a:t>
            </a:r>
          </a:p>
        </p:txBody>
      </p:sp>
      <p:sp>
        <p:nvSpPr>
          <p:cNvPr id="5" name="Text Box 4">
            <a:extLst>
              <a:ext uri="{FF2B5EF4-FFF2-40B4-BE49-F238E27FC236}">
                <a16:creationId xmlns:a16="http://schemas.microsoft.com/office/drawing/2014/main" id="{F4726212-2337-5D25-6FBB-899FAD1E4189}"/>
              </a:ext>
            </a:extLst>
          </p:cNvPr>
          <p:cNvSpPr txBox="1">
            <a:spLocks noChangeArrowheads="1"/>
          </p:cNvSpPr>
          <p:nvPr/>
        </p:nvSpPr>
        <p:spPr bwMode="auto">
          <a:xfrm>
            <a:off x="2254696" y="3048000"/>
            <a:ext cx="628967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a:t>var t</a:t>
            </a:r>
            <a:r>
              <a:rPr lang="th-TH" altLang="en-US" sz="2000"/>
              <a:t>=</a:t>
            </a:r>
            <a:r>
              <a:rPr lang="en-US" altLang="en-US" sz="2000"/>
              <a:t>setTimeout</a:t>
            </a:r>
            <a:r>
              <a:rPr lang="th-TH" altLang="en-US" sz="2000"/>
              <a:t>("</a:t>
            </a:r>
            <a:r>
              <a:rPr lang="en-US" altLang="en-US" sz="2000"/>
              <a:t>javascript statement</a:t>
            </a:r>
            <a:r>
              <a:rPr lang="th-TH" altLang="en-US" sz="2000"/>
              <a:t>"</a:t>
            </a:r>
            <a:r>
              <a:rPr lang="en-US" altLang="en-US" sz="2000"/>
              <a:t>,milliseconds</a:t>
            </a:r>
            <a:r>
              <a:rPr lang="th-TH" altLang="en-US" sz="2000"/>
              <a:t>)</a:t>
            </a:r>
            <a:r>
              <a:rPr lang="en-US" altLang="en-US" sz="2000"/>
              <a:t>;</a:t>
            </a:r>
            <a:r>
              <a:rPr lang="th-TH" altLang="en-US" sz="2000"/>
              <a:t> </a:t>
            </a:r>
          </a:p>
        </p:txBody>
      </p:sp>
      <p:sp>
        <p:nvSpPr>
          <p:cNvPr id="6" name="Text Box 5">
            <a:extLst>
              <a:ext uri="{FF2B5EF4-FFF2-40B4-BE49-F238E27FC236}">
                <a16:creationId xmlns:a16="http://schemas.microsoft.com/office/drawing/2014/main" id="{3690DFED-EBED-866E-D30F-B696EC58BA2C}"/>
              </a:ext>
            </a:extLst>
          </p:cNvPr>
          <p:cNvSpPr txBox="1">
            <a:spLocks noChangeArrowheads="1"/>
          </p:cNvSpPr>
          <p:nvPr/>
        </p:nvSpPr>
        <p:spPr bwMode="auto">
          <a:xfrm>
            <a:off x="2238821" y="5040313"/>
            <a:ext cx="6264275" cy="4032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a:t>clearTimeout</a:t>
            </a:r>
            <a:r>
              <a:rPr lang="th-TH" altLang="en-US" sz="2000"/>
              <a:t>(</a:t>
            </a:r>
            <a:r>
              <a:rPr lang="en-US" altLang="en-US" sz="2000"/>
              <a:t>setTimeout_variable</a:t>
            </a:r>
            <a:r>
              <a:rPr lang="th-TH" altLang="en-US" sz="2000"/>
              <a:t>) </a:t>
            </a:r>
          </a:p>
        </p:txBody>
      </p:sp>
    </p:spTree>
    <p:extLst>
      <p:ext uri="{BB962C8B-B14F-4D97-AF65-F5344CB8AC3E}">
        <p14:creationId xmlns:p14="http://schemas.microsoft.com/office/powerpoint/2010/main" val="2469631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CD281BB-05C1-7104-7BB1-EDE9CC9F2AB3}"/>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6E76E759-52C8-4CF4-8546-31178EF1D970}" type="slidenum">
              <a:rPr lang="en-US" altLang="en-US" sz="1400"/>
              <a:pPr>
                <a:spcBef>
                  <a:spcPct val="0"/>
                </a:spcBef>
                <a:buFontTx/>
                <a:buNone/>
              </a:pPr>
              <a:t>96</a:t>
            </a:fld>
            <a:endParaRPr lang="th-TH" altLang="en-US" sz="1400"/>
          </a:p>
        </p:txBody>
      </p:sp>
      <p:sp>
        <p:nvSpPr>
          <p:cNvPr id="3" name="Rectangle 2">
            <a:extLst>
              <a:ext uri="{FF2B5EF4-FFF2-40B4-BE49-F238E27FC236}">
                <a16:creationId xmlns:a16="http://schemas.microsoft.com/office/drawing/2014/main" id="{99EA1F20-2ECC-302C-ED83-93835D9EE5BC}"/>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Timing Event </a:t>
            </a:r>
            <a:endParaRPr lang="th-TH" altLang="en-US" dirty="0"/>
          </a:p>
        </p:txBody>
      </p:sp>
      <p:sp>
        <p:nvSpPr>
          <p:cNvPr id="4" name="Rectangle 3">
            <a:extLst>
              <a:ext uri="{FF2B5EF4-FFF2-40B4-BE49-F238E27FC236}">
                <a16:creationId xmlns:a16="http://schemas.microsoft.com/office/drawing/2014/main" id="{B611AD24-5902-CC73-1388-B361D3AFAC42}"/>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setInterval()</a:t>
            </a:r>
          </a:p>
          <a:p>
            <a:pPr lvl="1"/>
            <a:r>
              <a:rPr lang="en-US" altLang="en-US"/>
              <a:t>keeps</a:t>
            </a:r>
            <a:r>
              <a:rPr lang="th-TH" altLang="en-US"/>
              <a:t> triggering</a:t>
            </a:r>
            <a:r>
              <a:rPr lang="en-US" altLang="en-US"/>
              <a:t> </a:t>
            </a:r>
            <a:r>
              <a:rPr lang="th-TH" altLang="en-US" i="1"/>
              <a:t>expression</a:t>
            </a:r>
            <a:r>
              <a:rPr lang="en-US" altLang="en-US" i="1"/>
              <a:t> </a:t>
            </a:r>
            <a:r>
              <a:rPr lang="en-US" altLang="en-US"/>
              <a:t>again and again</a:t>
            </a:r>
            <a:r>
              <a:rPr lang="th-TH" altLang="en-US"/>
              <a:t> </a:t>
            </a:r>
            <a:endParaRPr lang="en-US" altLang="en-US"/>
          </a:p>
          <a:p>
            <a:pPr lvl="1"/>
            <a:endParaRPr lang="en-US" altLang="en-US"/>
          </a:p>
          <a:p>
            <a:pPr marL="457200" indent="-457200"/>
            <a:r>
              <a:rPr lang="en-US" altLang="en-US"/>
              <a:t>clearInterval()</a:t>
            </a:r>
          </a:p>
          <a:p>
            <a:pPr lvl="1"/>
            <a:r>
              <a:rPr lang="en-US" altLang="en-US"/>
              <a:t>cancel the setInterval()</a:t>
            </a:r>
            <a:endParaRPr lang="en-US" altLang="en-US" dirty="0"/>
          </a:p>
        </p:txBody>
      </p:sp>
      <p:sp>
        <p:nvSpPr>
          <p:cNvPr id="5" name="Text Box 4">
            <a:extLst>
              <a:ext uri="{FF2B5EF4-FFF2-40B4-BE49-F238E27FC236}">
                <a16:creationId xmlns:a16="http://schemas.microsoft.com/office/drawing/2014/main" id="{69966D80-7292-F77C-8F30-AF0D07293574}"/>
              </a:ext>
            </a:extLst>
          </p:cNvPr>
          <p:cNvSpPr txBox="1">
            <a:spLocks noChangeArrowheads="1"/>
          </p:cNvSpPr>
          <p:nvPr/>
        </p:nvSpPr>
        <p:spPr bwMode="auto">
          <a:xfrm>
            <a:off x="2238821" y="2852936"/>
            <a:ext cx="462979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dirty="0"/>
              <a:t>var t = </a:t>
            </a:r>
            <a:r>
              <a:rPr lang="en-US" altLang="en-US" sz="2000" dirty="0" err="1"/>
              <a:t>setInterval</a:t>
            </a:r>
            <a:r>
              <a:rPr lang="th-TH" altLang="en-US" sz="2000" dirty="0"/>
              <a:t> ( </a:t>
            </a:r>
            <a:r>
              <a:rPr lang="en-US" altLang="en-US" sz="2000" i="1" dirty="0"/>
              <a:t>expression</a:t>
            </a:r>
            <a:r>
              <a:rPr lang="th-TH" altLang="en-US" sz="2000" dirty="0"/>
              <a:t>, </a:t>
            </a:r>
            <a:r>
              <a:rPr lang="en-US" altLang="en-US" sz="2000" i="1" dirty="0"/>
              <a:t>interval</a:t>
            </a:r>
            <a:r>
              <a:rPr lang="th-TH" altLang="en-US" sz="2000" dirty="0"/>
              <a:t> ); </a:t>
            </a:r>
          </a:p>
        </p:txBody>
      </p:sp>
      <p:sp>
        <p:nvSpPr>
          <p:cNvPr id="6" name="Text Box 5">
            <a:extLst>
              <a:ext uri="{FF2B5EF4-FFF2-40B4-BE49-F238E27FC236}">
                <a16:creationId xmlns:a16="http://schemas.microsoft.com/office/drawing/2014/main" id="{A3DEF719-AB79-6B33-8559-4CC86A43A9ED}"/>
              </a:ext>
            </a:extLst>
          </p:cNvPr>
          <p:cNvSpPr txBox="1">
            <a:spLocks noChangeArrowheads="1"/>
          </p:cNvSpPr>
          <p:nvPr/>
        </p:nvSpPr>
        <p:spPr bwMode="auto">
          <a:xfrm>
            <a:off x="2238821" y="4581128"/>
            <a:ext cx="6188075" cy="4032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a:t>clearInterval</a:t>
            </a:r>
            <a:r>
              <a:rPr lang="th-TH" altLang="en-US" sz="2000"/>
              <a:t>(</a:t>
            </a:r>
            <a:r>
              <a:rPr lang="en-US" altLang="en-US" sz="2000"/>
              <a:t>setInterval_variable</a:t>
            </a:r>
            <a:r>
              <a:rPr lang="th-TH" altLang="en-US" sz="2000"/>
              <a:t>) </a:t>
            </a:r>
          </a:p>
        </p:txBody>
      </p:sp>
    </p:spTree>
    <p:extLst>
      <p:ext uri="{BB962C8B-B14F-4D97-AF65-F5344CB8AC3E}">
        <p14:creationId xmlns:p14="http://schemas.microsoft.com/office/powerpoint/2010/main" val="6321777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1049B1C-265B-D843-52E9-D3FFF25269C6}"/>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6E76E759-52C8-4CF4-8546-31178EF1D970}" type="slidenum">
              <a:rPr lang="en-US" altLang="en-US" sz="1400"/>
              <a:pPr>
                <a:spcBef>
                  <a:spcPct val="0"/>
                </a:spcBef>
                <a:buFontTx/>
                <a:buNone/>
              </a:pPr>
              <a:t>97</a:t>
            </a:fld>
            <a:endParaRPr lang="th-TH" altLang="en-US" sz="1400"/>
          </a:p>
        </p:txBody>
      </p:sp>
      <p:sp>
        <p:nvSpPr>
          <p:cNvPr id="3" name="Rectangle 2">
            <a:extLst>
              <a:ext uri="{FF2B5EF4-FFF2-40B4-BE49-F238E27FC236}">
                <a16:creationId xmlns:a16="http://schemas.microsoft.com/office/drawing/2014/main" id="{F44F25E0-CB0D-8CF5-0A5D-4A484F69FB57}"/>
              </a:ext>
            </a:extLst>
          </p:cNvPr>
          <p:cNvSpPr txBox="1">
            <a:spLocks noChangeArrowheads="1"/>
          </p:cNvSpPr>
          <p:nvPr/>
        </p:nvSpPr>
        <p:spPr>
          <a:xfrm>
            <a:off x="134029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Cross Domain Communication</a:t>
            </a:r>
            <a:endParaRPr lang="th-TH" altLang="en-US" dirty="0"/>
          </a:p>
        </p:txBody>
      </p:sp>
      <p:sp>
        <p:nvSpPr>
          <p:cNvPr id="4" name="Rectangle 3">
            <a:extLst>
              <a:ext uri="{FF2B5EF4-FFF2-40B4-BE49-F238E27FC236}">
                <a16:creationId xmlns:a16="http://schemas.microsoft.com/office/drawing/2014/main" id="{36C7C795-7670-F6BE-CC89-359702D38A90}"/>
              </a:ext>
            </a:extLst>
          </p:cNvPr>
          <p:cNvSpPr txBox="1">
            <a:spLocks noChangeArrowheads="1"/>
          </p:cNvSpPr>
          <p:nvPr/>
        </p:nvSpPr>
        <p:spPr>
          <a:xfrm>
            <a:off x="141649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postMessage</a:t>
            </a:r>
          </a:p>
          <a:p>
            <a:pPr lvl="1"/>
            <a:r>
              <a:rPr lang="en-US" altLang="en-US"/>
              <a:t>to send the message</a:t>
            </a:r>
            <a:r>
              <a:rPr lang="th-TH" altLang="en-US"/>
              <a:t> </a:t>
            </a:r>
            <a:endParaRPr lang="en-US" altLang="en-US"/>
          </a:p>
          <a:p>
            <a:pPr lvl="1"/>
            <a:endParaRPr lang="en-US" altLang="en-US"/>
          </a:p>
          <a:p>
            <a:pPr marL="457200" indent="-457200"/>
            <a:r>
              <a:rPr lang="en-US" altLang="en-US"/>
              <a:t>onmessage</a:t>
            </a:r>
          </a:p>
          <a:p>
            <a:pPr lvl="1"/>
            <a:r>
              <a:rPr lang="en-US" altLang="en-US"/>
              <a:t>to receive and process message</a:t>
            </a:r>
            <a:endParaRPr lang="en-US" altLang="en-US" dirty="0"/>
          </a:p>
        </p:txBody>
      </p:sp>
      <p:sp>
        <p:nvSpPr>
          <p:cNvPr id="5" name="Text Box 4">
            <a:extLst>
              <a:ext uri="{FF2B5EF4-FFF2-40B4-BE49-F238E27FC236}">
                <a16:creationId xmlns:a16="http://schemas.microsoft.com/office/drawing/2014/main" id="{E233B7CE-F864-12E3-7F58-00C4FAD0E54E}"/>
              </a:ext>
            </a:extLst>
          </p:cNvPr>
          <p:cNvSpPr txBox="1">
            <a:spLocks noChangeArrowheads="1"/>
          </p:cNvSpPr>
          <p:nvPr/>
        </p:nvSpPr>
        <p:spPr bwMode="auto">
          <a:xfrm>
            <a:off x="2238820" y="2819400"/>
            <a:ext cx="6188075"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dirty="0" err="1"/>
              <a:t>window.postMessage</a:t>
            </a:r>
            <a:r>
              <a:rPr lang="en-US" altLang="en-US" sz="2000" dirty="0"/>
              <a:t>(msg,"*");</a:t>
            </a:r>
            <a:endParaRPr lang="th-TH" altLang="en-US" sz="2000" dirty="0"/>
          </a:p>
        </p:txBody>
      </p:sp>
      <p:sp>
        <p:nvSpPr>
          <p:cNvPr id="6" name="Text Box 5">
            <a:extLst>
              <a:ext uri="{FF2B5EF4-FFF2-40B4-BE49-F238E27FC236}">
                <a16:creationId xmlns:a16="http://schemas.microsoft.com/office/drawing/2014/main" id="{BBD2BE72-CCFE-E7A0-A21C-CE7C88EC1172}"/>
              </a:ext>
            </a:extLst>
          </p:cNvPr>
          <p:cNvSpPr txBox="1">
            <a:spLocks noChangeArrowheads="1"/>
          </p:cNvSpPr>
          <p:nvPr/>
        </p:nvSpPr>
        <p:spPr bwMode="auto">
          <a:xfrm>
            <a:off x="2238821" y="4572000"/>
            <a:ext cx="6188075"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dirty="0" err="1"/>
              <a:t>window.onmessage</a:t>
            </a:r>
            <a:r>
              <a:rPr lang="en-US" altLang="en-US" sz="2000" dirty="0"/>
              <a:t> = function(e) {</a:t>
            </a:r>
          </a:p>
          <a:p>
            <a:pPr eaLnBrk="1" hangingPunct="1">
              <a:spcBef>
                <a:spcPct val="0"/>
              </a:spcBef>
              <a:buFontTx/>
              <a:buNone/>
            </a:pPr>
            <a:r>
              <a:rPr lang="en-US" altLang="en-US" sz="2000" dirty="0"/>
              <a:t>	console.log(</a:t>
            </a:r>
            <a:r>
              <a:rPr lang="en-US" altLang="en-US" sz="2000" dirty="0" err="1"/>
              <a:t>e.data</a:t>
            </a:r>
            <a:r>
              <a:rPr lang="en-US" altLang="en-US" sz="2000" dirty="0"/>
              <a:t>);</a:t>
            </a:r>
          </a:p>
          <a:p>
            <a:pPr eaLnBrk="1" hangingPunct="1">
              <a:spcBef>
                <a:spcPct val="0"/>
              </a:spcBef>
              <a:buFontTx/>
              <a:buNone/>
            </a:pPr>
            <a:r>
              <a:rPr lang="en-US" altLang="en-US" sz="2000" dirty="0"/>
              <a:t>}</a:t>
            </a:r>
          </a:p>
        </p:txBody>
      </p:sp>
      <p:sp>
        <p:nvSpPr>
          <p:cNvPr id="7" name="Text Box 5">
            <a:extLst>
              <a:ext uri="{FF2B5EF4-FFF2-40B4-BE49-F238E27FC236}">
                <a16:creationId xmlns:a16="http://schemas.microsoft.com/office/drawing/2014/main" id="{8FC71A6D-3414-3166-239E-449605146F87}"/>
              </a:ext>
            </a:extLst>
          </p:cNvPr>
          <p:cNvSpPr txBox="1">
            <a:spLocks noChangeArrowheads="1"/>
          </p:cNvSpPr>
          <p:nvPr/>
        </p:nvSpPr>
        <p:spPr bwMode="auto">
          <a:xfrm>
            <a:off x="2254696" y="5689937"/>
            <a:ext cx="6188075"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2000" dirty="0" err="1"/>
              <a:t>window.addEventListener</a:t>
            </a:r>
            <a:r>
              <a:rPr lang="en-US" altLang="en-US" sz="2000" dirty="0"/>
              <a:t>("</a:t>
            </a:r>
            <a:r>
              <a:rPr lang="en-US" altLang="en-US" sz="2000" dirty="0" err="1"/>
              <a:t>message",function</a:t>
            </a:r>
            <a:r>
              <a:rPr lang="en-US" altLang="en-US" sz="2000" dirty="0"/>
              <a:t>(e) {</a:t>
            </a:r>
          </a:p>
          <a:p>
            <a:pPr eaLnBrk="1" hangingPunct="1">
              <a:spcBef>
                <a:spcPct val="0"/>
              </a:spcBef>
              <a:buFontTx/>
              <a:buNone/>
            </a:pPr>
            <a:r>
              <a:rPr lang="en-US" altLang="en-US" sz="2000" dirty="0"/>
              <a:t>	console.log(</a:t>
            </a:r>
            <a:r>
              <a:rPr lang="en-US" altLang="en-US" sz="2000" dirty="0" err="1"/>
              <a:t>e.data</a:t>
            </a:r>
            <a:r>
              <a:rPr lang="en-US" altLang="en-US" sz="2000" dirty="0"/>
              <a:t>);</a:t>
            </a:r>
          </a:p>
          <a:p>
            <a:pPr eaLnBrk="1" hangingPunct="1">
              <a:spcBef>
                <a:spcPct val="0"/>
              </a:spcBef>
              <a:buFontTx/>
              <a:buNone/>
            </a:pPr>
            <a:r>
              <a:rPr lang="en-US" altLang="en-US" sz="2000" dirty="0"/>
              <a:t>});</a:t>
            </a:r>
          </a:p>
        </p:txBody>
      </p:sp>
    </p:spTree>
    <p:extLst>
      <p:ext uri="{BB962C8B-B14F-4D97-AF65-F5344CB8AC3E}">
        <p14:creationId xmlns:p14="http://schemas.microsoft.com/office/powerpoint/2010/main" val="33926676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2BDB9F4-CC26-512D-483A-87F62CE37BB3}"/>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294E910A-C8C0-4AD0-90CE-AE36F95441C7}" type="slidenum">
              <a:rPr lang="en-US" altLang="en-US" sz="1400"/>
              <a:pPr>
                <a:spcBef>
                  <a:spcPct val="0"/>
                </a:spcBef>
                <a:buFontTx/>
                <a:buNone/>
              </a:pPr>
              <a:t>98</a:t>
            </a:fld>
            <a:endParaRPr lang="th-TH" altLang="en-US" sz="1400"/>
          </a:p>
        </p:txBody>
      </p:sp>
      <p:sp>
        <p:nvSpPr>
          <p:cNvPr id="3" name="Rectangle 2">
            <a:extLst>
              <a:ext uri="{FF2B5EF4-FFF2-40B4-BE49-F238E27FC236}">
                <a16:creationId xmlns:a16="http://schemas.microsoft.com/office/drawing/2014/main" id="{F7F51D9D-D447-869B-64EE-B014D2F74E09}"/>
              </a:ext>
            </a:extLst>
          </p:cNvPr>
          <p:cNvSpPr txBox="1">
            <a:spLocks noChangeArrowheads="1"/>
          </p:cNvSpPr>
          <p:nvPr/>
        </p:nvSpPr>
        <p:spPr>
          <a:xfrm>
            <a:off x="1319336"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Example</a:t>
            </a:r>
            <a:endParaRPr lang="th-TH" altLang="en-US" dirty="0"/>
          </a:p>
        </p:txBody>
      </p:sp>
      <p:sp>
        <p:nvSpPr>
          <p:cNvPr id="4" name="Rectangle 3">
            <a:extLst>
              <a:ext uri="{FF2B5EF4-FFF2-40B4-BE49-F238E27FC236}">
                <a16:creationId xmlns:a16="http://schemas.microsoft.com/office/drawing/2014/main" id="{510555A0-9129-8B46-CE56-A30148D85BB6}"/>
              </a:ext>
            </a:extLst>
          </p:cNvPr>
          <p:cNvSpPr txBox="1">
            <a:spLocks noChangeArrowheads="1"/>
          </p:cNvSpPr>
          <p:nvPr/>
        </p:nvSpPr>
        <p:spPr>
          <a:xfrm>
            <a:off x="1395536"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window – dialog.html</a:t>
            </a:r>
            <a:endParaRPr lang="en-US" altLang="en-US" dirty="0"/>
          </a:p>
        </p:txBody>
      </p:sp>
      <p:sp>
        <p:nvSpPr>
          <p:cNvPr id="5" name="Text Box 66">
            <a:extLst>
              <a:ext uri="{FF2B5EF4-FFF2-40B4-BE49-F238E27FC236}">
                <a16:creationId xmlns:a16="http://schemas.microsoft.com/office/drawing/2014/main" id="{CC468E1D-E7CC-6420-430F-2A53FBCC0323}"/>
              </a:ext>
            </a:extLst>
          </p:cNvPr>
          <p:cNvSpPr txBox="1">
            <a:spLocks noChangeArrowheads="1"/>
          </p:cNvSpPr>
          <p:nvPr/>
        </p:nvSpPr>
        <p:spPr bwMode="auto">
          <a:xfrm>
            <a:off x="1619672" y="2286000"/>
            <a:ext cx="7391400" cy="452431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900" dirty="0"/>
              <a:t>&lt;html&gt;</a:t>
            </a:r>
          </a:p>
          <a:p>
            <a:pPr eaLnBrk="1" hangingPunct="1">
              <a:spcBef>
                <a:spcPct val="0"/>
              </a:spcBef>
              <a:buFontTx/>
              <a:buNone/>
            </a:pPr>
            <a:r>
              <a:rPr lang="en-US" altLang="en-US" sz="900" dirty="0"/>
              <a:t>	&lt;head&gt;</a:t>
            </a:r>
          </a:p>
          <a:p>
            <a:pPr eaLnBrk="1" hangingPunct="1">
              <a:spcBef>
                <a:spcPct val="0"/>
              </a:spcBef>
              <a:buFontTx/>
              <a:buNone/>
            </a:pPr>
            <a:r>
              <a:rPr lang="en-US" altLang="en-US" sz="900" dirty="0"/>
              <a:t>		&lt;title&gt;Dialog&lt;/title&gt;</a:t>
            </a:r>
          </a:p>
          <a:p>
            <a:pPr eaLnBrk="1" hangingPunct="1">
              <a:spcBef>
                <a:spcPct val="0"/>
              </a:spcBef>
              <a:buFontTx/>
              <a:buNone/>
            </a:pPr>
            <a:r>
              <a:rPr lang="en-US" altLang="en-US" sz="900" dirty="0"/>
              <a:t>		&lt;script&gt;</a:t>
            </a:r>
          </a:p>
          <a:p>
            <a:pPr eaLnBrk="1" hangingPunct="1">
              <a:spcBef>
                <a:spcPct val="0"/>
              </a:spcBef>
              <a:buFontTx/>
              <a:buNone/>
            </a:pPr>
            <a:r>
              <a:rPr lang="en-US" altLang="en-US" sz="900" dirty="0"/>
              <a:t>			function </a:t>
            </a:r>
            <a:r>
              <a:rPr lang="en-US" altLang="en-US" sz="900" dirty="0" err="1"/>
              <a:t>openWindow</a:t>
            </a:r>
            <a:r>
              <a:rPr lang="en-US" altLang="en-US" sz="900" dirty="0"/>
              <a:t>() {</a:t>
            </a:r>
          </a:p>
          <a:p>
            <a:pPr eaLnBrk="1" hangingPunct="1">
              <a:spcBef>
                <a:spcPct val="0"/>
              </a:spcBef>
              <a:buFontTx/>
              <a:buNone/>
            </a:pPr>
            <a:r>
              <a:rPr lang="en-US" altLang="en-US" sz="900" dirty="0"/>
              <a:t>				</a:t>
            </a:r>
            <a:r>
              <a:rPr lang="en-US" altLang="en-US" sz="900" dirty="0" err="1"/>
              <a:t>window.open</a:t>
            </a:r>
            <a:r>
              <a:rPr lang="en-US" altLang="en-US" sz="900" dirty="0"/>
              <a:t>("dialog.html","</a:t>
            </a:r>
            <a:r>
              <a:rPr lang="en-US" altLang="en-US" sz="900" dirty="0" err="1"/>
              <a:t>my_dialog</a:t>
            </a:r>
            <a:r>
              <a:rPr lang="en-US" altLang="en-US" sz="900" dirty="0"/>
              <a:t>");</a:t>
            </a:r>
          </a:p>
          <a:p>
            <a:pPr eaLnBrk="1" hangingPunct="1">
              <a:spcBef>
                <a:spcPct val="0"/>
              </a:spcBef>
              <a:buFontTx/>
              <a:buNone/>
            </a:pPr>
            <a:r>
              <a:rPr lang="en-US" altLang="en-US" sz="900" dirty="0"/>
              <a:t>			}</a:t>
            </a:r>
          </a:p>
          <a:p>
            <a:pPr eaLnBrk="1" hangingPunct="1">
              <a:spcBef>
                <a:spcPct val="0"/>
              </a:spcBef>
              <a:buFontTx/>
              <a:buNone/>
            </a:pPr>
            <a:r>
              <a:rPr lang="en-US" altLang="en-US" sz="900" dirty="0"/>
              <a:t>			function </a:t>
            </a:r>
            <a:r>
              <a:rPr lang="en-US" altLang="en-US" sz="900" dirty="0" err="1"/>
              <a:t>openDialog</a:t>
            </a:r>
            <a:r>
              <a:rPr lang="en-US" altLang="en-US" sz="900" dirty="0"/>
              <a:t>() { </a:t>
            </a:r>
          </a:p>
          <a:p>
            <a:pPr eaLnBrk="1" hangingPunct="1">
              <a:spcBef>
                <a:spcPct val="0"/>
              </a:spcBef>
              <a:buFontTx/>
              <a:buNone/>
            </a:pPr>
            <a:r>
              <a:rPr lang="en-US" altLang="en-US" sz="900" dirty="0"/>
              <a:t>				var </a:t>
            </a:r>
            <a:r>
              <a:rPr lang="en-US" altLang="en-US" sz="900" dirty="0" err="1"/>
              <a:t>winWidth</a:t>
            </a:r>
            <a:r>
              <a:rPr lang="en-US" altLang="en-US" sz="900" dirty="0"/>
              <a:t> = 500; </a:t>
            </a:r>
          </a:p>
          <a:p>
            <a:pPr eaLnBrk="1" hangingPunct="1">
              <a:spcBef>
                <a:spcPct val="0"/>
              </a:spcBef>
              <a:buFontTx/>
              <a:buNone/>
            </a:pPr>
            <a:r>
              <a:rPr lang="en-US" altLang="en-US" sz="900" dirty="0"/>
              <a:t>				var </a:t>
            </a:r>
            <a:r>
              <a:rPr lang="en-US" altLang="en-US" sz="900" dirty="0" err="1"/>
              <a:t>winHeight</a:t>
            </a:r>
            <a:r>
              <a:rPr lang="en-US" altLang="en-US" sz="900" dirty="0"/>
              <a:t> = 350; </a:t>
            </a:r>
          </a:p>
          <a:p>
            <a:pPr eaLnBrk="1" hangingPunct="1">
              <a:spcBef>
                <a:spcPct val="0"/>
              </a:spcBef>
              <a:buFontTx/>
              <a:buNone/>
            </a:pPr>
            <a:r>
              <a:rPr lang="en-US" altLang="en-US" sz="900" dirty="0"/>
              <a:t>				var </a:t>
            </a:r>
            <a:r>
              <a:rPr lang="en-US" altLang="en-US" sz="900" dirty="0" err="1"/>
              <a:t>sw</a:t>
            </a:r>
            <a:r>
              <a:rPr lang="en-US" altLang="en-US" sz="900" dirty="0"/>
              <a:t> = </a:t>
            </a:r>
            <a:r>
              <a:rPr lang="en-US" altLang="en-US" sz="900" dirty="0" err="1"/>
              <a:t>window.screen.availWidth</a:t>
            </a:r>
            <a:r>
              <a:rPr lang="en-US" altLang="en-US" sz="900" dirty="0"/>
              <a:t>; </a:t>
            </a:r>
          </a:p>
          <a:p>
            <a:pPr eaLnBrk="1" hangingPunct="1">
              <a:spcBef>
                <a:spcPct val="0"/>
              </a:spcBef>
              <a:buFontTx/>
              <a:buNone/>
            </a:pPr>
            <a:r>
              <a:rPr lang="en-US" altLang="en-US" sz="900" dirty="0"/>
              <a:t>				var </a:t>
            </a:r>
            <a:r>
              <a:rPr lang="en-US" altLang="en-US" sz="900" dirty="0" err="1"/>
              <a:t>sh</a:t>
            </a:r>
            <a:r>
              <a:rPr lang="en-US" altLang="en-US" sz="900" dirty="0"/>
              <a:t> = </a:t>
            </a:r>
            <a:r>
              <a:rPr lang="en-US" altLang="en-US" sz="900" dirty="0" err="1"/>
              <a:t>window.screen.availHeight</a:t>
            </a:r>
            <a:r>
              <a:rPr lang="en-US" altLang="en-US" sz="900" dirty="0"/>
              <a:t>; </a:t>
            </a:r>
          </a:p>
          <a:p>
            <a:pPr eaLnBrk="1" hangingPunct="1">
              <a:spcBef>
                <a:spcPct val="0"/>
              </a:spcBef>
              <a:buFontTx/>
              <a:buNone/>
            </a:pPr>
            <a:r>
              <a:rPr lang="en-US" altLang="en-US" sz="900" dirty="0"/>
              <a:t>				var </a:t>
            </a:r>
            <a:r>
              <a:rPr lang="en-US" altLang="en-US" sz="900" dirty="0" err="1"/>
              <a:t>wx</a:t>
            </a:r>
            <a:r>
              <a:rPr lang="en-US" altLang="en-US" sz="900" dirty="0"/>
              <a:t> = (</a:t>
            </a:r>
            <a:r>
              <a:rPr lang="en-US" altLang="en-US" sz="900" dirty="0" err="1"/>
              <a:t>sw</a:t>
            </a:r>
            <a:r>
              <a:rPr lang="en-US" altLang="en-US" sz="900" dirty="0"/>
              <a:t> - </a:t>
            </a:r>
            <a:r>
              <a:rPr lang="en-US" altLang="en-US" sz="900" dirty="0" err="1"/>
              <a:t>winWidth</a:t>
            </a:r>
            <a:r>
              <a:rPr lang="en-US" altLang="en-US" sz="900" dirty="0"/>
              <a:t>) / 2; </a:t>
            </a:r>
          </a:p>
          <a:p>
            <a:pPr eaLnBrk="1" hangingPunct="1">
              <a:spcBef>
                <a:spcPct val="0"/>
              </a:spcBef>
              <a:buFontTx/>
              <a:buNone/>
            </a:pPr>
            <a:r>
              <a:rPr lang="en-US" altLang="en-US" sz="900" dirty="0"/>
              <a:t>				var </a:t>
            </a:r>
            <a:r>
              <a:rPr lang="en-US" altLang="en-US" sz="900" dirty="0" err="1"/>
              <a:t>wy</a:t>
            </a:r>
            <a:r>
              <a:rPr lang="en-US" altLang="en-US" sz="900" dirty="0"/>
              <a:t> = (</a:t>
            </a:r>
            <a:r>
              <a:rPr lang="en-US" altLang="en-US" sz="900" dirty="0" err="1"/>
              <a:t>sh</a:t>
            </a:r>
            <a:r>
              <a:rPr lang="en-US" altLang="en-US" sz="900" dirty="0"/>
              <a:t> - </a:t>
            </a:r>
            <a:r>
              <a:rPr lang="en-US" altLang="en-US" sz="900" dirty="0" err="1"/>
              <a:t>winHeight</a:t>
            </a:r>
            <a:r>
              <a:rPr lang="en-US" altLang="en-US" sz="900" dirty="0"/>
              <a:t>) / 2; </a:t>
            </a:r>
          </a:p>
          <a:p>
            <a:pPr eaLnBrk="1" hangingPunct="1">
              <a:spcBef>
                <a:spcPct val="0"/>
              </a:spcBef>
              <a:buFontTx/>
              <a:buNone/>
            </a:pPr>
            <a:r>
              <a:rPr lang="en-US" altLang="en-US" sz="900" dirty="0"/>
              <a:t>				var features = "top="+</a:t>
            </a:r>
            <a:r>
              <a:rPr lang="en-US" altLang="en-US" sz="900" dirty="0" err="1"/>
              <a:t>wy</a:t>
            </a:r>
            <a:r>
              <a:rPr lang="en-US" altLang="en-US" sz="900" dirty="0"/>
              <a:t>+",left="+</a:t>
            </a:r>
            <a:r>
              <a:rPr lang="en-US" altLang="en-US" sz="900" dirty="0" err="1"/>
              <a:t>wx</a:t>
            </a:r>
            <a:r>
              <a:rPr lang="en-US" altLang="en-US" sz="900" dirty="0"/>
              <a:t>+",width="+</a:t>
            </a:r>
            <a:r>
              <a:rPr lang="en-US" altLang="en-US" sz="900" dirty="0" err="1"/>
              <a:t>winWidth</a:t>
            </a:r>
            <a:r>
              <a:rPr lang="en-US" altLang="en-US" sz="900" dirty="0"/>
              <a:t>+",height="+</a:t>
            </a:r>
            <a:r>
              <a:rPr lang="en-US" altLang="en-US" sz="900" dirty="0" err="1"/>
              <a:t>winHeight</a:t>
            </a:r>
            <a:r>
              <a:rPr lang="en-US" altLang="en-US" sz="900" dirty="0"/>
              <a:t>+",</a:t>
            </a:r>
            <a:r>
              <a:rPr lang="en-US" altLang="en-US" sz="900" dirty="0" err="1"/>
              <a:t>toobar</a:t>
            </a:r>
            <a:r>
              <a:rPr lang="en-US" altLang="en-US" sz="900" dirty="0"/>
              <a:t>=</a:t>
            </a:r>
            <a:r>
              <a:rPr lang="en-US" altLang="en-US" sz="900" dirty="0" err="1"/>
              <a:t>no,menubar</a:t>
            </a:r>
            <a:r>
              <a:rPr lang="en-US" altLang="en-US" sz="900" dirty="0"/>
              <a:t>=0,location=</a:t>
            </a:r>
            <a:r>
              <a:rPr lang="en-US" altLang="en-US" sz="900" dirty="0" err="1"/>
              <a:t>no,directories</a:t>
            </a:r>
            <a:r>
              <a:rPr lang="en-US" altLang="en-US" sz="900" dirty="0"/>
              <a:t>=</a:t>
            </a:r>
            <a:r>
              <a:rPr lang="en-US" altLang="en-US" sz="900" dirty="0" err="1"/>
              <a:t>no,status</a:t>
            </a:r>
            <a:r>
              <a:rPr lang="en-US" altLang="en-US" sz="900" dirty="0"/>
              <a:t>=</a:t>
            </a:r>
            <a:r>
              <a:rPr lang="en-US" altLang="en-US" sz="900" dirty="0" err="1"/>
              <a:t>no,scrollbars</a:t>
            </a:r>
            <a:r>
              <a:rPr lang="en-US" altLang="en-US" sz="900" dirty="0"/>
              <a:t>=</a:t>
            </a:r>
            <a:r>
              <a:rPr lang="en-US" altLang="en-US" sz="900" dirty="0" err="1"/>
              <a:t>no,resizable</a:t>
            </a:r>
            <a:r>
              <a:rPr lang="en-US" altLang="en-US" sz="900" dirty="0"/>
              <a:t>=yes"; </a:t>
            </a:r>
          </a:p>
          <a:p>
            <a:pPr eaLnBrk="1" hangingPunct="1">
              <a:spcBef>
                <a:spcPct val="0"/>
              </a:spcBef>
              <a:buFontTx/>
              <a:buNone/>
            </a:pPr>
            <a:r>
              <a:rPr lang="en-US" altLang="en-US" sz="900" dirty="0"/>
              <a:t>				var </a:t>
            </a:r>
            <a:r>
              <a:rPr lang="en-US" altLang="en-US" sz="900" dirty="0" err="1"/>
              <a:t>awin</a:t>
            </a:r>
            <a:r>
              <a:rPr lang="en-US" altLang="en-US" sz="900" dirty="0"/>
              <a:t> = </a:t>
            </a:r>
            <a:r>
              <a:rPr lang="en-US" altLang="en-US" sz="900" dirty="0" err="1"/>
              <a:t>window.open</a:t>
            </a:r>
            <a:r>
              <a:rPr lang="en-US" altLang="en-US" sz="900" dirty="0"/>
              <a:t>("</a:t>
            </a:r>
            <a:r>
              <a:rPr lang="en-US" altLang="en-US" sz="900" dirty="0" err="1"/>
              <a:t>dialog.html","my_window",features</a:t>
            </a:r>
            <a:r>
              <a:rPr lang="en-US" altLang="en-US" sz="900" dirty="0"/>
              <a:t>);		 </a:t>
            </a:r>
          </a:p>
          <a:p>
            <a:pPr eaLnBrk="1" hangingPunct="1">
              <a:spcBef>
                <a:spcPct val="0"/>
              </a:spcBef>
              <a:buFontTx/>
              <a:buNone/>
            </a:pPr>
            <a:r>
              <a:rPr lang="en-US" altLang="en-US" sz="900" dirty="0"/>
              <a:t>				</a:t>
            </a:r>
            <a:r>
              <a:rPr lang="en-US" altLang="en-US" sz="900" dirty="0" err="1"/>
              <a:t>awin.opener</a:t>
            </a:r>
            <a:r>
              <a:rPr lang="en-US" altLang="en-US" sz="900" dirty="0"/>
              <a:t> = self; </a:t>
            </a:r>
          </a:p>
          <a:p>
            <a:pPr eaLnBrk="1" hangingPunct="1">
              <a:spcBef>
                <a:spcPct val="0"/>
              </a:spcBef>
              <a:buFontTx/>
              <a:buNone/>
            </a:pPr>
            <a:r>
              <a:rPr lang="en-US" altLang="en-US" sz="900" dirty="0"/>
              <a:t>				return </a:t>
            </a:r>
            <a:r>
              <a:rPr lang="en-US" altLang="en-US" sz="900" dirty="0" err="1"/>
              <a:t>awin</a:t>
            </a:r>
            <a:r>
              <a:rPr lang="en-US" altLang="en-US" sz="900" dirty="0"/>
              <a:t>; </a:t>
            </a:r>
          </a:p>
          <a:p>
            <a:pPr eaLnBrk="1" hangingPunct="1">
              <a:spcBef>
                <a:spcPct val="0"/>
              </a:spcBef>
              <a:buFontTx/>
              <a:buNone/>
            </a:pPr>
            <a:r>
              <a:rPr lang="en-US" altLang="en-US" sz="900" dirty="0"/>
              <a:t>			} 			</a:t>
            </a:r>
          </a:p>
          <a:p>
            <a:pPr eaLnBrk="1" hangingPunct="1">
              <a:spcBef>
                <a:spcPct val="0"/>
              </a:spcBef>
              <a:buFontTx/>
              <a:buNone/>
            </a:pPr>
            <a:r>
              <a:rPr lang="en-US" altLang="en-US" sz="900" dirty="0"/>
              <a:t>		&lt;/script&gt;</a:t>
            </a:r>
          </a:p>
          <a:p>
            <a:pPr eaLnBrk="1" hangingPunct="1">
              <a:spcBef>
                <a:spcPct val="0"/>
              </a:spcBef>
              <a:buFontTx/>
              <a:buNone/>
            </a:pPr>
            <a:r>
              <a:rPr lang="en-US" altLang="en-US" sz="900" dirty="0"/>
              <a:t>	&lt;/head&gt;</a:t>
            </a:r>
          </a:p>
          <a:p>
            <a:pPr eaLnBrk="1" hangingPunct="1">
              <a:spcBef>
                <a:spcPct val="0"/>
              </a:spcBef>
              <a:buFontTx/>
              <a:buNone/>
            </a:pPr>
            <a:r>
              <a:rPr lang="en-US" altLang="en-US" sz="900" dirty="0"/>
              <a:t>	&lt;body&gt;</a:t>
            </a:r>
          </a:p>
          <a:p>
            <a:pPr eaLnBrk="1" hangingPunct="1">
              <a:spcBef>
                <a:spcPct val="0"/>
              </a:spcBef>
              <a:buFontTx/>
              <a:buNone/>
            </a:pPr>
            <a:r>
              <a:rPr lang="en-US" altLang="en-US" sz="900" dirty="0"/>
              <a:t>		&lt;button onclick="alert('Hello')"&gt;Alert&lt;/button&gt;</a:t>
            </a:r>
          </a:p>
          <a:p>
            <a:pPr eaLnBrk="1" hangingPunct="1">
              <a:spcBef>
                <a:spcPct val="0"/>
              </a:spcBef>
              <a:buFontTx/>
              <a:buNone/>
            </a:pPr>
            <a:r>
              <a:rPr lang="en-US" altLang="en-US" sz="900" dirty="0"/>
              <a:t>		&lt;button onclick="confirm('Close?')"&gt;Confirm&lt;/button&gt;</a:t>
            </a:r>
          </a:p>
          <a:p>
            <a:pPr eaLnBrk="1" hangingPunct="1">
              <a:spcBef>
                <a:spcPct val="0"/>
              </a:spcBef>
              <a:buFontTx/>
              <a:buNone/>
            </a:pPr>
            <a:r>
              <a:rPr lang="en-US" altLang="en-US" sz="900" dirty="0"/>
              <a:t>		&lt;button onclick="prompt('</a:t>
            </a:r>
            <a:r>
              <a:rPr lang="en-US" altLang="en-US" sz="900" dirty="0" err="1"/>
              <a:t>Input','default</a:t>
            </a:r>
            <a:r>
              <a:rPr lang="en-US" altLang="en-US" sz="900" dirty="0"/>
              <a:t>')"&gt;Prompt&lt;/button&gt;</a:t>
            </a:r>
          </a:p>
          <a:p>
            <a:pPr eaLnBrk="1" hangingPunct="1">
              <a:spcBef>
                <a:spcPct val="0"/>
              </a:spcBef>
              <a:buFontTx/>
              <a:buNone/>
            </a:pPr>
            <a:r>
              <a:rPr lang="en-US" altLang="en-US" sz="900" dirty="0"/>
              <a:t>		&lt;button onclick="</a:t>
            </a:r>
            <a:r>
              <a:rPr lang="en-US" altLang="en-US" sz="900" dirty="0" err="1"/>
              <a:t>openWindow</a:t>
            </a:r>
            <a:r>
              <a:rPr lang="en-US" altLang="en-US" sz="900" dirty="0"/>
              <a:t>()"&gt;Open Window&lt;/button&gt;</a:t>
            </a:r>
          </a:p>
          <a:p>
            <a:pPr eaLnBrk="1" hangingPunct="1">
              <a:spcBef>
                <a:spcPct val="0"/>
              </a:spcBef>
              <a:buFontTx/>
              <a:buNone/>
            </a:pPr>
            <a:r>
              <a:rPr lang="en-US" altLang="en-US" sz="900" dirty="0"/>
              <a:t>		&lt;button onclick="</a:t>
            </a:r>
            <a:r>
              <a:rPr lang="en-US" altLang="en-US" sz="900" dirty="0" err="1"/>
              <a:t>openDialog</a:t>
            </a:r>
            <a:r>
              <a:rPr lang="en-US" altLang="en-US" sz="900" dirty="0"/>
              <a:t>()"&gt;Open Dialog&lt;/button&gt;</a:t>
            </a:r>
          </a:p>
          <a:p>
            <a:pPr eaLnBrk="1" hangingPunct="1">
              <a:spcBef>
                <a:spcPct val="0"/>
              </a:spcBef>
              <a:buFontTx/>
              <a:buNone/>
            </a:pPr>
            <a:r>
              <a:rPr lang="en-US" altLang="en-US" sz="900" dirty="0"/>
              <a:t>	&lt;/body&gt;</a:t>
            </a:r>
          </a:p>
          <a:p>
            <a:pPr eaLnBrk="1" hangingPunct="1">
              <a:spcBef>
                <a:spcPct val="0"/>
              </a:spcBef>
              <a:buFontTx/>
              <a:buNone/>
            </a:pPr>
            <a:r>
              <a:rPr lang="en-US" altLang="en-US" sz="900" dirty="0"/>
              <a:t>&lt;/html&gt;</a:t>
            </a:r>
          </a:p>
        </p:txBody>
      </p:sp>
    </p:spTree>
    <p:extLst>
      <p:ext uri="{BB962C8B-B14F-4D97-AF65-F5344CB8AC3E}">
        <p14:creationId xmlns:p14="http://schemas.microsoft.com/office/powerpoint/2010/main" val="3667697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EC6CFF4-9A49-C630-3E9C-E4C43D35EE7F}"/>
              </a:ext>
            </a:extLst>
          </p:cNvPr>
          <p:cNvSpPr>
            <a:spLocks noGrp="1" noChangeArrowheads="1"/>
          </p:cNvSpPr>
          <p:nvPr>
            <p:ph type="sldNum" sz="quarter" idx="12"/>
          </p:nvPr>
        </p:nvSpPr>
        <p:spPr>
          <a:xfrm>
            <a:off x="8613648" y="6305550"/>
            <a:ext cx="457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a:spcBef>
                <a:spcPct val="0"/>
              </a:spcBef>
              <a:buFontTx/>
              <a:buNone/>
            </a:pPr>
            <a:fld id="{CFCC6999-5C0B-4FD0-9BA6-9B558DB06684}" type="slidenum">
              <a:rPr lang="en-US" altLang="en-US" sz="1400"/>
              <a:pPr>
                <a:spcBef>
                  <a:spcPct val="0"/>
                </a:spcBef>
                <a:buFontTx/>
                <a:buNone/>
              </a:pPr>
              <a:t>99</a:t>
            </a:fld>
            <a:endParaRPr lang="th-TH" altLang="en-US" sz="1400"/>
          </a:p>
        </p:txBody>
      </p:sp>
      <p:sp>
        <p:nvSpPr>
          <p:cNvPr id="3" name="Rectangle 2">
            <a:extLst>
              <a:ext uri="{FF2B5EF4-FFF2-40B4-BE49-F238E27FC236}">
                <a16:creationId xmlns:a16="http://schemas.microsoft.com/office/drawing/2014/main" id="{7CE927EE-6D20-A74A-0DAD-ADD9B0E09D30}"/>
              </a:ext>
            </a:extLst>
          </p:cNvPr>
          <p:cNvSpPr txBox="1">
            <a:spLocks noChangeArrowheads="1"/>
          </p:cNvSpPr>
          <p:nvPr/>
        </p:nvSpPr>
        <p:spPr>
          <a:xfrm>
            <a:off x="1323528" y="533400"/>
            <a:ext cx="7620000" cy="762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en-US"/>
              <a:t>Example</a:t>
            </a:r>
            <a:endParaRPr lang="th-TH" altLang="en-US" dirty="0"/>
          </a:p>
        </p:txBody>
      </p:sp>
      <p:sp>
        <p:nvSpPr>
          <p:cNvPr id="4" name="Rectangle 3">
            <a:extLst>
              <a:ext uri="{FF2B5EF4-FFF2-40B4-BE49-F238E27FC236}">
                <a16:creationId xmlns:a16="http://schemas.microsoft.com/office/drawing/2014/main" id="{888A70FA-8A1A-D61E-F810-C8E77FDCE9EC}"/>
              </a:ext>
            </a:extLst>
          </p:cNvPr>
          <p:cNvSpPr txBox="1">
            <a:spLocks noChangeArrowheads="1"/>
          </p:cNvSpPr>
          <p:nvPr/>
        </p:nvSpPr>
        <p:spPr>
          <a:xfrm>
            <a:off x="1399728" y="1676400"/>
            <a:ext cx="7620000" cy="4572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457200" indent="-457200"/>
            <a:r>
              <a:rPr lang="en-US" altLang="en-US"/>
              <a:t>CSS – dyna.html (1)</a:t>
            </a:r>
            <a:endParaRPr lang="en-US" altLang="en-US" dirty="0"/>
          </a:p>
        </p:txBody>
      </p:sp>
      <p:sp>
        <p:nvSpPr>
          <p:cNvPr id="5" name="Text Box 4">
            <a:extLst>
              <a:ext uri="{FF2B5EF4-FFF2-40B4-BE49-F238E27FC236}">
                <a16:creationId xmlns:a16="http://schemas.microsoft.com/office/drawing/2014/main" id="{93640C98-76CA-4D52-6CFB-5ECD0C62FA4B}"/>
              </a:ext>
            </a:extLst>
          </p:cNvPr>
          <p:cNvSpPr txBox="1">
            <a:spLocks noChangeArrowheads="1"/>
          </p:cNvSpPr>
          <p:nvPr/>
        </p:nvSpPr>
        <p:spPr bwMode="auto">
          <a:xfrm>
            <a:off x="2081336" y="2286000"/>
            <a:ext cx="6532312" cy="45180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cs typeface="Angsana New" panose="02020603050405020304" pitchFamily="18" charset="-34"/>
              </a:defRPr>
            </a:lvl1pPr>
            <a:lvl2pPr marL="742950" indent="-285750">
              <a:spcBef>
                <a:spcPct val="20000"/>
              </a:spcBef>
              <a:buChar char="–"/>
              <a:defRPr sz="2800">
                <a:solidFill>
                  <a:schemeClr val="tx1"/>
                </a:solidFill>
                <a:latin typeface="Arial" panose="020B0604020202020204" pitchFamily="34" charset="0"/>
                <a:cs typeface="Angsana New" panose="02020603050405020304" pitchFamily="18" charset="-34"/>
              </a:defRPr>
            </a:lvl2pPr>
            <a:lvl3pPr marL="1143000" indent="-228600">
              <a:spcBef>
                <a:spcPct val="20000"/>
              </a:spcBef>
              <a:buChar char="•"/>
              <a:defRPr sz="2400">
                <a:solidFill>
                  <a:schemeClr val="tx1"/>
                </a:solidFill>
                <a:latin typeface="Arial" panose="020B0604020202020204" pitchFamily="34" charset="0"/>
                <a:cs typeface="Angsana New" panose="02020603050405020304" pitchFamily="18" charset="-34"/>
              </a:defRPr>
            </a:lvl3pPr>
            <a:lvl4pPr marL="1600200" indent="-228600">
              <a:spcBef>
                <a:spcPct val="20000"/>
              </a:spcBef>
              <a:buChar char="–"/>
              <a:defRPr sz="2000">
                <a:solidFill>
                  <a:schemeClr val="tx1"/>
                </a:solidFill>
                <a:latin typeface="Arial" panose="020B0604020202020204" pitchFamily="34" charset="0"/>
                <a:cs typeface="Angsana New" panose="02020603050405020304" pitchFamily="18" charset="-34"/>
              </a:defRPr>
            </a:lvl4pPr>
            <a:lvl5pPr marL="2057400" indent="-228600">
              <a:spcBef>
                <a:spcPct val="20000"/>
              </a:spcBef>
              <a:buChar char="»"/>
              <a:defRPr sz="20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ngsana New" panose="02020603050405020304" pitchFamily="18" charset="-34"/>
              </a:defRPr>
            </a:lvl9pPr>
          </a:lstStyle>
          <a:p>
            <a:pPr eaLnBrk="1" hangingPunct="1">
              <a:spcBef>
                <a:spcPct val="0"/>
              </a:spcBef>
              <a:buFontTx/>
              <a:buNone/>
            </a:pPr>
            <a:r>
              <a:rPr lang="en-US" altLang="en-US" sz="1000" dirty="0"/>
              <a:t>&lt;html&gt;</a:t>
            </a:r>
          </a:p>
          <a:p>
            <a:pPr eaLnBrk="1" hangingPunct="1">
              <a:spcBef>
                <a:spcPct val="0"/>
              </a:spcBef>
              <a:buFontTx/>
              <a:buNone/>
            </a:pPr>
            <a:r>
              <a:rPr lang="en-US" altLang="en-US" sz="1000" dirty="0"/>
              <a:t>&lt;head&gt;</a:t>
            </a:r>
          </a:p>
          <a:p>
            <a:pPr eaLnBrk="1" hangingPunct="1">
              <a:spcBef>
                <a:spcPct val="0"/>
              </a:spcBef>
              <a:buFontTx/>
              <a:buNone/>
            </a:pPr>
            <a:r>
              <a:rPr lang="en-US" altLang="en-US" sz="1000" dirty="0"/>
              <a:t>&lt;title&gt;DOM Style&lt;/title&gt;</a:t>
            </a:r>
          </a:p>
          <a:p>
            <a:pPr eaLnBrk="1" hangingPunct="1">
              <a:spcBef>
                <a:spcPct val="0"/>
              </a:spcBef>
              <a:buFontTx/>
              <a:buNone/>
            </a:pPr>
            <a:r>
              <a:rPr lang="en-US" altLang="en-US" sz="1000" dirty="0"/>
              <a:t>&lt;style&gt;</a:t>
            </a:r>
          </a:p>
          <a:p>
            <a:pPr eaLnBrk="1" hangingPunct="1">
              <a:spcBef>
                <a:spcPct val="0"/>
              </a:spcBef>
              <a:buFontTx/>
              <a:buNone/>
            </a:pPr>
            <a:r>
              <a:rPr lang="en-US" altLang="en-US" sz="1000" dirty="0"/>
              <a:t>button {</a:t>
            </a:r>
          </a:p>
          <a:p>
            <a:pPr eaLnBrk="1" hangingPunct="1">
              <a:spcBef>
                <a:spcPct val="0"/>
              </a:spcBef>
              <a:buFontTx/>
              <a:buNone/>
            </a:pPr>
            <a:r>
              <a:rPr lang="en-US" altLang="en-US" sz="1000" dirty="0"/>
              <a:t>	border: solid #aaaaaa 1px;</a:t>
            </a:r>
          </a:p>
          <a:p>
            <a:pPr eaLnBrk="1" hangingPunct="1">
              <a:spcBef>
                <a:spcPct val="0"/>
              </a:spcBef>
              <a:buFontTx/>
              <a:buNone/>
            </a:pPr>
            <a:r>
              <a:rPr lang="en-US" altLang="en-US" sz="1000" dirty="0"/>
              <a:t>	color: blue;</a:t>
            </a:r>
          </a:p>
          <a:p>
            <a:pPr eaLnBrk="1" hangingPunct="1">
              <a:spcBef>
                <a:spcPct val="0"/>
              </a:spcBef>
              <a:buFontTx/>
              <a:buNone/>
            </a:pPr>
            <a:r>
              <a:rPr lang="en-US" altLang="en-US" sz="1000" dirty="0"/>
              <a:t>	cursor: hand;</a:t>
            </a:r>
          </a:p>
          <a:p>
            <a:pPr eaLnBrk="1" hangingPunct="1">
              <a:spcBef>
                <a:spcPct val="0"/>
              </a:spcBef>
              <a:buFontTx/>
              <a:buNone/>
            </a:pPr>
            <a:r>
              <a:rPr lang="en-US" altLang="en-US" sz="1000" dirty="0"/>
              <a:t>}</a:t>
            </a:r>
          </a:p>
          <a:p>
            <a:pPr eaLnBrk="1" hangingPunct="1">
              <a:spcBef>
                <a:spcPct val="0"/>
              </a:spcBef>
              <a:buFontTx/>
              <a:buNone/>
            </a:pPr>
            <a:r>
              <a:rPr lang="en-US" altLang="en-US" sz="1000" dirty="0" err="1"/>
              <a:t>textarea</a:t>
            </a:r>
            <a:r>
              <a:rPr lang="en-US" altLang="en-US" sz="1000" dirty="0"/>
              <a:t> {</a:t>
            </a:r>
          </a:p>
          <a:p>
            <a:pPr eaLnBrk="1" hangingPunct="1">
              <a:spcBef>
                <a:spcPct val="0"/>
              </a:spcBef>
              <a:buFontTx/>
              <a:buNone/>
            </a:pPr>
            <a:r>
              <a:rPr lang="en-US" altLang="en-US" sz="1000" dirty="0"/>
              <a:t>	width: 400px;</a:t>
            </a:r>
          </a:p>
          <a:p>
            <a:pPr eaLnBrk="1" hangingPunct="1">
              <a:spcBef>
                <a:spcPct val="0"/>
              </a:spcBef>
              <a:buFontTx/>
              <a:buNone/>
            </a:pPr>
            <a:r>
              <a:rPr lang="en-US" altLang="en-US" sz="1000" dirty="0"/>
              <a:t>	height: 100px;</a:t>
            </a:r>
          </a:p>
          <a:p>
            <a:pPr eaLnBrk="1" hangingPunct="1">
              <a:spcBef>
                <a:spcPct val="0"/>
              </a:spcBef>
              <a:buFontTx/>
              <a:buNone/>
            </a:pPr>
            <a:r>
              <a:rPr lang="en-US" altLang="en-US" sz="1000" dirty="0"/>
              <a:t>}</a:t>
            </a:r>
          </a:p>
          <a:p>
            <a:pPr eaLnBrk="1" hangingPunct="1">
              <a:spcBef>
                <a:spcPct val="0"/>
              </a:spcBef>
              <a:buFontTx/>
              <a:buNone/>
            </a:pPr>
            <a:r>
              <a:rPr lang="en-US" altLang="en-US" sz="1000" dirty="0"/>
              <a:t>.span {</a:t>
            </a:r>
          </a:p>
          <a:p>
            <a:pPr eaLnBrk="1" hangingPunct="1">
              <a:spcBef>
                <a:spcPct val="0"/>
              </a:spcBef>
              <a:buFontTx/>
              <a:buNone/>
            </a:pPr>
            <a:r>
              <a:rPr lang="en-US" altLang="en-US" sz="1000" dirty="0"/>
              <a:t>	background-color: #eeeeee;</a:t>
            </a:r>
          </a:p>
          <a:p>
            <a:pPr eaLnBrk="1" hangingPunct="1">
              <a:spcBef>
                <a:spcPct val="0"/>
              </a:spcBef>
              <a:buFontTx/>
              <a:buNone/>
            </a:pPr>
            <a:r>
              <a:rPr lang="en-US" altLang="en-US" sz="1000" dirty="0"/>
              <a:t>	padding: 3px;</a:t>
            </a:r>
          </a:p>
          <a:p>
            <a:pPr eaLnBrk="1" hangingPunct="1">
              <a:spcBef>
                <a:spcPct val="0"/>
              </a:spcBef>
              <a:buFontTx/>
              <a:buNone/>
            </a:pPr>
            <a:r>
              <a:rPr lang="en-US" altLang="en-US" sz="1000" dirty="0"/>
              <a:t>}</a:t>
            </a:r>
          </a:p>
          <a:p>
            <a:pPr eaLnBrk="1" hangingPunct="1">
              <a:spcBef>
                <a:spcPct val="0"/>
              </a:spcBef>
              <a:buFontTx/>
              <a:buNone/>
            </a:pPr>
            <a:r>
              <a:rPr lang="en-US" altLang="en-US" sz="1000" dirty="0"/>
              <a:t>&lt;/style&gt;</a:t>
            </a:r>
          </a:p>
          <a:p>
            <a:pPr eaLnBrk="1" hangingPunct="1">
              <a:spcBef>
                <a:spcPct val="0"/>
              </a:spcBef>
              <a:buFontTx/>
              <a:buNone/>
            </a:pPr>
            <a:r>
              <a:rPr lang="en-US" altLang="en-US" sz="1000" dirty="0"/>
              <a:t>&lt;script language="JavaScript"&gt;</a:t>
            </a:r>
          </a:p>
          <a:p>
            <a:pPr eaLnBrk="1" hangingPunct="1">
              <a:spcBef>
                <a:spcPct val="0"/>
              </a:spcBef>
              <a:buFontTx/>
              <a:buNone/>
            </a:pPr>
            <a:r>
              <a:rPr lang="en-US" altLang="en-US" sz="1000" dirty="0"/>
              <a:t>function </a:t>
            </a:r>
            <a:r>
              <a:rPr lang="en-US" altLang="en-US" sz="1000" dirty="0" err="1"/>
              <a:t>changeFontFamily</a:t>
            </a:r>
            <a:r>
              <a:rPr lang="en-US" altLang="en-US" sz="1000" dirty="0"/>
              <a:t>() {</a:t>
            </a:r>
          </a:p>
          <a:p>
            <a:pPr eaLnBrk="1" hangingPunct="1">
              <a:spcBef>
                <a:spcPct val="0"/>
              </a:spcBef>
              <a:buFontTx/>
              <a:buNone/>
            </a:pPr>
            <a:r>
              <a:rPr lang="en-US" altLang="en-US" sz="1000" dirty="0"/>
              <a:t>	var </a:t>
            </a:r>
            <a:r>
              <a:rPr lang="en-US" altLang="en-US" sz="1000" dirty="0" err="1"/>
              <a:t>sel</a:t>
            </a:r>
            <a:r>
              <a:rPr lang="en-US" altLang="en-US" sz="1000" dirty="0"/>
              <a:t> = </a:t>
            </a:r>
            <a:r>
              <a:rPr lang="en-US" altLang="en-US" sz="1000" dirty="0" err="1"/>
              <a:t>document.getElementById</a:t>
            </a:r>
            <a:r>
              <a:rPr lang="en-US" altLang="en-US" sz="1000" dirty="0"/>
              <a:t>("</a:t>
            </a:r>
            <a:r>
              <a:rPr lang="en-US" altLang="en-US" sz="1000" dirty="0" err="1"/>
              <a:t>ffm</a:t>
            </a:r>
            <a:r>
              <a:rPr lang="en-US" altLang="en-US" sz="1000" dirty="0"/>
              <a:t>");</a:t>
            </a:r>
          </a:p>
          <a:p>
            <a:pPr eaLnBrk="1" hangingPunct="1">
              <a:spcBef>
                <a:spcPct val="0"/>
              </a:spcBef>
              <a:buFontTx/>
              <a:buNone/>
            </a:pPr>
            <a:r>
              <a:rPr lang="en-US" altLang="en-US" sz="1000" dirty="0"/>
              <a:t>	var text = </a:t>
            </a:r>
            <a:r>
              <a:rPr lang="en-US" altLang="en-US" sz="1000" dirty="0" err="1"/>
              <a:t>document.getElementById</a:t>
            </a:r>
            <a:r>
              <a:rPr lang="en-US" altLang="en-US" sz="1000" dirty="0"/>
              <a:t>("text");</a:t>
            </a:r>
          </a:p>
          <a:p>
            <a:pPr eaLnBrk="1" hangingPunct="1">
              <a:spcBef>
                <a:spcPct val="0"/>
              </a:spcBef>
              <a:buFontTx/>
              <a:buNone/>
            </a:pPr>
            <a:r>
              <a:rPr lang="en-US" altLang="en-US" sz="1000" dirty="0"/>
              <a:t>	</a:t>
            </a:r>
            <a:r>
              <a:rPr lang="en-US" altLang="en-US" sz="1000" dirty="0" err="1"/>
              <a:t>text.style.fontFamily</a:t>
            </a:r>
            <a:r>
              <a:rPr lang="en-US" altLang="en-US" sz="1000" dirty="0"/>
              <a:t> = </a:t>
            </a:r>
            <a:r>
              <a:rPr lang="en-US" altLang="en-US" sz="1000" dirty="0" err="1"/>
              <a:t>sel.options</a:t>
            </a:r>
            <a:r>
              <a:rPr lang="en-US" altLang="en-US" sz="1000" dirty="0"/>
              <a:t>[</a:t>
            </a:r>
            <a:r>
              <a:rPr lang="en-US" altLang="en-US" sz="1000" dirty="0" err="1"/>
              <a:t>sel.selectedIndex</a:t>
            </a:r>
            <a:r>
              <a:rPr lang="en-US" altLang="en-US" sz="1000" dirty="0"/>
              <a:t>].value;</a:t>
            </a:r>
          </a:p>
          <a:p>
            <a:pPr eaLnBrk="1" hangingPunct="1">
              <a:spcBef>
                <a:spcPct val="0"/>
              </a:spcBef>
              <a:buFontTx/>
              <a:buNone/>
            </a:pPr>
            <a:r>
              <a:rPr lang="en-US" altLang="en-US" sz="1000" dirty="0"/>
              <a:t>}</a:t>
            </a:r>
          </a:p>
          <a:p>
            <a:pPr eaLnBrk="1" hangingPunct="1">
              <a:spcBef>
                <a:spcPct val="0"/>
              </a:spcBef>
              <a:buFontTx/>
              <a:buNone/>
            </a:pPr>
            <a:r>
              <a:rPr lang="en-US" altLang="en-US" sz="1000" dirty="0"/>
              <a:t>function </a:t>
            </a:r>
            <a:r>
              <a:rPr lang="en-US" altLang="en-US" sz="1000" dirty="0" err="1"/>
              <a:t>changeFontSize</a:t>
            </a:r>
            <a:r>
              <a:rPr lang="en-US" altLang="en-US" sz="1000" dirty="0"/>
              <a:t>() {</a:t>
            </a:r>
          </a:p>
          <a:p>
            <a:pPr eaLnBrk="1" hangingPunct="1">
              <a:spcBef>
                <a:spcPct val="0"/>
              </a:spcBef>
              <a:buFontTx/>
              <a:buNone/>
            </a:pPr>
            <a:r>
              <a:rPr lang="en-US" altLang="en-US" sz="1000" dirty="0"/>
              <a:t>	var </a:t>
            </a:r>
            <a:r>
              <a:rPr lang="en-US" altLang="en-US" sz="1000" dirty="0" err="1"/>
              <a:t>sel</a:t>
            </a:r>
            <a:r>
              <a:rPr lang="en-US" altLang="en-US" sz="1000" dirty="0"/>
              <a:t> = </a:t>
            </a:r>
            <a:r>
              <a:rPr lang="en-US" altLang="en-US" sz="1000" dirty="0" err="1"/>
              <a:t>document.getElementById</a:t>
            </a:r>
            <a:r>
              <a:rPr lang="en-US" altLang="en-US" sz="1000" dirty="0"/>
              <a:t>("</a:t>
            </a:r>
            <a:r>
              <a:rPr lang="en-US" altLang="en-US" sz="1000" dirty="0" err="1"/>
              <a:t>fsz</a:t>
            </a:r>
            <a:r>
              <a:rPr lang="en-US" altLang="en-US" sz="1000" dirty="0"/>
              <a:t>");</a:t>
            </a:r>
          </a:p>
          <a:p>
            <a:pPr eaLnBrk="1" hangingPunct="1">
              <a:spcBef>
                <a:spcPct val="0"/>
              </a:spcBef>
              <a:buFontTx/>
              <a:buNone/>
            </a:pPr>
            <a:r>
              <a:rPr lang="en-US" altLang="en-US" sz="1000" dirty="0"/>
              <a:t>	var text = </a:t>
            </a:r>
            <a:r>
              <a:rPr lang="en-US" altLang="en-US" sz="1000" dirty="0" err="1"/>
              <a:t>document.getElementById</a:t>
            </a:r>
            <a:r>
              <a:rPr lang="en-US" altLang="en-US" sz="1000" dirty="0"/>
              <a:t>("text");</a:t>
            </a:r>
          </a:p>
          <a:p>
            <a:pPr eaLnBrk="1" hangingPunct="1">
              <a:spcBef>
                <a:spcPct val="0"/>
              </a:spcBef>
              <a:buFontTx/>
              <a:buNone/>
            </a:pPr>
            <a:r>
              <a:rPr lang="en-US" altLang="en-US" sz="1000" dirty="0"/>
              <a:t>	</a:t>
            </a:r>
            <a:r>
              <a:rPr lang="en-US" altLang="en-US" sz="1000" dirty="0" err="1"/>
              <a:t>text.style.fontSize</a:t>
            </a:r>
            <a:r>
              <a:rPr lang="en-US" altLang="en-US" sz="1000" dirty="0"/>
              <a:t> = </a:t>
            </a:r>
            <a:r>
              <a:rPr lang="en-US" altLang="en-US" sz="1000" dirty="0" err="1"/>
              <a:t>sel.options</a:t>
            </a:r>
            <a:r>
              <a:rPr lang="en-US" altLang="en-US" sz="1000" dirty="0"/>
              <a:t>[</a:t>
            </a:r>
            <a:r>
              <a:rPr lang="en-US" altLang="en-US" sz="1000" dirty="0" err="1"/>
              <a:t>sel.selectedIndex</a:t>
            </a:r>
            <a:r>
              <a:rPr lang="en-US" altLang="en-US" sz="1000" dirty="0"/>
              <a:t>].</a:t>
            </a:r>
            <a:r>
              <a:rPr lang="en-US" altLang="en-US" sz="1000" dirty="0" err="1"/>
              <a:t>value+"pt</a:t>
            </a:r>
            <a:r>
              <a:rPr lang="en-US" altLang="en-US" sz="1000" dirty="0"/>
              <a:t>";</a:t>
            </a:r>
          </a:p>
          <a:p>
            <a:pPr eaLnBrk="1" hangingPunct="1">
              <a:spcBef>
                <a:spcPct val="0"/>
              </a:spcBef>
              <a:buFontTx/>
              <a:buNone/>
            </a:pPr>
            <a:r>
              <a:rPr lang="en-US" altLang="en-US" sz="1000" dirty="0"/>
              <a:t>}</a:t>
            </a:r>
          </a:p>
        </p:txBody>
      </p:sp>
    </p:spTree>
    <p:extLst>
      <p:ext uri="{BB962C8B-B14F-4D97-AF65-F5344CB8AC3E}">
        <p14:creationId xmlns:p14="http://schemas.microsoft.com/office/powerpoint/2010/main" val="3392166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3446</TotalTime>
  <Words>14251</Words>
  <Application>Microsoft Office PowerPoint</Application>
  <PresentationFormat>On-screen Show (4:3)</PresentationFormat>
  <Paragraphs>2630</Paragraphs>
  <Slides>150</Slides>
  <Notes>150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150</vt:i4>
      </vt:variant>
    </vt:vector>
  </HeadingPairs>
  <TitlesOfParts>
    <vt:vector size="162" baseType="lpstr">
      <vt:lpstr>Angsana New</vt:lpstr>
      <vt:lpstr>Arial</vt:lpstr>
      <vt:lpstr>Calibri</vt:lpstr>
      <vt:lpstr>Courier New</vt:lpstr>
      <vt:lpstr>Gill Sans MT</vt:lpstr>
      <vt:lpstr>Gill Sans MT (Headings)</vt:lpstr>
      <vt:lpstr>Symbol</vt:lpstr>
      <vt:lpstr>Tahoma</vt:lpstr>
      <vt:lpstr>Times New Roman</vt:lpstr>
      <vt:lpstr>Verdana</vt:lpstr>
      <vt:lpstr>Wingdings 2</vt:lpstr>
      <vt:lpstr>Solstice</vt:lpstr>
      <vt:lpstr>Introduction to JavaScript</vt:lpstr>
      <vt:lpstr>Agenda</vt:lpstr>
      <vt:lpstr>What is JavaScript?</vt:lpstr>
      <vt:lpstr>What can a JavaScript Do?</vt:lpstr>
      <vt:lpstr>JavaScript in Web pages</vt:lpstr>
      <vt:lpstr>JavaScript Security</vt:lpstr>
      <vt:lpstr>Features of JavaScript</vt:lpstr>
      <vt:lpstr>Features of JavaScript</vt:lpstr>
      <vt:lpstr>Features of JavaScript</vt:lpstr>
      <vt:lpstr>Features of JavaScript</vt:lpstr>
      <vt:lpstr>How To JavaScript</vt:lpstr>
      <vt:lpstr>How To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dc:title>
  <dc:creator>tassun_o</dc:creator>
  <cp:lastModifiedBy>Tassun Oros</cp:lastModifiedBy>
  <cp:revision>460</cp:revision>
  <dcterms:created xsi:type="dcterms:W3CDTF">2014-11-15T08:14:00Z</dcterms:created>
  <dcterms:modified xsi:type="dcterms:W3CDTF">2023-02-02T03:28:28Z</dcterms:modified>
</cp:coreProperties>
</file>