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307A-2611-46AB-AAA1-4646070AE98B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9803-1540-48EC-A3E5-8CD23A0AD28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352928" cy="1470025"/>
          </a:xfrm>
        </p:spPr>
        <p:txBody>
          <a:bodyPr/>
          <a:lstStyle/>
          <a:p>
            <a:r>
              <a:rPr lang="ja-JP" altLang="en-US" dirty="0" smtClean="0"/>
              <a:t>福祉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コンサルの可能性について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2060848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施設・福祉サービス側の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サービス導入のサポートを行い、間接的に人手不足解消への一助とするために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3744416" cy="648072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カワマタいる場合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カワマタ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380312" y="1484784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システム会社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403648" y="1916832"/>
            <a:ext cx="6408712" cy="7920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XX</a:t>
            </a:r>
            <a:r>
              <a:rPr lang="ja-JP" altLang="en-US" dirty="0" smtClean="0"/>
              <a:t>をするシステムを構築する場合、御社ではいくらでしょうか？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403648" y="2564904"/>
            <a:ext cx="626469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システム前提・規模・セキュリティ対応はどの程度か？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475656" y="3212976"/>
            <a:ext cx="6336704" cy="7920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～～くらいを想定している。</a:t>
            </a:r>
            <a:endParaRPr kumimoji="1" lang="ja-JP" altLang="en-US" dirty="0"/>
          </a:p>
        </p:txBody>
      </p:sp>
      <p:sp>
        <p:nvSpPr>
          <p:cNvPr id="14" name="左矢印 13"/>
          <p:cNvSpPr/>
          <p:nvPr/>
        </p:nvSpPr>
        <p:spPr>
          <a:xfrm>
            <a:off x="1331640" y="3933056"/>
            <a:ext cx="6480720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であれば</a:t>
            </a:r>
            <a:r>
              <a:rPr kumimoji="1" lang="en-US" altLang="ja-JP" dirty="0" smtClean="0"/>
              <a:t>YY</a:t>
            </a:r>
            <a:r>
              <a:rPr kumimoji="1" lang="ja-JP" altLang="en-US" dirty="0" smtClean="0"/>
              <a:t>円ほど、保守費は月額</a:t>
            </a:r>
            <a:r>
              <a:rPr lang="en-US" altLang="ja-JP" dirty="0"/>
              <a:t>ZZ</a:t>
            </a:r>
            <a:r>
              <a:rPr lang="ja-JP" altLang="en-US" dirty="0" smtClean="0"/>
              <a:t>円くらいです。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1475656" y="4581128"/>
            <a:ext cx="6336704" cy="10801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わかりました、ありがとう。では御社にお願いする場合はまたご連絡します。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1547664" y="5805264"/>
            <a:ext cx="6120680" cy="720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上記のような見積を複数社と行い、値段、対応など問題無い会社をリストアップ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施設職員</a:t>
            </a:r>
            <a:r>
              <a:rPr kumimoji="1" lang="en-US" altLang="ja-JP" dirty="0" smtClean="0"/>
              <a:t>(</a:t>
            </a:r>
            <a:r>
              <a:rPr lang="ja-JP" altLang="en-US" dirty="0"/>
              <a:t>いせさん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からとの会話から、福祉施設職員と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技術者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カワマタ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との認識の齟齬があることが分かった</a:t>
            </a:r>
            <a:endParaRPr kumimoji="1" lang="en-US" altLang="ja-JP" dirty="0" smtClean="0"/>
          </a:p>
          <a:p>
            <a:r>
              <a:rPr lang="ja-JP" altLang="en-US" dirty="0" smtClean="0"/>
              <a:t>会話の要約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　技術者としてはお金が無いから福祉施設は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の活用に対して消極的だと思っていたが、実際お金はあるが詳しい人間がいないから、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の活用をしていないとのことだった。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少し考える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kumimoji="1" lang="ja-JP" altLang="en-US" dirty="0" smtClean="0"/>
              <a:t>実際に福祉施設側はどんなところに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サービスを取り入れられるだろうか？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日報や申し送り資料の一元管理化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在宅ケア者向けの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カメラ導入や貸出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利用者集合空間のカメラ映像から、挙動による状態変化確認</a:t>
            </a:r>
            <a:r>
              <a:rPr kumimoji="1" lang="en-US" altLang="ja-JP" dirty="0" smtClean="0"/>
              <a:t>(AI</a:t>
            </a:r>
            <a:r>
              <a:rPr kumimoji="1" lang="ja-JP" altLang="en-US" dirty="0" smtClean="0"/>
              <a:t>技術などにより</a:t>
            </a:r>
            <a:r>
              <a:rPr kumimoji="1" lang="en-US" altLang="ja-JP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各居室の施錠確認など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利用者家族への連絡簡易化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err="1" smtClean="0"/>
              <a:t>．．．</a:t>
            </a:r>
            <a:r>
              <a:rPr lang="ja-JP" altLang="en-US" dirty="0" smtClean="0"/>
              <a:t>個別の施設を考えるともっとあるはず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取り入れた際のメリット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/>
          <a:lstStyle/>
          <a:p>
            <a:r>
              <a:rPr kumimoji="1" lang="ja-JP" altLang="en-US" dirty="0" smtClean="0"/>
              <a:t>大きく分けると、以下をあげ</a:t>
            </a:r>
            <a:r>
              <a:rPr lang="ja-JP" altLang="en-US" dirty="0"/>
              <a:t>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事務仕事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簡略化 </a:t>
            </a:r>
            <a:r>
              <a:rPr lang="en-US" altLang="ja-JP" sz="2800" dirty="0" smtClean="0"/>
              <a:t>– </a:t>
            </a:r>
            <a:r>
              <a:rPr lang="ja-JP" altLang="en-US" sz="2800" dirty="0" smtClean="0"/>
              <a:t>日報の記載をフォーマットから記載できたり、利用者とその家族の連絡する時に、簡単に多くの連絡先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携帯電話・メール・</a:t>
            </a:r>
            <a:r>
              <a:rPr lang="en-US" altLang="ja-JP" sz="2800" dirty="0" smtClean="0"/>
              <a:t>line</a:t>
            </a:r>
            <a:r>
              <a:rPr lang="ja-JP" altLang="en-US" sz="2800" dirty="0" smtClean="0"/>
              <a:t>など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を一度に確認できる。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確認作業等の負荷軽減 </a:t>
            </a:r>
            <a:r>
              <a:rPr kumimoji="1" lang="en-US" altLang="ja-JP" sz="2800" dirty="0" smtClean="0"/>
              <a:t>+ </a:t>
            </a:r>
            <a:r>
              <a:rPr kumimoji="1" lang="ja-JP" altLang="en-US" sz="2800" dirty="0" smtClean="0"/>
              <a:t>確実性の増加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施錠の確認や、</a:t>
            </a:r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カメラの活用により、一目で職員が足を使</a:t>
            </a:r>
            <a:r>
              <a:rPr lang="ja-JP" altLang="en-US" sz="2800" dirty="0"/>
              <a:t>うより</a:t>
            </a:r>
            <a:r>
              <a:rPr kumimoji="1" lang="ja-JP" altLang="en-US" sz="2800" dirty="0" smtClean="0"/>
              <a:t>確実に、各確認作業を遂行できる。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最先端技術の使用により、変化の予兆を人による確認より先にキャッチできる。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できていない理由とさらなるメリット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現在の福祉施設で問題なことは、前頁で記載したようなことを取り入れられないことではなく、そのようなことをできることが分か</a:t>
            </a:r>
            <a:r>
              <a:rPr lang="ja-JP" altLang="en-US" sz="2800" dirty="0"/>
              <a:t>る人がいない</a:t>
            </a:r>
            <a:r>
              <a:rPr lang="ja-JP" altLang="en-US" sz="2800" dirty="0" smtClean="0"/>
              <a:t>こと。さらに相談できる相手がいないこと。</a:t>
            </a:r>
            <a:endParaRPr lang="en-US" altLang="ja-JP" sz="2800" dirty="0" smtClean="0"/>
          </a:p>
          <a:p>
            <a:r>
              <a:rPr lang="ja-JP" altLang="en-US" sz="2800" dirty="0" smtClean="0"/>
              <a:t>大きな機能の作成などまで行うかどうかはともかく、例えばパソコンの操作方法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職員・利用者両方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教室など、</a:t>
            </a:r>
            <a:r>
              <a:rPr lang="en-US" altLang="ja-JP" sz="2800" dirty="0" smtClean="0"/>
              <a:t>IT</a:t>
            </a:r>
            <a:r>
              <a:rPr lang="ja-JP" altLang="en-US" sz="2800" dirty="0" smtClean="0"/>
              <a:t>関係全般の知識啓蒙は需要があり、そのために投資しても、施設側に金額以上のメリットはあると思われる。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表向きの結論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そうはいっても、突然</a:t>
            </a:r>
            <a:r>
              <a:rPr lang="en-US" altLang="ja-JP" dirty="0" smtClean="0"/>
              <a:t>1</a:t>
            </a:r>
            <a:r>
              <a:rPr lang="ja-JP" altLang="en-US" dirty="0" smtClean="0"/>
              <a:t>施設に一人、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専用者を配置するのは難しいと思われる。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そこ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コンサルという形で常駐ではなく、しかし常に</a:t>
            </a:r>
            <a:r>
              <a:rPr lang="ja-JP" altLang="en-US" dirty="0"/>
              <a:t>相談</a:t>
            </a:r>
            <a:r>
              <a:rPr lang="ja-JP" altLang="en-US" dirty="0" smtClean="0"/>
              <a:t>できる相手を取り入れてどうか？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人員の不足の対応、さらに最新技術などの相談、提案などを受けることができることを考えると、決して</a:t>
            </a:r>
            <a:r>
              <a:rPr lang="ja-JP" altLang="en-US" dirty="0"/>
              <a:t>無駄では</a:t>
            </a:r>
            <a:r>
              <a:rPr lang="ja-JP" altLang="en-US" dirty="0" smtClean="0"/>
              <a:t>なく、高いだけの投資にはならない</a:t>
            </a:r>
            <a:r>
              <a:rPr lang="ja-JP" altLang="en-US" dirty="0"/>
              <a:t>、</a:t>
            </a:r>
            <a:r>
              <a:rPr lang="ja-JP" altLang="en-US" dirty="0" smtClean="0"/>
              <a:t>と</a:t>
            </a:r>
            <a:r>
              <a:rPr lang="ja-JP" altLang="en-US" dirty="0"/>
              <a:t>ここは</a:t>
            </a:r>
            <a:r>
              <a:rPr lang="ja-JP" altLang="en-US" dirty="0" smtClean="0"/>
              <a:t>言い切る。</a:t>
            </a:r>
            <a:endParaRPr lang="ja-JP" altLang="en-US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コンサルとして</a:t>
            </a:r>
            <a:r>
              <a:rPr kumimoji="1" lang="ja-JP" altLang="en-US" dirty="0" smtClean="0"/>
              <a:t>カワマタを使うメリット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72608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社会</a:t>
            </a:r>
            <a:r>
              <a:rPr kumimoji="1" lang="ja-JP" altLang="en-US" sz="2800" dirty="0" smtClean="0"/>
              <a:t>福祉への理解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社会福祉専攻の学士を持っているので、最低限以上の知識があり、それぞれの施設の問題に柔軟に対応できる。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IT</a:t>
            </a:r>
            <a:r>
              <a:rPr kumimoji="1" lang="ja-JP" altLang="en-US" sz="2800" dirty="0" smtClean="0"/>
              <a:t>技術者としての豊富な経験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これまで</a:t>
            </a:r>
            <a:r>
              <a:rPr kumimoji="1" lang="en-US" altLang="ja-JP" sz="2800" dirty="0" smtClean="0"/>
              <a:t>20</a:t>
            </a:r>
            <a:r>
              <a:rPr lang="ja-JP" altLang="en-US" sz="2800" dirty="0" smtClean="0"/>
              <a:t>以上の現場での</a:t>
            </a:r>
            <a:r>
              <a:rPr kumimoji="1" lang="ja-JP" altLang="en-US" sz="2800" dirty="0" smtClean="0"/>
              <a:t>経験があり、ユーザーとのトラブル経験はなし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チーム内のトラブルはあり</a:t>
            </a:r>
            <a:r>
              <a:rPr lang="en-US" altLang="ja-JP" sz="2800" dirty="0" smtClean="0"/>
              <a:t>)</a:t>
            </a:r>
            <a:r>
              <a:rPr lang="ja-JP" altLang="en-US" sz="2800" dirty="0" err="1" smtClean="0"/>
              <a:t>。</a:t>
            </a:r>
            <a:r>
              <a:rPr lang="ja-JP" altLang="en-US" sz="2800" dirty="0" smtClean="0"/>
              <a:t>金融・保険・医療分野といった難しいユーザーも経験しており、要求を汲み取り、問題の具体化、解決への提案までを行うのに十分な場数を超えてきた、確かな説得力がある。</a:t>
            </a:r>
            <a:endParaRPr kumimoji="1" lang="en-US" altLang="ja-JP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3744416" cy="648072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カワマタいない場合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施設側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96336" y="148478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システム会社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763688" y="1916832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最新</a:t>
            </a:r>
            <a:r>
              <a:rPr lang="ja-JP" altLang="en-US" dirty="0" smtClean="0"/>
              <a:t>技術を使いたい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619672" y="2564904"/>
            <a:ext cx="590465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何をどんなふうに？利用条件は？予算は？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763688" y="3212976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3.(</a:t>
            </a:r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)AI</a:t>
            </a:r>
            <a:r>
              <a:rPr kumimoji="1" lang="ja-JP" altLang="en-US" dirty="0" smtClean="0"/>
              <a:t>を使ってうまいこと適正値段で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835696" y="4077072"/>
            <a:ext cx="5328592" cy="936104"/>
          </a:xfrm>
          <a:prstGeom prst="wedgeRoundRectCallout">
            <a:avLst>
              <a:gd name="adj1" fmla="val 61545"/>
              <a:gd name="adj2" fmla="val 890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4.</a:t>
            </a:r>
            <a:r>
              <a:rPr lang="ja-JP" altLang="en-US" dirty="0" smtClean="0"/>
              <a:t>機能の使用条件がよくわからないから、いろい</a:t>
            </a:r>
            <a:r>
              <a:rPr lang="ja-JP" altLang="en-US" dirty="0"/>
              <a:t>ろ</a:t>
            </a:r>
            <a:r>
              <a:rPr lang="ja-JP" altLang="en-US" dirty="0" smtClean="0"/>
              <a:t>盛り込んだ形でいいか。時間もかかりそうだ。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値段もいろいろ盛り込んだ分の価格にしよう！</a:t>
            </a:r>
            <a:endParaRPr kumimoji="1" lang="ja-JP" altLang="en-US" dirty="0"/>
          </a:p>
        </p:txBody>
      </p:sp>
      <p:sp>
        <p:nvSpPr>
          <p:cNvPr id="16" name="左矢印 15"/>
          <p:cNvSpPr/>
          <p:nvPr/>
        </p:nvSpPr>
        <p:spPr>
          <a:xfrm>
            <a:off x="1619672" y="5085184"/>
            <a:ext cx="590465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こんな価格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高い値段</a:t>
            </a:r>
            <a:r>
              <a:rPr kumimoji="1" lang="en-US" altLang="ja-JP" b="1" dirty="0" smtClean="0"/>
              <a:t>)</a:t>
            </a:r>
            <a:r>
              <a:rPr kumimoji="1" lang="ja-JP" altLang="en-US" dirty="0" smtClean="0"/>
              <a:t>でこれくらいの期間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長い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1763688" y="5877272"/>
            <a:ext cx="5616624" cy="792088"/>
          </a:xfrm>
          <a:prstGeom prst="wedgeRoundRectCallout">
            <a:avLst>
              <a:gd name="adj1" fmla="val -60161"/>
              <a:gd name="adj2" fmla="val 1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高いし、使えるようになるまでこんなにかかるのか！だったらそんなに無理してまでやる必要無い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3744416" cy="648072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カワマタいる場合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施設側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96336" y="148478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カワマタ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763688" y="1700808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最新</a:t>
            </a:r>
            <a:r>
              <a:rPr lang="ja-JP" altLang="en-US" dirty="0" smtClean="0"/>
              <a:t>技術を使いたい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619672" y="2348880"/>
            <a:ext cx="5904656" cy="7200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何をどんなふうに？利用条件は？予算は？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763688" y="2996952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3.(</a:t>
            </a:r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)AI</a:t>
            </a:r>
            <a:r>
              <a:rPr kumimoji="1" lang="ja-JP" altLang="en-US" dirty="0" smtClean="0"/>
              <a:t>を使ってうまいこと適正値段で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835696" y="3789040"/>
            <a:ext cx="5328592" cy="936104"/>
          </a:xfrm>
          <a:prstGeom prst="wedgeRoundRectCallout">
            <a:avLst>
              <a:gd name="adj1" fmla="val 61545"/>
              <a:gd name="adj2" fmla="val 8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この施設に本当に必要な機能は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かな？いくつかのシステム会社にあたってみて、どれくらいでできるかの見積もりとっておこう。</a:t>
            </a:r>
            <a:endParaRPr kumimoji="1" lang="ja-JP" altLang="en-US" dirty="0"/>
          </a:p>
        </p:txBody>
      </p:sp>
      <p:sp>
        <p:nvSpPr>
          <p:cNvPr id="16" name="左矢印 15"/>
          <p:cNvSpPr/>
          <p:nvPr/>
        </p:nvSpPr>
        <p:spPr>
          <a:xfrm>
            <a:off x="1475656" y="5229200"/>
            <a:ext cx="5904656" cy="86409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という機能でしたら、</a:t>
            </a:r>
            <a:r>
              <a:rPr kumimoji="1" lang="en-US" altLang="ja-JP" dirty="0" smtClean="0"/>
              <a:t>YY</a:t>
            </a:r>
            <a:r>
              <a:rPr kumimoji="1" lang="ja-JP" altLang="en-US" dirty="0" smtClean="0"/>
              <a:t>円くらいでできそうです。</a:t>
            </a:r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1763688" y="6093296"/>
            <a:ext cx="5328592" cy="720080"/>
          </a:xfrm>
          <a:prstGeom prst="wedgeRoundRectCallout">
            <a:avLst>
              <a:gd name="adj1" fmla="val -58049"/>
              <a:gd name="adj2" fmla="val 14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8.</a:t>
            </a:r>
            <a:r>
              <a:rPr lang="ja-JP" altLang="en-US" dirty="0" smtClean="0"/>
              <a:t>意外と安くできるのか。この値段を受けて導入するか考えてみよう！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>
            <a:off x="2339752" y="4797152"/>
            <a:ext cx="4536504" cy="576064"/>
          </a:xfrm>
          <a:prstGeom prst="down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見積後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914</Words>
  <Application>Microsoft Office PowerPoint</Application>
  <PresentationFormat>画面に合わせる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福祉ITコンサルの可能性について</vt:lpstr>
      <vt:lpstr>初めに</vt:lpstr>
      <vt:lpstr>少し考える</vt:lpstr>
      <vt:lpstr>取り入れた際のメリット</vt:lpstr>
      <vt:lpstr>できていない理由とさらなるメリット</vt:lpstr>
      <vt:lpstr>表向きの結論</vt:lpstr>
      <vt:lpstr>コンサルとしてカワマタを使うメリット</vt:lpstr>
      <vt:lpstr>最新技術を使いたい場合の絵図</vt:lpstr>
      <vt:lpstr>最新技術を使いたい場合の絵図</vt:lpstr>
      <vt:lpstr>最新技術を使いたい場合の絵図</vt:lpstr>
      <vt:lpstr>スライド 11</vt:lpstr>
    </vt:vector>
  </TitlesOfParts>
  <Company>amana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福祉ITコンサルの可能性について</dc:title>
  <dc:creator>t.kawamata.ez</dc:creator>
  <cp:lastModifiedBy>t.kawamata.ez</cp:lastModifiedBy>
  <cp:revision>25</cp:revision>
  <dcterms:created xsi:type="dcterms:W3CDTF">2017-07-07T04:07:18Z</dcterms:created>
  <dcterms:modified xsi:type="dcterms:W3CDTF">2017-07-07T09:11:21Z</dcterms:modified>
</cp:coreProperties>
</file>