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B055-53FD-48B9-AB8A-99B719795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5B714-16B1-4086-864A-62FCB2635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702B8-7BC4-47CA-A474-B90AFAC2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70EC0-9D74-4185-B30D-8B908069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08EA-2FA6-40D7-8D72-43285E51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4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31A1-4603-4661-9C80-D0C01D69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57FFA-1C41-4879-B16A-EF25317A6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BF28-8F89-4146-A82E-FD259AD0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AD08C-4CAC-4D4F-98A6-9F2882B8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2F674-F561-4E2C-97E0-F7FA8B78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3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4DADC-67FF-4D6B-BA1E-2644C48A2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6A50D-1E9D-4429-81FB-FFDD5FADB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9D441-8D4B-4418-B10F-09E9AABD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6397B-AEC2-46A7-939F-953AC2D0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35D64-3981-4D6D-8A7B-C2F55C2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96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C6D-EF6C-4BE5-98D1-A7BB170A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3F9CE-39AE-4F9B-9ECF-634E5691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5637-7EB5-4F23-A037-CB745DB0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CC38C-DEFB-4A6A-88C4-F3396AC2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EB93-A435-44A0-8C86-60C07DFF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68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5ECF-946E-4A19-AE79-4F555257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B77B4-0508-4E34-9234-EF057285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42706-68AF-4732-A52C-E52BAD69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7165C-EA87-4EF7-A35B-BA82765F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23D28-5B75-412B-86AC-EB8855AF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68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AAE3-D451-4048-A54F-F07EC1E7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CB2B-4A6B-4D24-8822-7B058F4A1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1D8EA-771E-4461-8FB6-5DCA7EF69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D37B-077D-4482-8B06-442390F8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F991A-4FD6-47E7-9AD1-A21F07D0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8C267-7B93-4447-8AFF-4EB512A7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93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0398-5F9B-4A1C-BEBE-A3E80E58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81C43-65E9-4D6B-A1B5-BA57FA724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FF5BA-1D38-4C71-AEBD-0C72BACD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E9A87-7CC0-4F5C-9669-7FB0A78EF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54441-5B2D-44ED-9FA3-3BE540DD0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5E254-D892-4AEE-9A77-1F623F84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6FB8-5CFC-4AEC-840D-F40A13E2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B5FAA-F538-4265-851E-065BA607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47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7D8E-DBFF-478F-884B-6BA178F3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A17EF-BD5F-4E48-AF85-185A97A2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E0464-2881-4D1D-B5AD-555DC028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AFEBC-1113-413F-8166-E3B236A0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12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DBAD3-2EE9-4CEB-A7E0-87EDE574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475CC-D269-4608-93FB-ED07CE10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454CF-6DF9-4AA2-A674-935FE97F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45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639B-0D76-4A76-A6E2-DC48682A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3534-F441-4C6B-9366-CA82DE590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BB92-2A7A-416E-8116-9FD97B59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FC46D-A1DA-4D31-BD97-7F19E52C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B4CD8-9C6A-4794-A52C-FAC97B47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E40FD-EA05-41FC-B40C-6F103396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96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D6EF-5949-4326-9DDA-B9166731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7A513-48E9-4C94-82A6-A49159D51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FB770-BEF0-4EC5-B4A1-DB8A96A4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F6A95-915B-41E9-AC24-98E68D89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335AE-C7DC-4740-B750-CD4F2C59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CA8EA-7784-4021-8784-42618D0C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90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E32AB-8C1E-4CB7-90E3-606B27E9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5C625-7E2A-4216-9FFB-20101C7FB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C2159-A3EC-42C2-B7F8-0130F5F13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7AB2-840B-41CB-88B0-C8143F0866EC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A816-044C-4D33-B946-79CAFD9C0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989D0-AB68-49F5-8938-116DC9012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50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9690CD7C-5468-4C07-8573-0CE31919F85D}"/>
              </a:ext>
            </a:extLst>
          </p:cNvPr>
          <p:cNvSpPr/>
          <p:nvPr/>
        </p:nvSpPr>
        <p:spPr>
          <a:xfrm>
            <a:off x="6835724" y="3309456"/>
            <a:ext cx="4840447" cy="2374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C3B443-885B-4E19-9311-AC5DD574E6BD}"/>
                  </a:ext>
                </a:extLst>
              </p:cNvPr>
              <p:cNvSpPr txBox="1"/>
              <p:nvPr/>
            </p:nvSpPr>
            <p:spPr>
              <a:xfrm>
                <a:off x="7927597" y="3829574"/>
                <a:ext cx="277409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C3B443-885B-4E19-9311-AC5DD574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597" y="3829574"/>
                <a:ext cx="2774093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A97D2A-41AF-4014-A0B6-268857BD8776}"/>
                  </a:ext>
                </a:extLst>
              </p:cNvPr>
              <p:cNvSpPr txBox="1"/>
              <p:nvPr/>
            </p:nvSpPr>
            <p:spPr>
              <a:xfrm>
                <a:off x="7142138" y="5008017"/>
                <a:ext cx="3588391" cy="397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dirty="0"/>
                  <a:t>Distance to the center of mass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A97D2A-41AF-4014-A0B6-268857BD8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138" y="5008017"/>
                <a:ext cx="3588391" cy="397032"/>
              </a:xfrm>
              <a:prstGeom prst="rect">
                <a:avLst/>
              </a:prstGeom>
              <a:blipFill>
                <a:blip r:embed="rId3"/>
                <a:stretch>
                  <a:fillRect t="-1538" b="-246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ight Brace 61">
            <a:extLst>
              <a:ext uri="{FF2B5EF4-FFF2-40B4-BE49-F238E27FC236}">
                <a16:creationId xmlns:a16="http://schemas.microsoft.com/office/drawing/2014/main" id="{00EA52D4-0BAC-4962-9B4D-50396751C103}"/>
              </a:ext>
            </a:extLst>
          </p:cNvPr>
          <p:cNvSpPr/>
          <p:nvPr/>
        </p:nvSpPr>
        <p:spPr>
          <a:xfrm rot="5400000">
            <a:off x="8565777" y="4044111"/>
            <a:ext cx="170740" cy="734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59331F4C-24B9-49DB-9ED3-BB7A36E10CE5}"/>
              </a:ext>
            </a:extLst>
          </p:cNvPr>
          <p:cNvSpPr/>
          <p:nvPr/>
        </p:nvSpPr>
        <p:spPr>
          <a:xfrm rot="5400000">
            <a:off x="10372216" y="4048272"/>
            <a:ext cx="170740" cy="734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238582-DD1D-4DCE-95ED-50892BCEAD87}"/>
              </a:ext>
            </a:extLst>
          </p:cNvPr>
          <p:cNvSpPr txBox="1"/>
          <p:nvPr/>
        </p:nvSpPr>
        <p:spPr>
          <a:xfrm>
            <a:off x="7918478" y="4518918"/>
            <a:ext cx="1465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Inertia of a thin stick</a:t>
            </a:r>
            <a:endParaRPr lang="de-DE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4B4911-0715-4312-BFEE-A7A6D4297E7E}"/>
              </a:ext>
            </a:extLst>
          </p:cNvPr>
          <p:cNvSpPr txBox="1"/>
          <p:nvPr/>
        </p:nvSpPr>
        <p:spPr>
          <a:xfrm>
            <a:off x="9682274" y="4496499"/>
            <a:ext cx="156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i="0" dirty="0">
                <a:solidFill>
                  <a:srgbClr val="000000"/>
                </a:solidFill>
                <a:effectLst/>
                <a:latin typeface="Linux Libertine"/>
              </a:rPr>
              <a:t>Parallel axis theorem</a:t>
            </a:r>
          </a:p>
          <a:p>
            <a:endParaRPr lang="de-DE" sz="1200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828E9199-43E7-4761-B392-731A7AF89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512" y="0"/>
            <a:ext cx="5650993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8" name="Table 55">
                <a:extLst>
                  <a:ext uri="{FF2B5EF4-FFF2-40B4-BE49-F238E27FC236}">
                    <a16:creationId xmlns:a16="http://schemas.microsoft.com/office/drawing/2014/main" id="{7BCA66E6-C49D-4593-AE71-02B82B8D24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312762"/>
                  </p:ext>
                </p:extLst>
              </p:nvPr>
            </p:nvGraphicFramePr>
            <p:xfrm>
              <a:off x="5621481" y="154214"/>
              <a:ext cx="6471326" cy="27315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0505">
                      <a:extLst>
                        <a:ext uri="{9D8B030D-6E8A-4147-A177-3AD203B41FA5}">
                          <a16:colId xmlns:a16="http://schemas.microsoft.com/office/drawing/2014/main" val="699896081"/>
                        </a:ext>
                      </a:extLst>
                    </a:gridCol>
                    <a:gridCol w="776935">
                      <a:extLst>
                        <a:ext uri="{9D8B030D-6E8A-4147-A177-3AD203B41FA5}">
                          <a16:colId xmlns:a16="http://schemas.microsoft.com/office/drawing/2014/main" val="2256351641"/>
                        </a:ext>
                      </a:extLst>
                    </a:gridCol>
                    <a:gridCol w="1146365">
                      <a:extLst>
                        <a:ext uri="{9D8B030D-6E8A-4147-A177-3AD203B41FA5}">
                          <a16:colId xmlns:a16="http://schemas.microsoft.com/office/drawing/2014/main" val="948203868"/>
                        </a:ext>
                      </a:extLst>
                    </a:gridCol>
                    <a:gridCol w="1177157">
                      <a:extLst>
                        <a:ext uri="{9D8B030D-6E8A-4147-A177-3AD203B41FA5}">
                          <a16:colId xmlns:a16="http://schemas.microsoft.com/office/drawing/2014/main" val="2963028083"/>
                        </a:ext>
                      </a:extLst>
                    </a:gridCol>
                    <a:gridCol w="1100364">
                      <a:extLst>
                        <a:ext uri="{9D8B030D-6E8A-4147-A177-3AD203B41FA5}">
                          <a16:colId xmlns:a16="http://schemas.microsoft.com/office/drawing/2014/main" val="1377373450"/>
                        </a:ext>
                      </a:extLst>
                    </a:gridCol>
                  </a:tblGrid>
                  <a:tr h="349712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Pelvis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Upper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Lower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Foot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604417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Mass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600" dirty="0"/>
                            <a:t> [kg]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8.17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3.35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432969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Length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dirty="0"/>
                            <a:t>/Radius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[m]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0.42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857668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Width [m]</a:t>
                          </a:r>
                          <a:endParaRPr lang="de-DE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</a:t>
                          </a:r>
                          <a:endParaRPr lang="de-DE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902610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Center of Mass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1600" dirty="0"/>
                            <a:t>-direction)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0.0391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0.0255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0.005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059592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Inertia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1600" dirty="0"/>
                            <a:t>-direction)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0.3882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0.1669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-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2609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8" name="Table 55">
                <a:extLst>
                  <a:ext uri="{FF2B5EF4-FFF2-40B4-BE49-F238E27FC236}">
                    <a16:creationId xmlns:a16="http://schemas.microsoft.com/office/drawing/2014/main" id="{7BCA66E6-C49D-4593-AE71-02B82B8D24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312762"/>
                  </p:ext>
                </p:extLst>
              </p:nvPr>
            </p:nvGraphicFramePr>
            <p:xfrm>
              <a:off x="5621481" y="154214"/>
              <a:ext cx="6471326" cy="27315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0505">
                      <a:extLst>
                        <a:ext uri="{9D8B030D-6E8A-4147-A177-3AD203B41FA5}">
                          <a16:colId xmlns:a16="http://schemas.microsoft.com/office/drawing/2014/main" val="699896081"/>
                        </a:ext>
                      </a:extLst>
                    </a:gridCol>
                    <a:gridCol w="776935">
                      <a:extLst>
                        <a:ext uri="{9D8B030D-6E8A-4147-A177-3AD203B41FA5}">
                          <a16:colId xmlns:a16="http://schemas.microsoft.com/office/drawing/2014/main" val="2256351641"/>
                        </a:ext>
                      </a:extLst>
                    </a:gridCol>
                    <a:gridCol w="1146365">
                      <a:extLst>
                        <a:ext uri="{9D8B030D-6E8A-4147-A177-3AD203B41FA5}">
                          <a16:colId xmlns:a16="http://schemas.microsoft.com/office/drawing/2014/main" val="948203868"/>
                        </a:ext>
                      </a:extLst>
                    </a:gridCol>
                    <a:gridCol w="1177157">
                      <a:extLst>
                        <a:ext uri="{9D8B030D-6E8A-4147-A177-3AD203B41FA5}">
                          <a16:colId xmlns:a16="http://schemas.microsoft.com/office/drawing/2014/main" val="2963028083"/>
                        </a:ext>
                      </a:extLst>
                    </a:gridCol>
                    <a:gridCol w="1100364">
                      <a:extLst>
                        <a:ext uri="{9D8B030D-6E8A-4147-A177-3AD203B41FA5}">
                          <a16:colId xmlns:a16="http://schemas.microsoft.com/office/drawing/2014/main" val="1377373450"/>
                        </a:ext>
                      </a:extLst>
                    </a:gridCol>
                  </a:tblGrid>
                  <a:tr h="349712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Pelvis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Upper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Lower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Foot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60441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68" t="-62500" r="-185791" b="-3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8.17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3.35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432969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68" t="-273684" r="-185791" b="-4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0.42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857668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Width [m]</a:t>
                          </a:r>
                          <a:endParaRPr lang="de-DE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</a:t>
                          </a:r>
                          <a:endParaRPr lang="de-DE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90261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68" t="-285263" r="-185791" b="-9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0.0391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0.0255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0.005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059592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68" t="-425581" r="-185791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0.3882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0.1669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-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2609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945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5">
                <a:extLst>
                  <a:ext uri="{FF2B5EF4-FFF2-40B4-BE49-F238E27FC236}">
                    <a16:creationId xmlns:a16="http://schemas.microsoft.com/office/drawing/2014/main" id="{407A217D-0DD6-4C82-AF8D-FB99A4D43D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806138"/>
                  </p:ext>
                </p:extLst>
              </p:nvPr>
            </p:nvGraphicFramePr>
            <p:xfrm>
              <a:off x="5621481" y="154214"/>
              <a:ext cx="6471326" cy="27315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0505">
                      <a:extLst>
                        <a:ext uri="{9D8B030D-6E8A-4147-A177-3AD203B41FA5}">
                          <a16:colId xmlns:a16="http://schemas.microsoft.com/office/drawing/2014/main" val="699896081"/>
                        </a:ext>
                      </a:extLst>
                    </a:gridCol>
                    <a:gridCol w="776935">
                      <a:extLst>
                        <a:ext uri="{9D8B030D-6E8A-4147-A177-3AD203B41FA5}">
                          <a16:colId xmlns:a16="http://schemas.microsoft.com/office/drawing/2014/main" val="2256351641"/>
                        </a:ext>
                      </a:extLst>
                    </a:gridCol>
                    <a:gridCol w="1146365">
                      <a:extLst>
                        <a:ext uri="{9D8B030D-6E8A-4147-A177-3AD203B41FA5}">
                          <a16:colId xmlns:a16="http://schemas.microsoft.com/office/drawing/2014/main" val="948203868"/>
                        </a:ext>
                      </a:extLst>
                    </a:gridCol>
                    <a:gridCol w="1177157">
                      <a:extLst>
                        <a:ext uri="{9D8B030D-6E8A-4147-A177-3AD203B41FA5}">
                          <a16:colId xmlns:a16="http://schemas.microsoft.com/office/drawing/2014/main" val="2963028083"/>
                        </a:ext>
                      </a:extLst>
                    </a:gridCol>
                    <a:gridCol w="1100364">
                      <a:extLst>
                        <a:ext uri="{9D8B030D-6E8A-4147-A177-3AD203B41FA5}">
                          <a16:colId xmlns:a16="http://schemas.microsoft.com/office/drawing/2014/main" val="1377373450"/>
                        </a:ext>
                      </a:extLst>
                    </a:gridCol>
                  </a:tblGrid>
                  <a:tr h="349712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Pelvis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Upper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Lower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Foot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604417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Mass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600" dirty="0"/>
                            <a:t> [kg]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8.17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3.35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432969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Length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dirty="0"/>
                            <a:t>/Radius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[m]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0.42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857668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Width [m]</a:t>
                          </a:r>
                          <a:endParaRPr lang="de-DE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</a:t>
                          </a:r>
                          <a:endParaRPr lang="de-DE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902610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Center of Mass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1600" dirty="0"/>
                            <a:t>-direction)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0.0391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0.0255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0.005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059592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Inertia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1600" dirty="0"/>
                            <a:t>-direction)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0.3882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0.1669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-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2609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5">
                <a:extLst>
                  <a:ext uri="{FF2B5EF4-FFF2-40B4-BE49-F238E27FC236}">
                    <a16:creationId xmlns:a16="http://schemas.microsoft.com/office/drawing/2014/main" id="{407A217D-0DD6-4C82-AF8D-FB99A4D43D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806138"/>
                  </p:ext>
                </p:extLst>
              </p:nvPr>
            </p:nvGraphicFramePr>
            <p:xfrm>
              <a:off x="5621481" y="154214"/>
              <a:ext cx="6471326" cy="27315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0505">
                      <a:extLst>
                        <a:ext uri="{9D8B030D-6E8A-4147-A177-3AD203B41FA5}">
                          <a16:colId xmlns:a16="http://schemas.microsoft.com/office/drawing/2014/main" val="699896081"/>
                        </a:ext>
                      </a:extLst>
                    </a:gridCol>
                    <a:gridCol w="776935">
                      <a:extLst>
                        <a:ext uri="{9D8B030D-6E8A-4147-A177-3AD203B41FA5}">
                          <a16:colId xmlns:a16="http://schemas.microsoft.com/office/drawing/2014/main" val="2256351641"/>
                        </a:ext>
                      </a:extLst>
                    </a:gridCol>
                    <a:gridCol w="1146365">
                      <a:extLst>
                        <a:ext uri="{9D8B030D-6E8A-4147-A177-3AD203B41FA5}">
                          <a16:colId xmlns:a16="http://schemas.microsoft.com/office/drawing/2014/main" val="948203868"/>
                        </a:ext>
                      </a:extLst>
                    </a:gridCol>
                    <a:gridCol w="1177157">
                      <a:extLst>
                        <a:ext uri="{9D8B030D-6E8A-4147-A177-3AD203B41FA5}">
                          <a16:colId xmlns:a16="http://schemas.microsoft.com/office/drawing/2014/main" val="2963028083"/>
                        </a:ext>
                      </a:extLst>
                    </a:gridCol>
                    <a:gridCol w="1100364">
                      <a:extLst>
                        <a:ext uri="{9D8B030D-6E8A-4147-A177-3AD203B41FA5}">
                          <a16:colId xmlns:a16="http://schemas.microsoft.com/office/drawing/2014/main" val="1377373450"/>
                        </a:ext>
                      </a:extLst>
                    </a:gridCol>
                  </a:tblGrid>
                  <a:tr h="349712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Pelvis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Upper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Lower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Foot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60441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68" t="-62500" r="-185791" b="-3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8.17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3.35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432969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68" t="-273684" r="-185791" b="-4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0.42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857668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Width [m]</a:t>
                          </a:r>
                          <a:endParaRPr lang="de-DE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</a:t>
                          </a:r>
                          <a:endParaRPr lang="de-DE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90261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68" t="-285263" r="-185791" b="-9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0.0391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0.0255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0.005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059592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68" t="-425581" r="-185791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0.3882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0.1669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-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2609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B02DAECA-CB67-4A66-9ECF-52C5699B1B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0575101"/>
                  </p:ext>
                </p:extLst>
              </p:nvPr>
            </p:nvGraphicFramePr>
            <p:xfrm>
              <a:off x="5621481" y="3429000"/>
              <a:ext cx="6471327" cy="30676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7109">
                      <a:extLst>
                        <a:ext uri="{9D8B030D-6E8A-4147-A177-3AD203B41FA5}">
                          <a16:colId xmlns:a16="http://schemas.microsoft.com/office/drawing/2014/main" val="2175374371"/>
                        </a:ext>
                      </a:extLst>
                    </a:gridCol>
                    <a:gridCol w="2157109">
                      <a:extLst>
                        <a:ext uri="{9D8B030D-6E8A-4147-A177-3AD203B41FA5}">
                          <a16:colId xmlns:a16="http://schemas.microsoft.com/office/drawing/2014/main" val="3792670733"/>
                        </a:ext>
                      </a:extLst>
                    </a:gridCol>
                    <a:gridCol w="2157109">
                      <a:extLst>
                        <a:ext uri="{9D8B030D-6E8A-4147-A177-3AD203B41FA5}">
                          <a16:colId xmlns:a16="http://schemas.microsoft.com/office/drawing/2014/main" val="1968981204"/>
                        </a:ext>
                      </a:extLst>
                    </a:gridCol>
                  </a:tblGrid>
                  <a:tr h="322568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Hip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Knee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9602081"/>
                      </a:ext>
                    </a:extLst>
                  </a:tr>
                  <a:tr h="48180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Range [ </a:t>
                          </a: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̊</a:t>
                          </a:r>
                          <a:r>
                            <a:rPr lang="en-US" sz="1600" dirty="0"/>
                            <a:t>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[-120,10]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[-120,1]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526973"/>
                      </a:ext>
                    </a:extLst>
                  </a:tr>
                  <a:tr h="48180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600" dirty="0"/>
                            <a:t>[m]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0.0033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0.05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98966"/>
                      </a:ext>
                    </a:extLst>
                  </a:tr>
                  <a:tr h="48180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de-DE" sz="1600" dirty="0"/>
                            <a:t>[N] (Flex/Extention)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6000/6000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5000/5000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5221948"/>
                      </a:ext>
                    </a:extLst>
                  </a:tr>
                  <a:tr h="48180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600" dirty="0"/>
                            <a:t> [m] (Flex/Extention)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0.195/0.192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0.258/0.264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6607049"/>
                      </a:ext>
                    </a:extLst>
                  </a:tr>
                  <a:tr h="48180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𝑠𝑒𝑒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600" dirty="0"/>
                            <a:t> [m] (Flex/Extention)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0.135/0.191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0.112/0.28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70516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B02DAECA-CB67-4A66-9ECF-52C5699B1B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0575101"/>
                  </p:ext>
                </p:extLst>
              </p:nvPr>
            </p:nvGraphicFramePr>
            <p:xfrm>
              <a:off x="5621481" y="3429000"/>
              <a:ext cx="6471327" cy="30676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7109">
                      <a:extLst>
                        <a:ext uri="{9D8B030D-6E8A-4147-A177-3AD203B41FA5}">
                          <a16:colId xmlns:a16="http://schemas.microsoft.com/office/drawing/2014/main" val="2175374371"/>
                        </a:ext>
                      </a:extLst>
                    </a:gridCol>
                    <a:gridCol w="2157109">
                      <a:extLst>
                        <a:ext uri="{9D8B030D-6E8A-4147-A177-3AD203B41FA5}">
                          <a16:colId xmlns:a16="http://schemas.microsoft.com/office/drawing/2014/main" val="3792670733"/>
                        </a:ext>
                      </a:extLst>
                    </a:gridCol>
                    <a:gridCol w="2157109">
                      <a:extLst>
                        <a:ext uri="{9D8B030D-6E8A-4147-A177-3AD203B41FA5}">
                          <a16:colId xmlns:a16="http://schemas.microsoft.com/office/drawing/2014/main" val="196898120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Hip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Knee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9602081"/>
                      </a:ext>
                    </a:extLst>
                  </a:tr>
                  <a:tr h="48180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Range [ </a:t>
                          </a: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̊</a:t>
                          </a:r>
                          <a:r>
                            <a:rPr lang="en-US" sz="1600" dirty="0"/>
                            <a:t>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[-120,10]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[-120,1]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526973"/>
                      </a:ext>
                    </a:extLst>
                  </a:tr>
                  <a:tr h="48180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2" t="-172152" r="-201130" b="-384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0.0033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0.05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9896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2" t="-223958" r="-201130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6000/6000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5000/5000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5221948"/>
                      </a:ext>
                    </a:extLst>
                  </a:tr>
                  <a:tr h="6105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2" t="-311000" r="-201130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0.195/0.192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0.258/0.264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660704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2" t="-432632" r="-201130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0.135/0.191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0.112/0.28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70516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6A635A57-609C-40A4-B35C-7D52F8CE6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512" y="0"/>
            <a:ext cx="5650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0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7BD3-9E83-4D06-9CF2-2E1AAC47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F853-6F02-46D6-B8AF-C903B2516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08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EF259-26E2-486B-AEB3-9FD8572F2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79852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1F2379-EE78-4AAC-8296-E2F9606207DB}"/>
              </a:ext>
            </a:extLst>
          </p:cNvPr>
          <p:cNvCxnSpPr/>
          <p:nvPr/>
        </p:nvCxnSpPr>
        <p:spPr>
          <a:xfrm>
            <a:off x="2978092" y="947956"/>
            <a:ext cx="1719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B5BF00-2DDD-44FD-81CD-2A48467561EE}"/>
              </a:ext>
            </a:extLst>
          </p:cNvPr>
          <p:cNvCxnSpPr/>
          <p:nvPr/>
        </p:nvCxnSpPr>
        <p:spPr>
          <a:xfrm>
            <a:off x="2978091" y="3784833"/>
            <a:ext cx="1719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41A009-294A-462F-A480-0C24FB6D1160}"/>
              </a:ext>
            </a:extLst>
          </p:cNvPr>
          <p:cNvCxnSpPr/>
          <p:nvPr/>
        </p:nvCxnSpPr>
        <p:spPr>
          <a:xfrm>
            <a:off x="2958516" y="2358704"/>
            <a:ext cx="1719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F21A1C-7A01-45C2-B73B-0EF2EE96F5BD}"/>
              </a:ext>
            </a:extLst>
          </p:cNvPr>
          <p:cNvCxnSpPr>
            <a:cxnSpLocks/>
          </p:cNvCxnSpPr>
          <p:nvPr/>
        </p:nvCxnSpPr>
        <p:spPr>
          <a:xfrm>
            <a:off x="2416029" y="412459"/>
            <a:ext cx="2281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E8FF40-2AE5-46A1-AD16-91512E1CD613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17174E-0681-45A4-B08D-98F1FC1B255B}"/>
              </a:ext>
            </a:extLst>
          </p:cNvPr>
          <p:cNvCxnSpPr/>
          <p:nvPr/>
        </p:nvCxnSpPr>
        <p:spPr>
          <a:xfrm>
            <a:off x="2958516" y="5036191"/>
            <a:ext cx="1719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A28BD7-4E95-483E-808F-853F0289FAF9}"/>
              </a:ext>
            </a:extLst>
          </p:cNvPr>
          <p:cNvCxnSpPr/>
          <p:nvPr/>
        </p:nvCxnSpPr>
        <p:spPr>
          <a:xfrm>
            <a:off x="2958516" y="6621710"/>
            <a:ext cx="1719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7920B6-9DDD-42E9-A723-B5B2A07B1C03}"/>
              </a:ext>
            </a:extLst>
          </p:cNvPr>
          <p:cNvCxnSpPr>
            <a:cxnSpLocks/>
          </p:cNvCxnSpPr>
          <p:nvPr/>
        </p:nvCxnSpPr>
        <p:spPr>
          <a:xfrm flipV="1">
            <a:off x="2416029" y="409555"/>
            <a:ext cx="0" cy="538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25B04A-31C1-474B-8BC3-5FA848AC36E2}"/>
              </a:ext>
            </a:extLst>
          </p:cNvPr>
          <p:cNvSpPr txBox="1"/>
          <p:nvPr/>
        </p:nvSpPr>
        <p:spPr>
          <a:xfrm>
            <a:off x="3715558" y="120627"/>
            <a:ext cx="71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Pelvis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DABD27-0D3D-4DF8-AD78-7EA215D507D5}"/>
              </a:ext>
            </a:extLst>
          </p:cNvPr>
          <p:cNvSpPr txBox="1"/>
          <p:nvPr/>
        </p:nvSpPr>
        <p:spPr>
          <a:xfrm>
            <a:off x="3694375" y="58705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Hip Joint (1 DOF)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9D062-9550-4D66-AFF8-3E6C59C03179}"/>
              </a:ext>
            </a:extLst>
          </p:cNvPr>
          <p:cNvSpPr txBox="1"/>
          <p:nvPr/>
        </p:nvSpPr>
        <p:spPr>
          <a:xfrm>
            <a:off x="3663826" y="195101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Upper leg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A8A6CB-20B4-4637-8D31-BC13ECFE2005}"/>
              </a:ext>
            </a:extLst>
          </p:cNvPr>
          <p:cNvSpPr txBox="1"/>
          <p:nvPr/>
        </p:nvSpPr>
        <p:spPr>
          <a:xfrm>
            <a:off x="3694375" y="3377146"/>
            <a:ext cx="191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Knee Joint (1 DOF)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69B5B7-CA3A-46A6-A2B7-A6C50981DFE7}"/>
              </a:ext>
            </a:extLst>
          </p:cNvPr>
          <p:cNvSpPr txBox="1"/>
          <p:nvPr/>
        </p:nvSpPr>
        <p:spPr>
          <a:xfrm>
            <a:off x="3818387" y="4669117"/>
            <a:ext cx="11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Leg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0196C2-28CC-46BC-BA6D-DD08D1C45E4D}"/>
              </a:ext>
            </a:extLst>
          </p:cNvPr>
          <p:cNvSpPr txBox="1"/>
          <p:nvPr/>
        </p:nvSpPr>
        <p:spPr>
          <a:xfrm>
            <a:off x="3837962" y="6252378"/>
            <a:ext cx="60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5C345E-A7D7-4609-8AD8-AFBBE01751D7}"/>
              </a:ext>
            </a:extLst>
          </p:cNvPr>
          <p:cNvCxnSpPr/>
          <p:nvPr/>
        </p:nvCxnSpPr>
        <p:spPr>
          <a:xfrm flipH="1" flipV="1">
            <a:off x="1031846" y="2181138"/>
            <a:ext cx="696286" cy="8472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375706A-2550-460B-A751-77A07115CA11}"/>
              </a:ext>
            </a:extLst>
          </p:cNvPr>
          <p:cNvSpPr txBox="1"/>
          <p:nvPr/>
        </p:nvSpPr>
        <p:spPr>
          <a:xfrm>
            <a:off x="694895" y="1811806"/>
            <a:ext cx="67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50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Linux Libertine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Tatiana Strelnikova</dc:creator>
  <cp:lastModifiedBy>Tatiana Strelnikova</cp:lastModifiedBy>
  <cp:revision>3</cp:revision>
  <dcterms:created xsi:type="dcterms:W3CDTF">2021-12-12T03:39:03Z</dcterms:created>
  <dcterms:modified xsi:type="dcterms:W3CDTF">2021-12-12T04:20:42Z</dcterms:modified>
</cp:coreProperties>
</file>