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B055-53FD-48B9-AB8A-99B71979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B714-16B1-4086-864A-62FCB263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02B8-7BC4-47CA-A474-B90AFAC2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0EC0-9D74-4185-B30D-8B908069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08EA-2FA6-40D7-8D72-43285E51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31A1-4603-4661-9C80-D0C01D6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7FFA-1C41-4879-B16A-EF25317A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F28-8F89-4146-A82E-FD259AD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D08C-4CAC-4D4F-98A6-9F2882B8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F674-F561-4E2C-97E0-F7FA8B7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4DADC-67FF-4D6B-BA1E-2644C48A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A50D-1E9D-4429-81FB-FFDD5FAD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D441-8D4B-4418-B10F-09E9AABD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397B-AEC2-46A7-939F-953AC2D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5D64-3981-4D6D-8A7B-C2F55C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C6D-EF6C-4BE5-98D1-A7BB170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F9CE-39AE-4F9B-9ECF-634E5691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5637-7EB5-4F23-A037-CB745DB0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C38C-DEFB-4A6A-88C4-F3396AC2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EB93-A435-44A0-8C86-60C07DFF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5ECF-946E-4A19-AE79-4F55525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77B4-0508-4E34-9234-EF057285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2706-68AF-4732-A52C-E52BAD6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165C-EA87-4EF7-A35B-BA82765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3D28-5B75-412B-86AC-EB8855A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AAE3-D451-4048-A54F-F07EC1E7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CB2B-4A6B-4D24-8822-7B058F4A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1D8EA-771E-4461-8FB6-5DCA7EF6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D37B-077D-4482-8B06-442390F8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991A-4FD6-47E7-9AD1-A21F07D0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C267-7B93-4447-8AFF-4EB512A7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398-5F9B-4A1C-BEBE-A3E80E58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1C43-65E9-4D6B-A1B5-BA57FA72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FF5BA-1D38-4C71-AEBD-0C72BACD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E9A87-7CC0-4F5C-9669-7FB0A78EF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54441-5B2D-44ED-9FA3-3BE540DD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E254-D892-4AEE-9A77-1F623F8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6FB8-5CFC-4AEC-840D-F40A13E2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5FAA-F538-4265-851E-065BA60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7D8E-DBFF-478F-884B-6BA178F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A17EF-BD5F-4E48-AF85-185A97A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0464-2881-4D1D-B5AD-555DC028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FEBC-1113-413F-8166-E3B236A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DBAD3-2EE9-4CEB-A7E0-87EDE574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475CC-D269-4608-93FB-ED07CE1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54CF-6DF9-4AA2-A674-935FE97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45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639B-0D76-4A76-A6E2-DC48682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534-F441-4C6B-9366-CA82DE59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BB92-2A7A-416E-8116-9FD97B59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C46D-A1DA-4D31-BD97-7F19E52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4CD8-9C6A-4794-A52C-FAC97B4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40FD-EA05-41FC-B40C-6F10339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D6EF-5949-4326-9DDA-B916673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7A513-48E9-4C94-82A6-A49159D5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B770-BEF0-4EC5-B4A1-DB8A96A4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6A95-915B-41E9-AC24-98E68D89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35AE-C7DC-4740-B750-CD4F2C59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A8EA-7784-4021-8784-42618D0C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E32AB-8C1E-4CB7-90E3-606B27E9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C625-7E2A-4216-9FFB-20101C7F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2159-A3EC-42C2-B7F8-0130F5F13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816-044C-4D33-B946-79CAFD9C0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89D0-AB68-49F5-8938-116DC901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690CD7C-5468-4C07-8573-0CE31919F85D}"/>
              </a:ext>
            </a:extLst>
          </p:cNvPr>
          <p:cNvSpPr/>
          <p:nvPr/>
        </p:nvSpPr>
        <p:spPr>
          <a:xfrm>
            <a:off x="6835724" y="3309456"/>
            <a:ext cx="4840447" cy="237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/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/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Distance to the center of mass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blipFill>
                <a:blip r:embed="rId3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00EA52D4-0BAC-4962-9B4D-50396751C103}"/>
              </a:ext>
            </a:extLst>
          </p:cNvPr>
          <p:cNvSpPr/>
          <p:nvPr/>
        </p:nvSpPr>
        <p:spPr>
          <a:xfrm rot="5400000">
            <a:off x="8565777" y="4044111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9331F4C-24B9-49DB-9ED3-BB7A36E10CE5}"/>
              </a:ext>
            </a:extLst>
          </p:cNvPr>
          <p:cNvSpPr/>
          <p:nvPr/>
        </p:nvSpPr>
        <p:spPr>
          <a:xfrm rot="5400000">
            <a:off x="10372216" y="4048272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38582-DD1D-4DCE-95ED-50892BCEAD87}"/>
              </a:ext>
            </a:extLst>
          </p:cNvPr>
          <p:cNvSpPr txBox="1"/>
          <p:nvPr/>
        </p:nvSpPr>
        <p:spPr>
          <a:xfrm>
            <a:off x="7918478" y="4518918"/>
            <a:ext cx="146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Inertia of a thin stick</a:t>
            </a:r>
            <a:endParaRPr lang="de-DE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4B4911-0715-4312-BFEE-A7A6D4297E7E}"/>
              </a:ext>
            </a:extLst>
          </p:cNvPr>
          <p:cNvSpPr txBox="1"/>
          <p:nvPr/>
        </p:nvSpPr>
        <p:spPr>
          <a:xfrm>
            <a:off x="9682274" y="4496499"/>
            <a:ext cx="156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i="0" dirty="0">
                <a:solidFill>
                  <a:srgbClr val="000000"/>
                </a:solidFill>
                <a:effectLst/>
                <a:latin typeface="Linux Libertine"/>
              </a:rPr>
              <a:t>Parallel axis theorem</a:t>
            </a:r>
          </a:p>
          <a:p>
            <a:endParaRPr lang="de-DE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828E9199-43E7-4761-B392-731A7AF8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945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10503"/>
                  </p:ext>
                </p:extLst>
              </p:nvPr>
            </p:nvGraphicFramePr>
            <p:xfrm>
              <a:off x="5621481" y="3002781"/>
              <a:ext cx="6471327" cy="3738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22568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[m]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600" dirty="0"/>
                            <a:t>[N]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𝑠𝑒𝑒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  <a:tr h="3287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Stiffness [Nm/rad]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577283"/>
                      </a:ext>
                    </a:extLst>
                  </a:tr>
                  <a:tr h="32837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Damping [Nm/rads]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594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10503"/>
                  </p:ext>
                </p:extLst>
              </p:nvPr>
            </p:nvGraphicFramePr>
            <p:xfrm>
              <a:off x="5621481" y="3002781"/>
              <a:ext cx="6471327" cy="3738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172152" r="-201130" b="-5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226316" r="-201130" b="-3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306931" r="-201130" b="-215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432632" r="-201130" b="-12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Stiffness [Nm/rad]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5772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Damping [Nm/rads]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5946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A635A57-609C-40A4-B35C-7D52F8CE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BD3-9E83-4D06-9CF2-2E1AAC4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F853-6F02-46D6-B8AF-C903B251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8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EF259-26E2-486B-AEB3-9FD8572F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985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1F2379-EE78-4AAC-8296-E2F9606207DB}"/>
              </a:ext>
            </a:extLst>
          </p:cNvPr>
          <p:cNvCxnSpPr/>
          <p:nvPr/>
        </p:nvCxnSpPr>
        <p:spPr>
          <a:xfrm>
            <a:off x="2978092" y="947956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B5BF00-2DDD-44FD-81CD-2A48467561EE}"/>
              </a:ext>
            </a:extLst>
          </p:cNvPr>
          <p:cNvCxnSpPr/>
          <p:nvPr/>
        </p:nvCxnSpPr>
        <p:spPr>
          <a:xfrm>
            <a:off x="2978091" y="3784833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1A009-294A-462F-A480-0C24FB6D1160}"/>
              </a:ext>
            </a:extLst>
          </p:cNvPr>
          <p:cNvCxnSpPr/>
          <p:nvPr/>
        </p:nvCxnSpPr>
        <p:spPr>
          <a:xfrm>
            <a:off x="2958516" y="2358704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21A1C-7A01-45C2-B73B-0EF2EE96F5BD}"/>
              </a:ext>
            </a:extLst>
          </p:cNvPr>
          <p:cNvCxnSpPr>
            <a:cxnSpLocks/>
          </p:cNvCxnSpPr>
          <p:nvPr/>
        </p:nvCxnSpPr>
        <p:spPr>
          <a:xfrm>
            <a:off x="2416029" y="412459"/>
            <a:ext cx="228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E8FF40-2AE5-46A1-AD16-91512E1CD61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17174E-0681-45A4-B08D-98F1FC1B255B}"/>
              </a:ext>
            </a:extLst>
          </p:cNvPr>
          <p:cNvCxnSpPr/>
          <p:nvPr/>
        </p:nvCxnSpPr>
        <p:spPr>
          <a:xfrm>
            <a:off x="2958516" y="5036191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28BD7-4E95-483E-808F-853F0289FAF9}"/>
              </a:ext>
            </a:extLst>
          </p:cNvPr>
          <p:cNvCxnSpPr/>
          <p:nvPr/>
        </p:nvCxnSpPr>
        <p:spPr>
          <a:xfrm>
            <a:off x="2958516" y="6621710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7920B6-9DDD-42E9-A723-B5B2A07B1C03}"/>
              </a:ext>
            </a:extLst>
          </p:cNvPr>
          <p:cNvCxnSpPr>
            <a:cxnSpLocks/>
          </p:cNvCxnSpPr>
          <p:nvPr/>
        </p:nvCxnSpPr>
        <p:spPr>
          <a:xfrm flipV="1">
            <a:off x="2416029" y="409555"/>
            <a:ext cx="0" cy="53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25B04A-31C1-474B-8BC3-5FA848AC36E2}"/>
              </a:ext>
            </a:extLst>
          </p:cNvPr>
          <p:cNvSpPr txBox="1"/>
          <p:nvPr/>
        </p:nvSpPr>
        <p:spPr>
          <a:xfrm>
            <a:off x="3715558" y="120627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Pelvis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ABD27-0D3D-4DF8-AD78-7EA215D507D5}"/>
              </a:ext>
            </a:extLst>
          </p:cNvPr>
          <p:cNvSpPr txBox="1"/>
          <p:nvPr/>
        </p:nvSpPr>
        <p:spPr>
          <a:xfrm>
            <a:off x="3694375" y="58705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Hip Joint (1 DOF)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9D062-9550-4D66-AFF8-3E6C59C03179}"/>
              </a:ext>
            </a:extLst>
          </p:cNvPr>
          <p:cNvSpPr txBox="1"/>
          <p:nvPr/>
        </p:nvSpPr>
        <p:spPr>
          <a:xfrm>
            <a:off x="3663826" y="19510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8A6CB-20B4-4637-8D31-BC13ECFE2005}"/>
              </a:ext>
            </a:extLst>
          </p:cNvPr>
          <p:cNvSpPr txBox="1"/>
          <p:nvPr/>
        </p:nvSpPr>
        <p:spPr>
          <a:xfrm>
            <a:off x="3694375" y="3377146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Knee Joint (1 DOF)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9B5B7-CA3A-46A6-A2B7-A6C50981DFE7}"/>
              </a:ext>
            </a:extLst>
          </p:cNvPr>
          <p:cNvSpPr txBox="1"/>
          <p:nvPr/>
        </p:nvSpPr>
        <p:spPr>
          <a:xfrm>
            <a:off x="3818387" y="4669117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Leg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196C2-28CC-46BC-BA6D-DD08D1C45E4D}"/>
              </a:ext>
            </a:extLst>
          </p:cNvPr>
          <p:cNvSpPr txBox="1"/>
          <p:nvPr/>
        </p:nvSpPr>
        <p:spPr>
          <a:xfrm>
            <a:off x="3837962" y="6252378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5C345E-A7D7-4609-8AD8-AFBBE01751D7}"/>
              </a:ext>
            </a:extLst>
          </p:cNvPr>
          <p:cNvCxnSpPr/>
          <p:nvPr/>
        </p:nvCxnSpPr>
        <p:spPr>
          <a:xfrm flipH="1" flipV="1">
            <a:off x="1031846" y="2181138"/>
            <a:ext cx="696286" cy="8472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75706A-2550-460B-A751-77A07115CA11}"/>
              </a:ext>
            </a:extLst>
          </p:cNvPr>
          <p:cNvSpPr txBox="1"/>
          <p:nvPr/>
        </p:nvSpPr>
        <p:spPr>
          <a:xfrm>
            <a:off x="694895" y="1811806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Strelnikova</dc:creator>
  <cp:lastModifiedBy>Tatiana Strelnikova</cp:lastModifiedBy>
  <cp:revision>4</cp:revision>
  <dcterms:created xsi:type="dcterms:W3CDTF">2021-12-12T03:39:03Z</dcterms:created>
  <dcterms:modified xsi:type="dcterms:W3CDTF">2021-12-12T04:32:21Z</dcterms:modified>
</cp:coreProperties>
</file>