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4DB98-E282-4C58-B643-287104C7C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Tasty</a:t>
            </a:r>
            <a:r>
              <a:rPr lang="de-DE" dirty="0"/>
              <a:t> </a:t>
            </a:r>
            <a:r>
              <a:rPr lang="de-DE" dirty="0" err="1"/>
              <a:t>Recipes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CBCAA7-AB2D-40F3-822A-C4EA08854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Gruppe 2</a:t>
            </a:r>
          </a:p>
          <a:p>
            <a:r>
              <a:rPr lang="de-DE" dirty="0"/>
              <a:t>Olivia Dornberger, Patrick </a:t>
            </a:r>
            <a:r>
              <a:rPr lang="de-DE" dirty="0" err="1"/>
              <a:t>Nuhn</a:t>
            </a:r>
            <a:r>
              <a:rPr lang="de-DE" dirty="0"/>
              <a:t>, Florian Rabe, Jonas Grafe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1136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B83D-44E7-4811-87A6-10A37CEB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wurde zuletzt gemacht?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63C137-1452-4657-ADEE-CE642958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Datenbanken implementiert: Schritte, Zutaten, Favoriten</a:t>
            </a:r>
          </a:p>
          <a:p>
            <a:r>
              <a:rPr lang="de-DE" dirty="0"/>
              <a:t>Suchfunktion implementiert</a:t>
            </a:r>
          </a:p>
          <a:p>
            <a:r>
              <a:rPr lang="de-DE" dirty="0"/>
              <a:t>Übersicht Rezepte</a:t>
            </a:r>
          </a:p>
          <a:p>
            <a:r>
              <a:rPr lang="de-DE" dirty="0"/>
              <a:t>Gesamtansicht Rezept (inklusive Rezeptrechner, favorisieren)</a:t>
            </a:r>
          </a:p>
          <a:p>
            <a:r>
              <a:rPr lang="de-DE" dirty="0"/>
              <a:t>Persönlicher Bereich (persönliche Daten, meine Rezepte, Lieblingsrezepte </a:t>
            </a:r>
            <a:r>
              <a:rPr lang="de-DE" dirty="0">
                <a:sym typeface="Wingdings" panose="05000000000000000000" pitchFamily="2" charset="2"/>
              </a:rPr>
              <a:t> Funktionen: bearbeiten, löschen)</a:t>
            </a:r>
          </a:p>
          <a:p>
            <a:r>
              <a:rPr lang="de-DE" dirty="0"/>
              <a:t>Optische Verbesserungen</a:t>
            </a:r>
          </a:p>
        </p:txBody>
      </p:sp>
    </p:spTree>
    <p:extLst>
      <p:ext uri="{BB962C8B-B14F-4D97-AF65-F5344CB8AC3E}">
        <p14:creationId xmlns:p14="http://schemas.microsoft.com/office/powerpoint/2010/main" val="219802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32FE4-1222-463B-838C-672699A3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Fazit: Gruppenarbeit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9125F7-81B2-49A4-A0BB-D24614A97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Größtenteils harmonische Stimmung </a:t>
            </a:r>
          </a:p>
          <a:p>
            <a:r>
              <a:rPr lang="de-DE" dirty="0"/>
              <a:t>Klare Aufgabenverteilung</a:t>
            </a:r>
          </a:p>
          <a:p>
            <a:r>
              <a:rPr lang="de-DE" dirty="0"/>
              <a:t>Gute Zusammenarbeit</a:t>
            </a:r>
          </a:p>
          <a:p>
            <a:r>
              <a:rPr lang="de-DE" dirty="0"/>
              <a:t>Kritikfähigkeit (klare Aussprachen)</a:t>
            </a:r>
          </a:p>
          <a:p>
            <a:r>
              <a:rPr lang="de-DE" dirty="0"/>
              <a:t>Gemeinsame Problemlösung </a:t>
            </a:r>
          </a:p>
          <a:p>
            <a:r>
              <a:rPr lang="de-DE" dirty="0"/>
              <a:t>Häufige Absprachen</a:t>
            </a:r>
          </a:p>
        </p:txBody>
      </p:sp>
    </p:spTree>
    <p:extLst>
      <p:ext uri="{BB962C8B-B14F-4D97-AF65-F5344CB8AC3E}">
        <p14:creationId xmlns:p14="http://schemas.microsoft.com/office/powerpoint/2010/main" val="359758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FD97E-C2A7-4E8A-802A-5514B7A3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Fazit: Zeitplan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C415F1-70C3-489E-A996-5EAB1EC03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Teilweise Abweichungen (Sprint 3)</a:t>
            </a:r>
          </a:p>
          <a:p>
            <a:pPr lvl="1"/>
            <a:r>
              <a:rPr lang="de-DE" dirty="0"/>
              <a:t>Während der Winterferien wenig Motivation </a:t>
            </a:r>
            <a:r>
              <a:rPr lang="de-DE" dirty="0">
                <a:sym typeface="Wingdings" panose="05000000000000000000" pitchFamily="2" charset="2"/>
              </a:rPr>
              <a:t></a:t>
            </a:r>
            <a:endParaRPr lang="de-DE" dirty="0"/>
          </a:p>
          <a:p>
            <a:r>
              <a:rPr lang="de-DE" dirty="0"/>
              <a:t>Meilensteine soweit eingehalten</a:t>
            </a:r>
          </a:p>
          <a:p>
            <a:r>
              <a:rPr lang="de-DE" dirty="0"/>
              <a:t>Letzte 2 Sprints umfangreicheren Code implementiert</a:t>
            </a:r>
          </a:p>
        </p:txBody>
      </p:sp>
    </p:spTree>
    <p:extLst>
      <p:ext uri="{BB962C8B-B14F-4D97-AF65-F5344CB8AC3E}">
        <p14:creationId xmlns:p14="http://schemas.microsoft.com/office/powerpoint/2010/main" val="346634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C2910-1666-4651-BF57-124659C8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Fazit: Webseite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5EE233-5961-4E6E-9210-B460671E0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Front-End wiederholt verändert/angepasst</a:t>
            </a:r>
          </a:p>
          <a:p>
            <a:r>
              <a:rPr lang="de-DE" dirty="0"/>
              <a:t>Alle Must-Haves erfüllt </a:t>
            </a:r>
          </a:p>
          <a:p>
            <a:r>
              <a:rPr lang="de-DE" dirty="0"/>
              <a:t>Ebenfalls Nice-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Haves</a:t>
            </a:r>
            <a:r>
              <a:rPr lang="de-DE" dirty="0"/>
              <a:t> erfüllt</a:t>
            </a:r>
          </a:p>
          <a:p>
            <a:r>
              <a:rPr lang="de-DE" dirty="0"/>
              <a:t>Alle Funktionen laufen flüssig</a:t>
            </a:r>
          </a:p>
          <a:p>
            <a:r>
              <a:rPr lang="de-DE" dirty="0"/>
              <a:t>Daten vollständig in Datenbanken geladen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Gruppenfazit: </a:t>
            </a:r>
          </a:p>
          <a:p>
            <a:pPr marL="0" indent="0">
              <a:buNone/>
            </a:pPr>
            <a:r>
              <a:rPr lang="de-DE" dirty="0"/>
              <a:t>Besser hätten wir es uns nicht vorstellen können! </a:t>
            </a:r>
            <a:r>
              <a:rPr lang="de-DE" dirty="0">
                <a:sym typeface="Wingdings" panose="05000000000000000000" pitchFamily="2" charset="2"/>
              </a:rPr>
              <a:t>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37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6CBC8-7EB1-415C-871C-0CAE11DF3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Live Vorstellung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53B0F3CE-A724-46C4-8AC3-93E52C86A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7391745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145</Words>
  <Application>Microsoft Office PowerPoint</Application>
  <PresentationFormat>Breitbild</PresentationFormat>
  <Paragraphs>33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Tasty Recipes</vt:lpstr>
      <vt:lpstr>Was wurde zuletzt gemacht?</vt:lpstr>
      <vt:lpstr>Fazit: Gruppenarbeit</vt:lpstr>
      <vt:lpstr>Fazit: Zeitplan</vt:lpstr>
      <vt:lpstr>Fazit: Webseite</vt:lpstr>
      <vt:lpstr>Live Vorstellung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Tasty Recipes</dc:title>
  <dc:creator>Olivia Dornberger</dc:creator>
  <cp:lastModifiedBy>Olivia Dornberger</cp:lastModifiedBy>
  <cp:revision>4</cp:revision>
  <dcterms:created xsi:type="dcterms:W3CDTF">2021-02-04T13:05:32Z</dcterms:created>
  <dcterms:modified xsi:type="dcterms:W3CDTF">2021-02-04T13:35:25Z</dcterms:modified>
</cp:coreProperties>
</file>