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bb19a3d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bb19a3d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b19a3d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b19a3d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bb19a3d1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bb19a3d1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 20+ Hacker Pictures [HD] | Download Free Images on Unsplash" id="54" name="Google Shape;54;p13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182875" y="0"/>
            <a:ext cx="896112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01AB01"/>
                </a:solidFill>
                <a:latin typeface="Consolas"/>
                <a:ea typeface="Consolas"/>
                <a:cs typeface="Consolas"/>
                <a:sym typeface="Consolas"/>
              </a:rPr>
              <a:t>The Simulation</a:t>
            </a:r>
            <a:endParaRPr sz="5100">
              <a:solidFill>
                <a:srgbClr val="01AB0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AB01"/>
                </a:solidFill>
                <a:latin typeface="Consolas"/>
                <a:ea typeface="Consolas"/>
                <a:cs typeface="Consolas"/>
                <a:sym typeface="Consolas"/>
              </a:rPr>
              <a:t>Deepti Rao and Misha Patel</a:t>
            </a:r>
            <a:endParaRPr>
              <a:solidFill>
                <a:srgbClr val="01AB0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Users/our purpose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-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During the Pandemic, it’s important to feel understood, especially in these isolated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-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Our goal: to create an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entertaining simulation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that captures the idea of “insanity”; the user = the main character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-"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Interaction with the simulation;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such as stepping challenges in order to reach a new level, and engaging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story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to follow along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1675" y="22255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Consolas"/>
              <a:buChar char="-"/>
            </a:pPr>
            <a:r>
              <a:rPr lang="en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Minigames throughout act as the barrier between one chapter and the next</a:t>
            </a:r>
            <a:endParaRPr sz="18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Consolas"/>
              <a:buChar char="-"/>
            </a:pPr>
            <a:r>
              <a:rPr lang="en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The game is almost a </a:t>
            </a:r>
            <a:r>
              <a:rPr i="1" lang="en" sz="18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clicker</a:t>
            </a:r>
            <a:r>
              <a:rPr lang="en" sz="18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 game</a:t>
            </a:r>
            <a:r>
              <a:rPr lang="en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, where users tend to destress as they interact with the game </a:t>
            </a:r>
            <a:endParaRPr sz="18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Consolas"/>
              <a:buChar char="-"/>
            </a:pPr>
            <a:r>
              <a:rPr lang="en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Often, the speech or words present do not necessarily follow a story, yet allow the user to </a:t>
            </a:r>
            <a:r>
              <a:rPr lang="en" sz="18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interpret them</a:t>
            </a:r>
            <a:r>
              <a:rPr lang="en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 however they like</a:t>
            </a:r>
            <a:endParaRPr sz="18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-"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4223" l="0" r="0" t="0"/>
          <a:stretch/>
        </p:blipFill>
        <p:spPr>
          <a:xfrm>
            <a:off x="5272088" y="801813"/>
            <a:ext cx="3171825" cy="35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45325" y="3707800"/>
            <a:ext cx="3717900" cy="20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1AB01"/>
              </a:buClr>
              <a:buSzPts val="1700"/>
              <a:buFont typeface="Consolas"/>
              <a:buChar char="-"/>
            </a:pPr>
            <a:r>
              <a:rPr lang="en" sz="1700">
                <a:solidFill>
                  <a:srgbClr val="01AB01"/>
                </a:solidFill>
                <a:latin typeface="Consolas"/>
                <a:ea typeface="Consolas"/>
                <a:cs typeface="Consolas"/>
                <a:sym typeface="Consolas"/>
              </a:rPr>
              <a:t>“Storyline” and words excerpted from original poetry</a:t>
            </a:r>
            <a:endParaRPr sz="1700">
              <a:solidFill>
                <a:srgbClr val="01AB0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1233175"/>
            <a:ext cx="3989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nsolas"/>
              <a:buChar char="-"/>
            </a:pP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The user base demographic: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nsolas"/>
              <a:buChar char="-"/>
            </a:pP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for all ages, yet the heavy use of emotion in these games may not be suitable for younger children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nsolas"/>
              <a:buChar char="-"/>
            </a:pP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Our main aim is teenagers and adults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-"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600" y="228475"/>
            <a:ext cx="3152775" cy="468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TER EGO - Apps on Google Play"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00" y="2923750"/>
            <a:ext cx="30575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768725" y="4454600"/>
            <a:ext cx="3075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**inspiration from “Alter Ego,” a popular mobile game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