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F539-F0A3-4989-AF0F-0674E0D76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12FF-5208-4C89-BE0B-436C6D18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49EC0-E9EE-468A-8DFF-8A191095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72CCC-6CB3-4467-BB52-1920215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334943-7D44-4A54-8143-460406F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09C0A-A17D-444B-8B7F-4E923E9D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537708-D255-4B9D-995E-7DCAE7DB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21EE8-AB1A-49D7-AD8F-C10F473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7D03D-AC91-4CE2-9039-A6F30D5B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0E641-63B9-4B22-A995-673A90C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4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420579-F818-47EF-81CA-9A553EC3F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5CA574-2311-4A0A-8E0B-02B67175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C15D9-4BE2-44BA-8323-B179DCC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4FA16-3B99-4BD3-9366-AFB0354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7735-C15A-4367-9437-E13EFCB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2AF32-8A49-441B-868B-D90C6D21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C27B2-9F98-4388-8441-B50409E6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D24FB-8433-4E3A-B8DB-5491CEBF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6C270-CEC5-4316-B8E2-C0E42271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D838F-DD79-46B5-84F7-4D61D7AA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8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1F1FA-C170-4EDB-86BE-7E9D3D1E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A1021-3FD2-44DE-9BDA-CDDCF60C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3DE2E-B156-413F-B803-272F7666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F7024-94D5-4043-AE3B-8CA0459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0D75E-27C0-4B4E-B321-E6DB6FE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7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2AD51-00FE-45D1-A98F-47C6EC6C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D93E1-3BA6-4923-A307-7028843F6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441AFC-61B9-4E7C-A87E-3D18A845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4572B4-CCE1-467B-80D0-C59ADA21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50AC7-D2EC-4F45-90CF-1AC74603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31EDB-9CEF-44C0-8E56-96F7BE18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DB584-F098-4345-8DEE-AB0ACB9B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ABB08-4E4F-483A-A90A-D13BE699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3888C8-73F3-4371-851E-2996F2F2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AFF2BE-86A8-4B78-880C-7B0D5E48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CD9BBA-DF0F-4B23-AB7F-2D4FE34F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7B714F-58B7-4F96-AC61-AE182C36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4B9339-9ADE-485C-97D0-C2428DF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8261A-8E29-4C34-B6DC-06889DBA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E2C05-FB3D-4FEC-9547-3A3B458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FC8469-D64D-4F6B-837B-DE109D2E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476FD5-BDB9-4105-8C41-6E2E2AB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1D6273-15AD-4FF9-A566-CDAEB61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D09127-0B46-444B-9BD5-D55C6D0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E92E42-13CD-4731-BA29-682A45F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D5985E-D3B7-4AFD-9F42-1084DC3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DA36F-39B7-403C-9349-3F0A557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0D09B-D9FE-4086-9B50-996083E7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5F270-84E2-45CE-BB50-346EC718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B8E59-30BB-4C7C-B581-EDEF7BF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29D02C-1435-4083-9E11-69272BA1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A1D5E-DD9C-46D1-A1F0-8CBDEB8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1EA0-CE0E-4660-A1A6-C771184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35CFE0-7C62-46D5-8B90-ABD890EE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770D50-23FD-4FB1-A334-68E0E5B8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FA6D92-9631-46BE-ABCC-4AFA100D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FAB6B-12B7-481D-8C10-2F822198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7E937-D768-42A8-8D07-12F1F8E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7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A2DD3-1B10-4FC9-B6E4-2CEB0AA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22DFD-EEE3-401D-A4DA-8A2043DB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4AC21-491F-4E2E-A70A-FA9DEAA6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E5D5C-4648-4B62-AD8F-E78B2B09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C847F-7D30-4883-AA69-E9F811DF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942C-BC88-474A-8830-64EE1CA09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A3185F5-FD5F-428B-A7A4-8FDC9EA48C5C}"/>
              </a:ext>
            </a:extLst>
          </p:cNvPr>
          <p:cNvSpPr/>
          <p:nvPr/>
        </p:nvSpPr>
        <p:spPr>
          <a:xfrm>
            <a:off x="352337" y="1694577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Suche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FA0519-794A-4BE0-A0C3-0924F5DC6868}"/>
              </a:ext>
            </a:extLst>
          </p:cNvPr>
          <p:cNvSpPr/>
          <p:nvPr/>
        </p:nvSpPr>
        <p:spPr>
          <a:xfrm>
            <a:off x="352337" y="3073166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644982-ED1C-4060-8571-00965E3556A9}"/>
              </a:ext>
            </a:extLst>
          </p:cNvPr>
          <p:cNvSpPr/>
          <p:nvPr/>
        </p:nvSpPr>
        <p:spPr>
          <a:xfrm>
            <a:off x="352337" y="3994557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24226E-4A45-49C9-BC18-F5901FC356F5}"/>
              </a:ext>
            </a:extLst>
          </p:cNvPr>
          <p:cNvSpPr/>
          <p:nvPr/>
        </p:nvSpPr>
        <p:spPr>
          <a:xfrm>
            <a:off x="352337" y="4915948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Titel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0F9782-7825-4099-8B08-75A832D9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20" y="3073167"/>
            <a:ext cx="784651" cy="8361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792BBA-D432-4F11-8356-C41923F0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19" y="4001549"/>
            <a:ext cx="784651" cy="8361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BD5704-AC98-4C8D-95F0-F037C92C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19" y="4915948"/>
            <a:ext cx="784651" cy="8361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EAA2D5-D0CA-4B2F-95DC-4C3454B3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252" y="1694577"/>
            <a:ext cx="783279" cy="8120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A427DC-524C-4A0A-A02C-D6D28F12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5" y="3073166"/>
            <a:ext cx="805137" cy="83610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0F0E0D4-4E41-4DE7-B449-EC7779A3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4" y="4001549"/>
            <a:ext cx="805137" cy="8361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3AC4CBF-6791-4541-B42B-2FF3D7BA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4" y="4914550"/>
            <a:ext cx="805137" cy="8361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BC44E4-43A5-46B7-89C8-6E036F118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518" y="1694577"/>
            <a:ext cx="784651" cy="7915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A412548-F489-4EB2-B870-A4DC13E995A6}"/>
              </a:ext>
            </a:extLst>
          </p:cNvPr>
          <p:cNvSpPr txBox="1"/>
          <p:nvPr/>
        </p:nvSpPr>
        <p:spPr>
          <a:xfrm>
            <a:off x="352337" y="307382"/>
            <a:ext cx="74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NOTR  – Note Repository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31B828E-7A89-4D71-85F3-7905DFDC3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546064"/>
            <a:ext cx="724582" cy="6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B753D33-822D-4B4B-8EF7-B5FBFAB0D228}"/>
              </a:ext>
            </a:extLst>
          </p:cNvPr>
          <p:cNvSpPr/>
          <p:nvPr/>
        </p:nvSpPr>
        <p:spPr>
          <a:xfrm>
            <a:off x="352335" y="2818701"/>
            <a:ext cx="8473779" cy="21727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Notiz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72ED1E-651B-4D51-A969-1DEA505DC4F1}"/>
              </a:ext>
            </a:extLst>
          </p:cNvPr>
          <p:cNvSpPr/>
          <p:nvPr/>
        </p:nvSpPr>
        <p:spPr>
          <a:xfrm>
            <a:off x="352335" y="1001083"/>
            <a:ext cx="8473780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675E27F-E1D9-4324-8B1B-35E3AE10E46E}"/>
              </a:ext>
            </a:extLst>
          </p:cNvPr>
          <p:cNvSpPr/>
          <p:nvPr/>
        </p:nvSpPr>
        <p:spPr>
          <a:xfrm>
            <a:off x="352337" y="5117340"/>
            <a:ext cx="8473777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Tags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6432BC-66DB-474A-BCFB-29C04A42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18" y="67111"/>
            <a:ext cx="743201" cy="77178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F7B4F4F-9770-46D3-A8DB-62AB2B2E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683" y="67111"/>
            <a:ext cx="828431" cy="7717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0D314C8-7DE0-4B7D-9447-4A53432B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6" y="67111"/>
            <a:ext cx="918159" cy="77178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097B86-5CBA-4546-B5F5-65717688633D}"/>
              </a:ext>
            </a:extLst>
          </p:cNvPr>
          <p:cNvSpPr/>
          <p:nvPr/>
        </p:nvSpPr>
        <p:spPr>
          <a:xfrm>
            <a:off x="1422040" y="1884690"/>
            <a:ext cx="1786855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Datum Wecker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4858F31-2F11-4063-8C0F-8D8AFB969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35" y="1863754"/>
            <a:ext cx="828431" cy="7927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557F1E57-C7C8-4421-A4C1-94DB8AC62FCF}"/>
              </a:ext>
            </a:extLst>
          </p:cNvPr>
          <p:cNvSpPr/>
          <p:nvPr/>
        </p:nvSpPr>
        <p:spPr>
          <a:xfrm>
            <a:off x="3421728" y="1890246"/>
            <a:ext cx="1786855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Zeit Wecker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1DBB226-09ED-4137-B7AB-1785563FC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99" y="6015017"/>
            <a:ext cx="831667" cy="7717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C6779BF-9F8C-431C-8DD0-1B1CDBCE5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48" y="1884690"/>
            <a:ext cx="649166" cy="7717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D9D1499-D6A5-4536-8508-CE096B1CCFCF}"/>
              </a:ext>
            </a:extLst>
          </p:cNvPr>
          <p:cNvSpPr txBox="1"/>
          <p:nvPr/>
        </p:nvSpPr>
        <p:spPr>
          <a:xfrm>
            <a:off x="10553350" y="0"/>
            <a:ext cx="16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FF0000"/>
                </a:solidFill>
              </a:rPr>
              <a:t>ROT</a:t>
            </a:r>
            <a:r>
              <a:rPr lang="de-DE" dirty="0"/>
              <a:t> = Optional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515D61B-BF70-4E5F-90A3-D49854F3C97C}"/>
              </a:ext>
            </a:extLst>
          </p:cNvPr>
          <p:cNvSpPr/>
          <p:nvPr/>
        </p:nvSpPr>
        <p:spPr>
          <a:xfrm>
            <a:off x="1422040" y="6015017"/>
            <a:ext cx="7404074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Anhänge - Liste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9EE7B5E-2EAD-44AC-B8E3-F728098D6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295" y="1884691"/>
            <a:ext cx="799851" cy="7717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78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Evans</dc:creator>
  <cp:lastModifiedBy>Daniel Evans</cp:lastModifiedBy>
  <cp:revision>6</cp:revision>
  <dcterms:created xsi:type="dcterms:W3CDTF">2021-01-18T10:32:15Z</dcterms:created>
  <dcterms:modified xsi:type="dcterms:W3CDTF">2021-01-18T11:20:37Z</dcterms:modified>
</cp:coreProperties>
</file>