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DE50-12C9-4EDE-B400-5EFFFE6946E6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677-465A-4B49-A0AF-1C875D233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DE50-12C9-4EDE-B400-5EFFFE6946E6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677-465A-4B49-A0AF-1C875D233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46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DE50-12C9-4EDE-B400-5EFFFE6946E6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677-465A-4B49-A0AF-1C875D233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50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DE50-12C9-4EDE-B400-5EFFFE6946E6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677-465A-4B49-A0AF-1C875D233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31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DE50-12C9-4EDE-B400-5EFFFE6946E6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677-465A-4B49-A0AF-1C875D233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38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DE50-12C9-4EDE-B400-5EFFFE6946E6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677-465A-4B49-A0AF-1C875D233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8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DE50-12C9-4EDE-B400-5EFFFE6946E6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677-465A-4B49-A0AF-1C875D233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44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DE50-12C9-4EDE-B400-5EFFFE6946E6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677-465A-4B49-A0AF-1C875D233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2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DE50-12C9-4EDE-B400-5EFFFE6946E6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677-465A-4B49-A0AF-1C875D233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06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DE50-12C9-4EDE-B400-5EFFFE6946E6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677-465A-4B49-A0AF-1C875D233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07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DE50-12C9-4EDE-B400-5EFFFE6946E6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EB677-465A-4B49-A0AF-1C875D233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44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0DE50-12C9-4EDE-B400-5EFFFE6946E6}" type="datetimeFigureOut">
              <a:rPr kumimoji="1" lang="ja-JP" altLang="en-US" smtClean="0"/>
              <a:t>2018/8/29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EB677-465A-4B49-A0AF-1C875D2331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2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まさる家ネットワーク構成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65945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まさる家ネットワーク構成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まさる家ネットワーク構成</dc:title>
  <dc:creator>細見 祐</dc:creator>
  <cp:lastModifiedBy>細見 祐</cp:lastModifiedBy>
  <cp:revision>1</cp:revision>
  <dcterms:created xsi:type="dcterms:W3CDTF">2018-08-29T00:35:16Z</dcterms:created>
  <dcterms:modified xsi:type="dcterms:W3CDTF">2018-08-29T00:52:01Z</dcterms:modified>
</cp:coreProperties>
</file>