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2D0968D-FF48-4520-B3E2-6DB212145BA0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管理者ページ" id="{0EAF1B03-21D9-4A04-9CD8-77768FB8384E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テーブル設計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E-R</a:t>
            </a:r>
            <a:r>
              <a:rPr kumimoji="1" lang="ja-JP" altLang="en-US" dirty="0" smtClean="0"/>
              <a:t>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785"/>
              </p:ext>
            </p:extLst>
          </p:nvPr>
        </p:nvGraphicFramePr>
        <p:xfrm>
          <a:off x="1698169" y="2017479"/>
          <a:ext cx="9564915" cy="5283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動画報告内容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A_Rep_msg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動画報告件数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A_Rep_num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6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29067"/>
              </p:ext>
            </p:extLst>
          </p:nvPr>
        </p:nvGraphicFramePr>
        <p:xfrm>
          <a:off x="1698169" y="2017479"/>
          <a:ext cx="9564915" cy="5283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ユーザ報告件数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U_Rep_num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ユーザ報告内容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U_Rep_msg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82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01234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プロフィール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Pro_id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問い合わせ内容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Pro_msg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4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8109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視聴時間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Watche_time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61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60993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課金料金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Charge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入金時間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Payment_time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有効期限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EX_data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38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02974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管理者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Mana_id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ja-JP" sz="1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管理者名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Mana_name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50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管理者</a:t>
                      </a:r>
                      <a:r>
                        <a:rPr lang="en-US" altLang="ja-JP" dirty="0" smtClean="0"/>
                        <a:t>PASS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Mana_pass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sz="14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30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管理者サイド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②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Managers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53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90638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監査人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Abuit_id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ja-JP" sz="24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監査人名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Abuit_name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50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監査人</a:t>
                      </a:r>
                      <a:r>
                        <a:rPr lang="en-US" altLang="ja-JP" dirty="0" smtClean="0"/>
                        <a:t>PASS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Abuit_pass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30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Aubit_persons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565646" y="6075864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監査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8528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3622"/>
              </p:ext>
            </p:extLst>
          </p:nvPr>
        </p:nvGraphicFramePr>
        <p:xfrm>
          <a:off x="1698169" y="2017479"/>
          <a:ext cx="9564915" cy="4741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Anime_id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Use_id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消去済み時間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Erasure_time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Erasure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116355" y="2106254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消去済み一覧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65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81871"/>
              </p:ext>
            </p:extLst>
          </p:nvPr>
        </p:nvGraphicFramePr>
        <p:xfrm>
          <a:off x="1698169" y="2017479"/>
          <a:ext cx="9564915" cy="4741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フィールド名称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問い合わせ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Toi_id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Use_id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お問い合わせ返信内容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answer_msg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管理者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Mana_id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Answers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4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6579096" y="424397"/>
            <a:ext cx="1538738" cy="24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04" name="正方形/長方形 203"/>
          <p:cNvSpPr/>
          <p:nvPr/>
        </p:nvSpPr>
        <p:spPr>
          <a:xfrm>
            <a:off x="6289342" y="3311197"/>
            <a:ext cx="1570891" cy="322548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ひし形 204"/>
          <p:cNvSpPr/>
          <p:nvPr/>
        </p:nvSpPr>
        <p:spPr>
          <a:xfrm>
            <a:off x="8109327" y="1089492"/>
            <a:ext cx="1910524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投稿</a:t>
            </a:r>
            <a:endParaRPr kumimoji="1" lang="ja-JP" altLang="en-US" sz="1400" dirty="0"/>
          </a:p>
        </p:txBody>
      </p:sp>
      <p:sp>
        <p:nvSpPr>
          <p:cNvPr id="206" name="ひし形 205"/>
          <p:cNvSpPr/>
          <p:nvPr/>
        </p:nvSpPr>
        <p:spPr>
          <a:xfrm>
            <a:off x="3242884" y="3518259"/>
            <a:ext cx="1641478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視聴</a:t>
            </a:r>
          </a:p>
        </p:txBody>
      </p:sp>
      <p:sp>
        <p:nvSpPr>
          <p:cNvPr id="207" name="正方形/長方形 206"/>
          <p:cNvSpPr/>
          <p:nvPr/>
        </p:nvSpPr>
        <p:spPr>
          <a:xfrm>
            <a:off x="10720418" y="116673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8" name="直線コネクタ 207"/>
          <p:cNvCxnSpPr>
            <a:stCxn id="205" idx="3"/>
            <a:endCxn id="207" idx="1"/>
          </p:cNvCxnSpPr>
          <p:nvPr/>
        </p:nvCxnSpPr>
        <p:spPr>
          <a:xfrm flipV="1">
            <a:off x="10019851" y="1334670"/>
            <a:ext cx="700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ひし形 208"/>
          <p:cNvSpPr/>
          <p:nvPr/>
        </p:nvSpPr>
        <p:spPr>
          <a:xfrm>
            <a:off x="8786085" y="4929839"/>
            <a:ext cx="1877934" cy="60792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動画</a:t>
            </a:r>
            <a:r>
              <a:rPr kumimoji="1" lang="ja-JP" altLang="en-US" sz="1400" dirty="0" smtClean="0"/>
              <a:t>報告</a:t>
            </a:r>
            <a:endParaRPr kumimoji="1" lang="ja-JP" altLang="en-US" sz="1400" dirty="0"/>
          </a:p>
        </p:txBody>
      </p:sp>
      <p:sp>
        <p:nvSpPr>
          <p:cNvPr id="210" name="ひし形 209"/>
          <p:cNvSpPr/>
          <p:nvPr/>
        </p:nvSpPr>
        <p:spPr>
          <a:xfrm>
            <a:off x="5995645" y="4963592"/>
            <a:ext cx="2158286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ユーザ報告</a:t>
            </a:r>
            <a:endParaRPr kumimoji="1" lang="ja-JP" altLang="en-US" sz="1400" dirty="0"/>
          </a:p>
        </p:txBody>
      </p:sp>
      <p:cxnSp>
        <p:nvCxnSpPr>
          <p:cNvPr id="211" name="カギ線コネクタ 210"/>
          <p:cNvCxnSpPr>
            <a:stCxn id="204" idx="2"/>
            <a:endCxn id="210" idx="0"/>
          </p:cNvCxnSpPr>
          <p:nvPr/>
        </p:nvCxnSpPr>
        <p:spPr>
          <a:xfrm rot="5400000">
            <a:off x="6409865" y="4298668"/>
            <a:ext cx="132984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ひし形 211"/>
          <p:cNvSpPr/>
          <p:nvPr/>
        </p:nvSpPr>
        <p:spPr>
          <a:xfrm>
            <a:off x="3041044" y="4937848"/>
            <a:ext cx="2158286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問い合わせ</a:t>
            </a:r>
            <a:endParaRPr kumimoji="1" lang="ja-JP" altLang="en-US" sz="1400" dirty="0"/>
          </a:p>
        </p:txBody>
      </p:sp>
      <p:cxnSp>
        <p:nvCxnSpPr>
          <p:cNvPr id="213" name="カギ線コネクタ 212"/>
          <p:cNvCxnSpPr>
            <a:stCxn id="204" idx="2"/>
            <a:endCxn id="212" idx="0"/>
          </p:cNvCxnSpPr>
          <p:nvPr/>
        </p:nvCxnSpPr>
        <p:spPr>
          <a:xfrm rot="5400000">
            <a:off x="4945437" y="2808496"/>
            <a:ext cx="1304103" cy="2954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1123204" y="182830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マイ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リスト</a:t>
            </a:r>
          </a:p>
        </p:txBody>
      </p:sp>
      <p:sp>
        <p:nvSpPr>
          <p:cNvPr id="215" name="正方形/長方形 214"/>
          <p:cNvSpPr/>
          <p:nvPr/>
        </p:nvSpPr>
        <p:spPr>
          <a:xfrm>
            <a:off x="8989261" y="6495357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6338997" y="649116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3384396" y="646105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問い合わせ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一覧</a:t>
            </a:r>
          </a:p>
        </p:txBody>
      </p:sp>
      <p:cxnSp>
        <p:nvCxnSpPr>
          <p:cNvPr id="218" name="カギ線コネクタ 217"/>
          <p:cNvCxnSpPr>
            <a:stCxn id="204" idx="2"/>
            <a:endCxn id="209" idx="0"/>
          </p:cNvCxnSpPr>
          <p:nvPr/>
        </p:nvCxnSpPr>
        <p:spPr>
          <a:xfrm rot="16200000" flipH="1">
            <a:off x="7751873" y="2956660"/>
            <a:ext cx="1296094" cy="26502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09" idx="2"/>
            <a:endCxn id="215" idx="0"/>
          </p:cNvCxnSpPr>
          <p:nvPr/>
        </p:nvCxnSpPr>
        <p:spPr>
          <a:xfrm>
            <a:off x="9725052" y="5537763"/>
            <a:ext cx="0" cy="95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10" idx="2"/>
            <a:endCxn id="216" idx="0"/>
          </p:cNvCxnSpPr>
          <p:nvPr/>
        </p:nvCxnSpPr>
        <p:spPr>
          <a:xfrm>
            <a:off x="7074788" y="5453949"/>
            <a:ext cx="0" cy="103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12" idx="2"/>
            <a:endCxn id="217" idx="0"/>
          </p:cNvCxnSpPr>
          <p:nvPr/>
        </p:nvCxnSpPr>
        <p:spPr>
          <a:xfrm>
            <a:off x="4120187" y="5428205"/>
            <a:ext cx="0" cy="103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/>
          <p:cNvSpPr/>
          <p:nvPr/>
        </p:nvSpPr>
        <p:spPr>
          <a:xfrm>
            <a:off x="1123204" y="3633745"/>
            <a:ext cx="1398853" cy="240489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視聴履歴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3" name="直線コネクタ 222"/>
          <p:cNvCxnSpPr>
            <a:stCxn id="206" idx="1"/>
            <a:endCxn id="222" idx="3"/>
          </p:cNvCxnSpPr>
          <p:nvPr/>
        </p:nvCxnSpPr>
        <p:spPr>
          <a:xfrm flipH="1" flipV="1">
            <a:off x="2522057" y="3753990"/>
            <a:ext cx="720827" cy="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カギ線コネクタ 223"/>
          <p:cNvCxnSpPr>
            <a:stCxn id="204" idx="1"/>
            <a:endCxn id="206" idx="3"/>
          </p:cNvCxnSpPr>
          <p:nvPr/>
        </p:nvCxnSpPr>
        <p:spPr>
          <a:xfrm rot="10800000" flipV="1">
            <a:off x="4884362" y="3472470"/>
            <a:ext cx="1404980" cy="290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ひし形 224"/>
          <p:cNvSpPr/>
          <p:nvPr/>
        </p:nvSpPr>
        <p:spPr>
          <a:xfrm>
            <a:off x="3423510" y="1071929"/>
            <a:ext cx="1910524" cy="490357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登録</a:t>
            </a:r>
          </a:p>
        </p:txBody>
      </p:sp>
      <p:sp>
        <p:nvSpPr>
          <p:cNvPr id="226" name="正方形/長方形 225"/>
          <p:cNvSpPr/>
          <p:nvPr/>
        </p:nvSpPr>
        <p:spPr>
          <a:xfrm>
            <a:off x="1123204" y="1114185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登録一覧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7" name="直線コネクタ 226"/>
          <p:cNvCxnSpPr>
            <a:stCxn id="226" idx="3"/>
            <a:endCxn id="225" idx="1"/>
          </p:cNvCxnSpPr>
          <p:nvPr/>
        </p:nvCxnSpPr>
        <p:spPr>
          <a:xfrm>
            <a:off x="2594786" y="1282120"/>
            <a:ext cx="828724" cy="3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ひし形 227"/>
          <p:cNvSpPr/>
          <p:nvPr/>
        </p:nvSpPr>
        <p:spPr>
          <a:xfrm>
            <a:off x="3417785" y="2591825"/>
            <a:ext cx="1877934" cy="60792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課金</a:t>
            </a:r>
          </a:p>
        </p:txBody>
      </p:sp>
      <p:cxnSp>
        <p:nvCxnSpPr>
          <p:cNvPr id="229" name="カギ線コネクタ 228"/>
          <p:cNvCxnSpPr>
            <a:stCxn id="204" idx="0"/>
            <a:endCxn id="228" idx="3"/>
          </p:cNvCxnSpPr>
          <p:nvPr/>
        </p:nvCxnSpPr>
        <p:spPr>
          <a:xfrm rot="16200000" flipV="1">
            <a:off x="5977549" y="2213957"/>
            <a:ext cx="415410" cy="1779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/>
          <p:cNvSpPr/>
          <p:nvPr/>
        </p:nvSpPr>
        <p:spPr>
          <a:xfrm>
            <a:off x="1123204" y="2727852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課金履歴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1" name="カギ線コネクタ 230"/>
          <p:cNvCxnSpPr/>
          <p:nvPr/>
        </p:nvCxnSpPr>
        <p:spPr>
          <a:xfrm rot="10800000">
            <a:off x="2594786" y="2883760"/>
            <a:ext cx="82299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ひし形 231"/>
          <p:cNvSpPr/>
          <p:nvPr/>
        </p:nvSpPr>
        <p:spPr>
          <a:xfrm>
            <a:off x="3175795" y="1716564"/>
            <a:ext cx="2195366" cy="570705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 smtClean="0"/>
              <a:t>お気に入り</a:t>
            </a:r>
            <a:endParaRPr kumimoji="1" lang="ja-JP" altLang="en-US" sz="1400" dirty="0"/>
          </a:p>
        </p:txBody>
      </p:sp>
      <p:cxnSp>
        <p:nvCxnSpPr>
          <p:cNvPr id="233" name="直線コネクタ 232"/>
          <p:cNvCxnSpPr>
            <a:stCxn id="232" idx="1"/>
            <a:endCxn id="214" idx="3"/>
          </p:cNvCxnSpPr>
          <p:nvPr/>
        </p:nvCxnSpPr>
        <p:spPr>
          <a:xfrm flipH="1" flipV="1">
            <a:off x="2594786" y="1996240"/>
            <a:ext cx="581009" cy="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108"/>
          <p:cNvSpPr txBox="1"/>
          <p:nvPr/>
        </p:nvSpPr>
        <p:spPr>
          <a:xfrm>
            <a:off x="5224955" y="9477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5" name="テキスト ボックス 109"/>
          <p:cNvSpPr txBox="1"/>
          <p:nvPr/>
        </p:nvSpPr>
        <p:spPr>
          <a:xfrm>
            <a:off x="5276555" y="1707525"/>
            <a:ext cx="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6" name="テキスト ボックス 110"/>
          <p:cNvSpPr txBox="1"/>
          <p:nvPr/>
        </p:nvSpPr>
        <p:spPr>
          <a:xfrm>
            <a:off x="5224955" y="25391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7" name="テキスト ボックス 111"/>
          <p:cNvSpPr txBox="1"/>
          <p:nvPr/>
        </p:nvSpPr>
        <p:spPr>
          <a:xfrm>
            <a:off x="4633465" y="34508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8" name="テキスト ボックス 114"/>
          <p:cNvSpPr txBox="1"/>
          <p:nvPr/>
        </p:nvSpPr>
        <p:spPr>
          <a:xfrm>
            <a:off x="7867080" y="955688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39" name="テキスト ボックス 115"/>
          <p:cNvSpPr txBox="1"/>
          <p:nvPr/>
        </p:nvSpPr>
        <p:spPr>
          <a:xfrm>
            <a:off x="9421702" y="46798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40" name="テキスト ボックス 116"/>
          <p:cNvSpPr txBox="1"/>
          <p:nvPr/>
        </p:nvSpPr>
        <p:spPr>
          <a:xfrm>
            <a:off x="6749426" y="46896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41" name="テキスト ボックス 117"/>
          <p:cNvSpPr txBox="1"/>
          <p:nvPr/>
        </p:nvSpPr>
        <p:spPr>
          <a:xfrm>
            <a:off x="3804138" y="4660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242" name="カギ線コネクタ 241"/>
          <p:cNvCxnSpPr>
            <a:stCxn id="204" idx="0"/>
            <a:endCxn id="225" idx="3"/>
          </p:cNvCxnSpPr>
          <p:nvPr/>
        </p:nvCxnSpPr>
        <p:spPr>
          <a:xfrm rot="16200000" flipV="1">
            <a:off x="5207367" y="1443776"/>
            <a:ext cx="1994089" cy="17407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カギ線コネクタ 242"/>
          <p:cNvCxnSpPr>
            <a:stCxn id="204" idx="0"/>
            <a:endCxn id="232" idx="3"/>
          </p:cNvCxnSpPr>
          <p:nvPr/>
        </p:nvCxnSpPr>
        <p:spPr>
          <a:xfrm rot="16200000" flipV="1">
            <a:off x="5568335" y="1804743"/>
            <a:ext cx="1309280" cy="1703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カギ線コネクタ 243"/>
          <p:cNvCxnSpPr>
            <a:stCxn id="204" idx="0"/>
            <a:endCxn id="205" idx="1"/>
          </p:cNvCxnSpPr>
          <p:nvPr/>
        </p:nvCxnSpPr>
        <p:spPr>
          <a:xfrm rot="5400000" flipH="1" flipV="1">
            <a:off x="6603794" y="1805665"/>
            <a:ext cx="1976526" cy="1034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58"/>
          <p:cNvSpPr txBox="1"/>
          <p:nvPr/>
        </p:nvSpPr>
        <p:spPr>
          <a:xfrm>
            <a:off x="6445909" y="960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6" name="テキスト ボックス 61"/>
          <p:cNvSpPr txBox="1"/>
          <p:nvPr/>
        </p:nvSpPr>
        <p:spPr>
          <a:xfrm>
            <a:off x="6342629" y="1606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7" name="テキスト ボックス 69"/>
          <p:cNvSpPr txBox="1"/>
          <p:nvPr/>
        </p:nvSpPr>
        <p:spPr>
          <a:xfrm>
            <a:off x="6390582" y="2470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8" name="テキスト ボックス 72"/>
          <p:cNvSpPr txBox="1"/>
          <p:nvPr/>
        </p:nvSpPr>
        <p:spPr>
          <a:xfrm>
            <a:off x="7074788" y="958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9" name="テキスト ボックス 96"/>
          <p:cNvSpPr txBox="1"/>
          <p:nvPr/>
        </p:nvSpPr>
        <p:spPr>
          <a:xfrm>
            <a:off x="5901541" y="3063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0" name="テキスト ボックス 103"/>
          <p:cNvSpPr txBox="1"/>
          <p:nvPr/>
        </p:nvSpPr>
        <p:spPr>
          <a:xfrm>
            <a:off x="3704690" y="5428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1" name="テキスト ボックス 104"/>
          <p:cNvSpPr txBox="1"/>
          <p:nvPr/>
        </p:nvSpPr>
        <p:spPr>
          <a:xfrm>
            <a:off x="6643628" y="5453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2" name="テキスト ボックス 112"/>
          <p:cNvSpPr txBox="1"/>
          <p:nvPr/>
        </p:nvSpPr>
        <p:spPr>
          <a:xfrm>
            <a:off x="9277171" y="5517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3" name="テキスト ボックス 113"/>
          <p:cNvSpPr txBox="1"/>
          <p:nvPr/>
        </p:nvSpPr>
        <p:spPr>
          <a:xfrm>
            <a:off x="10353148" y="1029813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55" name="テキスト ボックス 118"/>
          <p:cNvSpPr txBox="1"/>
          <p:nvPr/>
        </p:nvSpPr>
        <p:spPr>
          <a:xfrm>
            <a:off x="9840553" y="1025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6" name="テキスト ボックス 119"/>
          <p:cNvSpPr txBox="1"/>
          <p:nvPr/>
        </p:nvSpPr>
        <p:spPr>
          <a:xfrm>
            <a:off x="2576787" y="9335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57" name="テキスト ボックス 120"/>
          <p:cNvSpPr txBox="1"/>
          <p:nvPr/>
        </p:nvSpPr>
        <p:spPr>
          <a:xfrm>
            <a:off x="3250259" y="960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8" name="テキスト ボックス 121"/>
          <p:cNvSpPr txBox="1"/>
          <p:nvPr/>
        </p:nvSpPr>
        <p:spPr>
          <a:xfrm>
            <a:off x="3082494" y="1606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9" name="テキスト ボックス 122"/>
          <p:cNvSpPr txBox="1"/>
          <p:nvPr/>
        </p:nvSpPr>
        <p:spPr>
          <a:xfrm>
            <a:off x="2643558" y="2442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0" name="テキスト ボックス 123"/>
          <p:cNvSpPr txBox="1"/>
          <p:nvPr/>
        </p:nvSpPr>
        <p:spPr>
          <a:xfrm>
            <a:off x="3127879" y="3406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1" name="テキスト ボックス 124"/>
          <p:cNvSpPr txBox="1"/>
          <p:nvPr/>
        </p:nvSpPr>
        <p:spPr>
          <a:xfrm>
            <a:off x="2653316" y="16237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2" name="テキスト ボックス 125"/>
          <p:cNvSpPr txBox="1"/>
          <p:nvPr/>
        </p:nvSpPr>
        <p:spPr>
          <a:xfrm>
            <a:off x="3157017" y="2455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3" name="テキスト ボックス 126"/>
          <p:cNvSpPr txBox="1"/>
          <p:nvPr/>
        </p:nvSpPr>
        <p:spPr>
          <a:xfrm>
            <a:off x="2594785" y="33335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64" name="テキスト ボックス 127"/>
          <p:cNvSpPr txBox="1"/>
          <p:nvPr/>
        </p:nvSpPr>
        <p:spPr>
          <a:xfrm>
            <a:off x="4373951" y="3912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5" name="テキスト ボックス 128"/>
          <p:cNvSpPr txBox="1"/>
          <p:nvPr/>
        </p:nvSpPr>
        <p:spPr>
          <a:xfrm>
            <a:off x="6449842" y="3895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6" name="テキスト ボックス 130"/>
          <p:cNvSpPr txBox="1"/>
          <p:nvPr/>
        </p:nvSpPr>
        <p:spPr>
          <a:xfrm>
            <a:off x="9161054" y="3895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67" name="正方形/長方形 266"/>
          <p:cNvSpPr/>
          <p:nvPr/>
        </p:nvSpPr>
        <p:spPr>
          <a:xfrm>
            <a:off x="10720418" y="2191504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カテゴリ</a:t>
            </a:r>
          </a:p>
        </p:txBody>
      </p:sp>
      <p:cxnSp>
        <p:nvCxnSpPr>
          <p:cNvPr id="268" name="直線コネクタ 267"/>
          <p:cNvCxnSpPr>
            <a:stCxn id="207" idx="2"/>
            <a:endCxn id="267" idx="0"/>
          </p:cNvCxnSpPr>
          <p:nvPr/>
        </p:nvCxnSpPr>
        <p:spPr>
          <a:xfrm>
            <a:off x="11456209" y="1502605"/>
            <a:ext cx="0" cy="68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118"/>
          <p:cNvSpPr txBox="1"/>
          <p:nvPr/>
        </p:nvSpPr>
        <p:spPr>
          <a:xfrm>
            <a:off x="11431791" y="1895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70" name="テキスト ボックス 113"/>
          <p:cNvSpPr txBox="1"/>
          <p:nvPr/>
        </p:nvSpPr>
        <p:spPr>
          <a:xfrm>
            <a:off x="11162088" y="1415597"/>
            <a:ext cx="425796" cy="38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71" name="正方形/長方形 270"/>
          <p:cNvSpPr/>
          <p:nvPr/>
        </p:nvSpPr>
        <p:spPr>
          <a:xfrm>
            <a:off x="9319538" y="3325313"/>
            <a:ext cx="1471582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プロフィール</a:t>
            </a:r>
          </a:p>
        </p:txBody>
      </p:sp>
      <p:cxnSp>
        <p:nvCxnSpPr>
          <p:cNvPr id="272" name="直線コネクタ 271"/>
          <p:cNvCxnSpPr>
            <a:stCxn id="271" idx="1"/>
            <a:endCxn id="204" idx="3"/>
          </p:cNvCxnSpPr>
          <p:nvPr/>
        </p:nvCxnSpPr>
        <p:spPr>
          <a:xfrm flipH="1" flipV="1">
            <a:off x="7860233" y="3472471"/>
            <a:ext cx="1459305" cy="2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テキスト ボックス 58"/>
          <p:cNvSpPr txBox="1"/>
          <p:nvPr/>
        </p:nvSpPr>
        <p:spPr>
          <a:xfrm>
            <a:off x="7843112" y="3136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74" name="テキスト ボックス 58"/>
          <p:cNvSpPr txBox="1"/>
          <p:nvPr/>
        </p:nvSpPr>
        <p:spPr>
          <a:xfrm>
            <a:off x="8952723" y="3199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1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45301" y="3428712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管理者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ひし形 6"/>
          <p:cNvSpPr/>
          <p:nvPr/>
        </p:nvSpPr>
        <p:spPr>
          <a:xfrm>
            <a:off x="5096267" y="1204289"/>
            <a:ext cx="1846061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検索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811098" y="1273370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情報</a:t>
            </a:r>
          </a:p>
        </p:txBody>
      </p:sp>
      <p:sp>
        <p:nvSpPr>
          <p:cNvPr id="11" name="ひし形 10"/>
          <p:cNvSpPr/>
          <p:nvPr/>
        </p:nvSpPr>
        <p:spPr>
          <a:xfrm>
            <a:off x="4992301" y="3350830"/>
            <a:ext cx="1846061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確認処理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522694" y="3388952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消去済み一覧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線コネクタ 18"/>
          <p:cNvCxnSpPr>
            <a:stCxn id="6" idx="3"/>
            <a:endCxn id="30" idx="2"/>
          </p:cNvCxnSpPr>
          <p:nvPr/>
        </p:nvCxnSpPr>
        <p:spPr>
          <a:xfrm flipV="1">
            <a:off x="2484039" y="3569922"/>
            <a:ext cx="1068326" cy="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30" idx="6"/>
            <a:endCxn id="11" idx="1"/>
          </p:cNvCxnSpPr>
          <p:nvPr/>
        </p:nvCxnSpPr>
        <p:spPr>
          <a:xfrm>
            <a:off x="4147429" y="3569922"/>
            <a:ext cx="844872" cy="1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1"/>
            <a:endCxn id="7" idx="3"/>
          </p:cNvCxnSpPr>
          <p:nvPr/>
        </p:nvCxnSpPr>
        <p:spPr>
          <a:xfrm flipH="1">
            <a:off x="6942328" y="1441305"/>
            <a:ext cx="868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1" idx="3"/>
            <a:endCxn id="12" idx="1"/>
          </p:cNvCxnSpPr>
          <p:nvPr/>
        </p:nvCxnSpPr>
        <p:spPr>
          <a:xfrm flipV="1">
            <a:off x="6838362" y="3556887"/>
            <a:ext cx="1684332" cy="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1"/>
            <a:endCxn id="6" idx="0"/>
          </p:cNvCxnSpPr>
          <p:nvPr/>
        </p:nvCxnSpPr>
        <p:spPr>
          <a:xfrm rot="10800000" flipV="1">
            <a:off x="1714671" y="1441306"/>
            <a:ext cx="3381597" cy="19874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52365" y="3292407"/>
            <a:ext cx="595064" cy="5550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7" name="ひし形 36"/>
          <p:cNvSpPr/>
          <p:nvPr/>
        </p:nvSpPr>
        <p:spPr>
          <a:xfrm>
            <a:off x="5039420" y="4306740"/>
            <a:ext cx="1846061" cy="463966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返信処理</a:t>
            </a:r>
            <a:endParaRPr kumimoji="1" lang="ja-JP" altLang="en-US" sz="1400" dirty="0"/>
          </a:p>
        </p:txBody>
      </p:sp>
      <p:cxnSp>
        <p:nvCxnSpPr>
          <p:cNvPr id="39" name="カギ線コネクタ 38"/>
          <p:cNvCxnSpPr>
            <a:stCxn id="30" idx="4"/>
            <a:endCxn id="37" idx="1"/>
          </p:cNvCxnSpPr>
          <p:nvPr/>
        </p:nvCxnSpPr>
        <p:spPr>
          <a:xfrm rot="16200000" flipH="1">
            <a:off x="4099015" y="3598318"/>
            <a:ext cx="691286" cy="11895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22694" y="4339887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返信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済</a:t>
            </a:r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線コネクタ 41"/>
          <p:cNvCxnSpPr>
            <a:stCxn id="37" idx="3"/>
            <a:endCxn id="40" idx="1"/>
          </p:cNvCxnSpPr>
          <p:nvPr/>
        </p:nvCxnSpPr>
        <p:spPr>
          <a:xfrm flipV="1">
            <a:off x="6885481" y="4507822"/>
            <a:ext cx="1637213" cy="3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09237" y="5364241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監査</a:t>
            </a:r>
            <a:r>
              <a:rPr kumimoji="1" lang="ja-JP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</a:t>
            </a:r>
          </a:p>
        </p:txBody>
      </p:sp>
      <p:sp>
        <p:nvSpPr>
          <p:cNvPr id="58" name="ひし形 57"/>
          <p:cNvSpPr/>
          <p:nvPr/>
        </p:nvSpPr>
        <p:spPr>
          <a:xfrm>
            <a:off x="10103555" y="1219490"/>
            <a:ext cx="1373789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 smtClean="0"/>
              <a:t>報告</a:t>
            </a:r>
            <a:endParaRPr kumimoji="1" lang="ja-JP" altLang="en-US" sz="1400" dirty="0"/>
          </a:p>
        </p:txBody>
      </p:sp>
      <p:cxnSp>
        <p:nvCxnSpPr>
          <p:cNvPr id="73" name="カギ線コネクタ 72"/>
          <p:cNvCxnSpPr>
            <a:stCxn id="6" idx="0"/>
            <a:endCxn id="58" idx="0"/>
          </p:cNvCxnSpPr>
          <p:nvPr/>
        </p:nvCxnSpPr>
        <p:spPr>
          <a:xfrm rot="5400000" flipH="1" flipV="1">
            <a:off x="5147949" y="-2213789"/>
            <a:ext cx="2209222" cy="9075780"/>
          </a:xfrm>
          <a:prstGeom prst="bentConnector3">
            <a:avLst>
              <a:gd name="adj1" fmla="val 110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8" idx="3"/>
            <a:endCxn id="58" idx="1"/>
          </p:cNvCxnSpPr>
          <p:nvPr/>
        </p:nvCxnSpPr>
        <p:spPr>
          <a:xfrm>
            <a:off x="9349836" y="1441305"/>
            <a:ext cx="753719" cy="1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ひし形 76"/>
          <p:cNvSpPr/>
          <p:nvPr/>
        </p:nvSpPr>
        <p:spPr>
          <a:xfrm>
            <a:off x="5051820" y="5284359"/>
            <a:ext cx="1821263" cy="474034"/>
          </a:xfrm>
          <a:prstGeom prst="diamond">
            <a:avLst/>
          </a:prstGeom>
          <a:ln w="127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消去済み処理</a:t>
            </a:r>
            <a:endParaRPr kumimoji="1" lang="ja-JP" altLang="en-US" sz="1400" dirty="0"/>
          </a:p>
        </p:txBody>
      </p:sp>
      <p:cxnSp>
        <p:nvCxnSpPr>
          <p:cNvPr id="79" name="カギ線コネクタ 78"/>
          <p:cNvCxnSpPr>
            <a:stCxn id="12" idx="3"/>
            <a:endCxn id="77" idx="3"/>
          </p:cNvCxnSpPr>
          <p:nvPr/>
        </p:nvCxnSpPr>
        <p:spPr>
          <a:xfrm flipH="1">
            <a:off x="6873083" y="3556887"/>
            <a:ext cx="3188349" cy="1964489"/>
          </a:xfrm>
          <a:prstGeom prst="bentConnector3">
            <a:avLst>
              <a:gd name="adj1" fmla="val -71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2" idx="3"/>
            <a:endCxn id="77" idx="1"/>
          </p:cNvCxnSpPr>
          <p:nvPr/>
        </p:nvCxnSpPr>
        <p:spPr>
          <a:xfrm flipV="1">
            <a:off x="2647975" y="5521376"/>
            <a:ext cx="2403845" cy="1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管理者サイド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②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6579096" y="424397"/>
            <a:ext cx="1538738" cy="24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492133" y="335962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4227" y="1273370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7582118" y="1264006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9375052" y="1194621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10167269" y="3304802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8223728" y="4187916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139906" y="3304803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650683" y="3799861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4904688" y="5237964"/>
            <a:ext cx="378235" cy="23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8258165" y="3321972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634221" y="5180876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6796920" y="5189618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6723759" y="3228601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1659782" y="3094139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10836986" y="104359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46355" y="3199250"/>
            <a:ext cx="328066" cy="381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4877699" y="4184059"/>
            <a:ext cx="378235" cy="31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4826452" y="3149853"/>
            <a:ext cx="378235" cy="38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23760" y="4132943"/>
            <a:ext cx="378235" cy="364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8536553" y="2409805"/>
            <a:ext cx="1538738" cy="335870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kumimoji="1" lang="ja-JP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報告一覧</a:t>
            </a:r>
            <a:endParaRPr kumimoji="1" lang="ja-JP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7" name="カギ線コネクタ 116"/>
          <p:cNvCxnSpPr>
            <a:stCxn id="58" idx="2"/>
            <a:endCxn id="115" idx="3"/>
          </p:cNvCxnSpPr>
          <p:nvPr/>
        </p:nvCxnSpPr>
        <p:spPr>
          <a:xfrm rot="5400000">
            <a:off x="9990763" y="1778053"/>
            <a:ext cx="884216" cy="7151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115" idx="1"/>
            <a:endCxn id="11" idx="0"/>
          </p:cNvCxnSpPr>
          <p:nvPr/>
        </p:nvCxnSpPr>
        <p:spPr>
          <a:xfrm rot="10800000" flipV="1">
            <a:off x="5915333" y="2577740"/>
            <a:ext cx="2621221" cy="77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5605309" y="3104354"/>
            <a:ext cx="378235" cy="314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8300664" y="2339319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122" name="正方形/長方形 121"/>
          <p:cNvSpPr/>
          <p:nvPr/>
        </p:nvSpPr>
        <p:spPr>
          <a:xfrm>
            <a:off x="10090375" y="2366355"/>
            <a:ext cx="259158" cy="23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Ｎ</a:t>
            </a:r>
            <a:endParaRPr kumimoji="1" lang="ja-JP" altLang="en-US" sz="12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0803820" y="1674455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5" name="正方形/長方形 124"/>
          <p:cNvSpPr/>
          <p:nvPr/>
        </p:nvSpPr>
        <p:spPr>
          <a:xfrm>
            <a:off x="9903556" y="1221993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  <p:sp>
        <p:nvSpPr>
          <p:cNvPr id="126" name="正方形/長方形 125"/>
          <p:cNvSpPr/>
          <p:nvPr/>
        </p:nvSpPr>
        <p:spPr>
          <a:xfrm>
            <a:off x="6836021" y="1167797"/>
            <a:ext cx="306306" cy="28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8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7182"/>
              </p:ext>
            </p:extLst>
          </p:nvPr>
        </p:nvGraphicFramePr>
        <p:xfrm>
          <a:off x="1698169" y="2017479"/>
          <a:ext cx="9564915" cy="4741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USER_ID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NAME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USER_NEME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50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PASS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USE_PASS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value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30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</a:t>
            </a:r>
            <a:r>
              <a:rPr kumimoji="1" lang="ja-JP" altLang="en-US" dirty="0" smtClean="0"/>
              <a:t>定義①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Younext_data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9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39140"/>
              </p:ext>
            </p:extLst>
          </p:nvPr>
        </p:nvGraphicFramePr>
        <p:xfrm>
          <a:off x="1698169" y="2017479"/>
          <a:ext cx="9564915" cy="555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USER_ID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ユーザメール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USER_MAIL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ユーザ電話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USER_TEL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クレジット番号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CRE_NO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名義人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NOMINEE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有効期限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EX_DATE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アイコン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Icon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Vacle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プロフィール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Profile_ID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profiles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8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10153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カテゴリ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Cate_ID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カテゴリ名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Cate_NAME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categorys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43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03952"/>
              </p:ext>
            </p:extLst>
          </p:nvPr>
        </p:nvGraphicFramePr>
        <p:xfrm>
          <a:off x="1698169" y="2017479"/>
          <a:ext cx="9564915" cy="5826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Anime_ID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/>
                        <a:t>Varchar</a:t>
                      </a:r>
                      <a:endParaRPr lang="ja-JP" altLang="en-US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カテゴリ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C_id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動画名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Anime_NAME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再生時間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REVIVAL_time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サムネ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anime_img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消去フラグ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Delet_flg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Animtions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9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1951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プロフィール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P_ID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登録日程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REGE_time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Data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消去フラグ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DL_flag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8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62736"/>
              </p:ext>
            </p:extLst>
          </p:nvPr>
        </p:nvGraphicFramePr>
        <p:xfrm>
          <a:off x="1698169" y="2017479"/>
          <a:ext cx="9564915" cy="5012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Varchar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動画</a:t>
                      </a:r>
                      <a:r>
                        <a:rPr lang="en-US" altLang="ja-JP" dirty="0" smtClean="0"/>
                        <a:t>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A_ID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Key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お気に入り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Favo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int</a:t>
                      </a:r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1461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1954</TotalTime>
  <Words>1270</Words>
  <Application>Microsoft Office PowerPoint</Application>
  <PresentationFormat>ワイド画面</PresentationFormat>
  <Paragraphs>2356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明朝</vt:lpstr>
      <vt:lpstr>メイリオ</vt:lpstr>
      <vt:lpstr>Century</vt:lpstr>
      <vt:lpstr>Franklin Gothic Book</vt:lpstr>
      <vt:lpstr>Times New Roman</vt:lpstr>
      <vt:lpstr>Crop</vt:lpstr>
      <vt:lpstr>テーブル設計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テーブル設計</dc:title>
  <dc:creator>ohs70413</dc:creator>
  <cp:lastModifiedBy>ohs70413</cp:lastModifiedBy>
  <cp:revision>65</cp:revision>
  <dcterms:created xsi:type="dcterms:W3CDTF">2018-07-11T00:35:32Z</dcterms:created>
  <dcterms:modified xsi:type="dcterms:W3CDTF">2018-07-20T05:39:12Z</dcterms:modified>
</cp:coreProperties>
</file>