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78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おいしいりんごレシピ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アップルパイ：リンゴ・砂糖・パイシート・水・バター・卵黄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クッキー：薄力粉・リンゴ・牛乳・卵・バター・塩</a:t>
            </a:r>
            <a:endParaRPr sz="1200"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3075"/>
            <a:ext cx="2738375" cy="23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7025" y="1070675"/>
            <a:ext cx="2348925" cy="23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