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 rotWithShape="1">
          <a:blip r:embed="rId3">
            <a:alphaModFix/>
          </a:blip>
          <a:srcRect b="5303" l="0" r="0" t="0"/>
          <a:stretch/>
        </p:blipFill>
        <p:spPr>
          <a:xfrm flipH="1"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idx="1" type="subTitle"/>
          </p:nvPr>
        </p:nvSpPr>
        <p:spPr>
          <a:xfrm>
            <a:off x="220400" y="247625"/>
            <a:ext cx="85206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/>
              <a:t>HONOLULU MARATHON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/>
              <a:t>12.10 am5:00 START!</a:t>
            </a:r>
            <a:endParaRPr sz="1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/>
              <a:t>エントリーはこちら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 rotWithShape="1">
          <a:blip r:embed="rId3">
            <a:alphaModFix/>
          </a:blip>
          <a:srcRect b="5303" l="0" r="0" t="0"/>
          <a:stretch/>
        </p:blipFill>
        <p:spPr>
          <a:xfrm flipH="1"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>
            <p:ph idx="1" type="subTitle"/>
          </p:nvPr>
        </p:nvSpPr>
        <p:spPr>
          <a:xfrm>
            <a:off x="220400" y="247625"/>
            <a:ext cx="85206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/>
              <a:t>HONOLULU MARATHON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/>
              <a:t>12.10 am5:00 START!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/>
              <a:t>エントリーはこちら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