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F757-5A4E-4B05-B1EF-250B1285D1F9}" type="datetimeFigureOut">
              <a:rPr kumimoji="1" lang="ja-JP" altLang="en-US" smtClean="0"/>
              <a:t>2017/11/21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DC72-159E-4308-AF69-5641B92AE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405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F757-5A4E-4B05-B1EF-250B1285D1F9}" type="datetimeFigureOut">
              <a:rPr kumimoji="1" lang="ja-JP" altLang="en-US" smtClean="0"/>
              <a:t>2017/11/21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DC72-159E-4308-AF69-5641B92AE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84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F757-5A4E-4B05-B1EF-250B1285D1F9}" type="datetimeFigureOut">
              <a:rPr kumimoji="1" lang="ja-JP" altLang="en-US" smtClean="0"/>
              <a:t>2017/11/21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DC72-159E-4308-AF69-5641B92AE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27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F757-5A4E-4B05-B1EF-250B1285D1F9}" type="datetimeFigureOut">
              <a:rPr kumimoji="1" lang="ja-JP" altLang="en-US" smtClean="0"/>
              <a:t>2017/11/21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DC72-159E-4308-AF69-5641B92AE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56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F757-5A4E-4B05-B1EF-250B1285D1F9}" type="datetimeFigureOut">
              <a:rPr kumimoji="1" lang="ja-JP" altLang="en-US" smtClean="0"/>
              <a:t>2017/11/21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DC72-159E-4308-AF69-5641B92AE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28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F757-5A4E-4B05-B1EF-250B1285D1F9}" type="datetimeFigureOut">
              <a:rPr kumimoji="1" lang="ja-JP" altLang="en-US" smtClean="0"/>
              <a:t>2017/11/21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DC72-159E-4308-AF69-5641B92AE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61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F757-5A4E-4B05-B1EF-250B1285D1F9}" type="datetimeFigureOut">
              <a:rPr kumimoji="1" lang="ja-JP" altLang="en-US" smtClean="0"/>
              <a:t>2017/11/21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DC72-159E-4308-AF69-5641B92AE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86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F757-5A4E-4B05-B1EF-250B1285D1F9}" type="datetimeFigureOut">
              <a:rPr kumimoji="1" lang="ja-JP" altLang="en-US" smtClean="0"/>
              <a:t>2017/11/21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DC72-159E-4308-AF69-5641B92AE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45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F757-5A4E-4B05-B1EF-250B1285D1F9}" type="datetimeFigureOut">
              <a:rPr kumimoji="1" lang="ja-JP" altLang="en-US" smtClean="0"/>
              <a:t>2017/11/21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DC72-159E-4308-AF69-5641B92AE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60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F757-5A4E-4B05-B1EF-250B1285D1F9}" type="datetimeFigureOut">
              <a:rPr kumimoji="1" lang="ja-JP" altLang="en-US" smtClean="0"/>
              <a:t>2017/11/21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DC72-159E-4308-AF69-5641B92AE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10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F757-5A4E-4B05-B1EF-250B1285D1F9}" type="datetimeFigureOut">
              <a:rPr kumimoji="1" lang="ja-JP" altLang="en-US" smtClean="0"/>
              <a:t>2017/11/21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DC72-159E-4308-AF69-5641B92AE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89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CF757-5A4E-4B05-B1EF-250B1285D1F9}" type="datetimeFigureOut">
              <a:rPr kumimoji="1" lang="ja-JP" altLang="en-US" smtClean="0"/>
              <a:t>2017/11/21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9DC72-159E-4308-AF69-5641B92AE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61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b="1" dirty="0"/>
              <a:t>radiko.jp</a:t>
            </a:r>
            <a:r>
              <a:rPr lang="ja-JP" altLang="en-US" b="1" dirty="0"/>
              <a:t>（ラジコ</a:t>
            </a:r>
            <a:r>
              <a:rPr lang="ja-JP" altLang="en-US" b="1" dirty="0" smtClean="0"/>
              <a:t>）とは</a:t>
            </a:r>
            <a:endParaRPr lang="en-US" altLang="ja-JP" b="1" dirty="0" smtClean="0"/>
          </a:p>
          <a:p>
            <a:pPr marL="0" indent="0">
              <a:buNone/>
            </a:pPr>
            <a:r>
              <a:rPr kumimoji="1" lang="ja-JP" altLang="en-US" b="1" dirty="0" smtClean="0"/>
              <a:t>インターネット環境さえあればどこでも高音質なラジオを</a:t>
            </a:r>
            <a:endParaRPr kumimoji="1" lang="en-US" altLang="ja-JP" b="1" dirty="0" smtClean="0"/>
          </a:p>
          <a:p>
            <a:pPr marL="0" indent="0">
              <a:buNone/>
            </a:pPr>
            <a:r>
              <a:rPr kumimoji="1" lang="ja-JP" altLang="en-US" b="1" dirty="0" smtClean="0"/>
              <a:t>聞くことが出来るサービスです。</a:t>
            </a:r>
            <a:endParaRPr kumimoji="1" lang="en-US" altLang="ja-JP" b="1" dirty="0" smtClean="0"/>
          </a:p>
          <a:p>
            <a:pPr marL="0" indent="0">
              <a:buNone/>
            </a:pPr>
            <a:r>
              <a:rPr lang="ja-JP" altLang="en-US" b="1" dirty="0" smtClean="0"/>
              <a:t>さらに、もし聴き逃してしまった番組があったとしても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b="1" dirty="0" smtClean="0"/>
              <a:t>タイムフリー機能を使うことで放送が終わってしまった番組も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b="1" dirty="0" smtClean="0"/>
              <a:t>聞くことができます！</a:t>
            </a:r>
            <a:endParaRPr kumimoji="1" lang="en-US" altLang="ja-JP" b="1" dirty="0"/>
          </a:p>
        </p:txBody>
      </p:sp>
      <p:pic>
        <p:nvPicPr>
          <p:cNvPr id="12" name="コンテンツ プレースホルダー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168" y="210782"/>
            <a:ext cx="6621663" cy="1634247"/>
          </a:xfr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804" y="4316627"/>
            <a:ext cx="3767265" cy="301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5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28" y="-214184"/>
            <a:ext cx="6541676" cy="2164525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600" dirty="0" err="1" smtClean="0"/>
              <a:t>Feedly</a:t>
            </a:r>
            <a:r>
              <a:rPr kumimoji="1" lang="ja-JP" altLang="en-US" sz="3600" dirty="0" smtClean="0"/>
              <a:t>（フィードリー）とは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lang="ja-JP" altLang="en-US" sz="3600" dirty="0"/>
              <a:t>高性能</a:t>
            </a:r>
            <a:r>
              <a:rPr lang="ja-JP" altLang="en-US" sz="3600" dirty="0" smtClean="0"/>
              <a:t>な</a:t>
            </a:r>
            <a:r>
              <a:rPr lang="en-US" altLang="ja-JP" sz="3600" dirty="0" smtClean="0"/>
              <a:t>RSS</a:t>
            </a:r>
            <a:r>
              <a:rPr lang="ja-JP" altLang="en-US" sz="3600" dirty="0" smtClean="0"/>
              <a:t>リーダーサイトです、</a:t>
            </a:r>
            <a:endParaRPr lang="en-US" altLang="ja-JP" sz="3600" dirty="0" smtClean="0"/>
          </a:p>
          <a:p>
            <a:pPr marL="0" indent="0">
              <a:buNone/>
            </a:pPr>
            <a:r>
              <a:rPr kumimoji="1" lang="ja-JP" altLang="en-US" sz="3600" dirty="0"/>
              <a:t>サイトに</a:t>
            </a:r>
            <a:r>
              <a:rPr kumimoji="1" lang="ja-JP" altLang="en-US" sz="3600" dirty="0" smtClean="0"/>
              <a:t>登録ログインして</a:t>
            </a:r>
            <a:r>
              <a:rPr lang="ja-JP" altLang="en-US" sz="3600" dirty="0" smtClean="0"/>
              <a:t>お気に入りのサイトを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追加することでそのサイトの新しい記事の情報を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受け取ることができます。</a:t>
            </a:r>
            <a:endParaRPr kumimoji="1" lang="en-US" altLang="ja-JP" sz="3600" dirty="0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508" y="69674"/>
            <a:ext cx="4011827" cy="267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5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734" y="-551936"/>
            <a:ext cx="4572638" cy="25054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Pocket</a:t>
            </a:r>
            <a:r>
              <a:rPr kumimoji="1" lang="ja-JP" altLang="en-US" dirty="0" smtClean="0"/>
              <a:t>（ポケット）</a:t>
            </a:r>
            <a:r>
              <a:rPr lang="ja-JP" altLang="en-US" dirty="0" smtClean="0"/>
              <a:t>とは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サイト</a:t>
            </a:r>
            <a:r>
              <a:rPr lang="ja-JP" altLang="en-US" dirty="0" smtClean="0"/>
              <a:t>をキャッシュ（保存）することが出来るサービスで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この</a:t>
            </a:r>
            <a:r>
              <a:rPr lang="ja-JP" altLang="en-US" dirty="0" smtClean="0"/>
              <a:t>サイト見たいけど今はちょっと見れない、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そう</a:t>
            </a:r>
            <a:r>
              <a:rPr lang="ja-JP" altLang="en-US" dirty="0" smtClean="0"/>
              <a:t>いった時にポケットに保存することでサイトが消えても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保存した記事から見ることができます！</a:t>
            </a:r>
            <a:endParaRPr lang="en-US" altLang="ja-JP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540" y="4542910"/>
            <a:ext cx="1863167" cy="186316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50082">
            <a:off x="993175" y="4475205"/>
            <a:ext cx="2211344" cy="221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7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-98854"/>
            <a:ext cx="6096000" cy="24765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グーグルフォトとは</a:t>
            </a:r>
          </a:p>
          <a:p>
            <a:pPr marL="0" indent="0">
              <a:buNone/>
            </a:pPr>
            <a:r>
              <a:rPr kumimoji="1" lang="ja-JP" altLang="en-US" dirty="0" smtClean="0"/>
              <a:t>写真を無制限に高画質で保存することが出来る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クラウドサービスです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グーグル</a:t>
            </a:r>
            <a:r>
              <a:rPr lang="ja-JP" altLang="en-US" dirty="0" smtClean="0"/>
              <a:t>のアカウントを持っていれば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誰</a:t>
            </a:r>
            <a:r>
              <a:rPr kumimoji="1" lang="ja-JP" altLang="en-US" dirty="0" smtClean="0"/>
              <a:t>でも使うことができ</a:t>
            </a: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端末の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/>
              <a:t>写真</a:t>
            </a:r>
            <a:r>
              <a:rPr lang="ja-JP" altLang="en-US" smtClean="0"/>
              <a:t>を自動保存することもできます。</a:t>
            </a:r>
            <a:endParaRPr kumimoji="1" lang="en-US" altLang="ja-JP" dirty="0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75945">
            <a:off x="7158783" y="3698791"/>
            <a:ext cx="3919757" cy="26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1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180</Words>
  <Application>Microsoft Office PowerPoint</Application>
  <PresentationFormat>ワイド画面</PresentationFormat>
  <Paragraphs>27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　</vt:lpstr>
      <vt:lpstr>　</vt:lpstr>
      <vt:lpstr>　</vt:lpstr>
      <vt:lpstr>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Task</dc:creator>
  <cp:lastModifiedBy>Task</cp:lastModifiedBy>
  <cp:revision>8</cp:revision>
  <dcterms:created xsi:type="dcterms:W3CDTF">2017-11-20T17:29:46Z</dcterms:created>
  <dcterms:modified xsi:type="dcterms:W3CDTF">2017-11-20T19:08:29Z</dcterms:modified>
</cp:coreProperties>
</file>