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246600" y="229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Drip ¥300円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Latte ¥400円</a:t>
            </a:r>
            <a:endParaRPr sz="12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今なら50円引きでお買い得です。</a:t>
            </a:r>
            <a:endParaRPr sz="1200"/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27" y="1235150"/>
            <a:ext cx="2804900" cy="27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0" y="1052575"/>
            <a:ext cx="2649906" cy="28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