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78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全粒粉使用ケーキ1個200円</a:t>
            </a:r>
            <a:endParaRPr sz="1600"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25" y="781850"/>
            <a:ext cx="2905750" cy="29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