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338925"/>
            <a:ext cx="8520600" cy="44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Lunch Menu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Lunch Time 11:30〜15:00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◎日替わりランチプレート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◎本日のパスタ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◎煮込みハンバーグ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◎ベジタブルカレー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全品／サラダ・スープ・ドリンク付き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ALL1,000YEN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Set Drink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●コーヒー（Hot／Ice）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●紅茶</a:t>
            </a:r>
            <a:r>
              <a:rPr lang="ja" sz="1200"/>
              <a:t>（Hot／Ice）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●オレンジジュース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●アップルジュース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●ジンジャーエール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●コーラ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