
<file path=[Content_Types].xml><?xml version="1.0" encoding="utf-8"?>
<Types xmlns="http://schemas.openxmlformats.org/package/2006/content-types">
  <Default Extension="emf" ContentType="image/x-emf"/>
  <Default Extension="gif" ContentType="image/gif"/>
  <Default Extension="png" ContentType="image/png"/>
  <Default Extension="rels" ContentType="application/vnd.openxmlformats-package.relationships+xml"/>
  <Default Extension="wdp" ContentType="image/vnd.ms-photo"/>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handoutMasters/handoutMaster1.xml" ContentType="application/vnd.openxmlformats-officedocument.presentationml.handoutMaster+xml"/>
  <Override PartName="/ppt/media/image25.svg" ContentType="image/svg+xml"/>
  <Override PartName="/ppt/media/image27.svg" ContentType="image/svg+xml"/>
  <Override PartName="/ppt/media/image29.svg" ContentType="image/svg+xml"/>
  <Override PartName="/ppt/media/image35.svg" ContentType="image/svg+xml"/>
  <Override PartName="/ppt/media/image37.svg" ContentType="image/svg+xml"/>
  <Override PartName="/ppt/media/image41.svg" ContentType="image/svg+xml"/>
  <Override PartName="/ppt/media/image54.svg" ContentType="image/svg+xml"/>
  <Override PartName="/ppt/media/image5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4" r:id="rId5"/>
    <p:sldMasterId id="2147483702" r:id="rId6"/>
    <p:sldMasterId id="2147483712" r:id="rId7"/>
    <p:sldMasterId id="2147483722" r:id="rId8"/>
    <p:sldMasterId id="2147483738" r:id="rId9"/>
    <p:sldMasterId id="2147483749" r:id="rId10"/>
    <p:sldMasterId id="2147483775" r:id="rId11"/>
    <p:sldMasterId id="2147483787" r:id="rId12"/>
    <p:sldMasterId id="2147483790" r:id="rId13"/>
  </p:sldMasterIdLst>
  <p:notesMasterIdLst>
    <p:notesMasterId r:id="rId23"/>
  </p:notesMasterIdLst>
  <p:handoutMasterIdLst>
    <p:handoutMasterId r:id="rId24"/>
  </p:handoutMasterIdLst>
  <p:sldIdLst>
    <p:sldId id="2147481801" r:id="rId14"/>
    <p:sldId id="2147483537" r:id="rId15"/>
    <p:sldId id="2147481810" r:id="rId16"/>
    <p:sldId id="262" r:id="rId17"/>
    <p:sldId id="2147483540" r:id="rId18"/>
    <p:sldId id="313" r:id="rId19"/>
    <p:sldId id="2147483538" r:id="rId20"/>
    <p:sldId id="2147481797" r:id="rId21"/>
    <p:sldId id="2147483541" r:id="rId22"/>
  </p:sldIdLst>
  <p:sldSz cx="12192000" cy="6858000"/>
  <p:notesSz cx="6735763" cy="9866313"/>
  <p:defaultTextStyle>
    <a:defPPr>
      <a:defRPr lang="ja-JP"/>
    </a:defPPr>
    <a:lvl1pPr marL="0" algn="l" defTabSz="478835" rtl="0" eaLnBrk="1" latinLnBrk="0" hangingPunct="1">
      <a:defRPr kumimoji="1" sz="1900" kern="1200">
        <a:solidFill>
          <a:schemeClr val="tx1"/>
        </a:solidFill>
        <a:latin typeface="+mn-lt"/>
        <a:ea typeface="+mn-ea"/>
        <a:cs typeface="+mn-cs"/>
      </a:defRPr>
    </a:lvl1pPr>
    <a:lvl2pPr marL="478835" algn="l" defTabSz="478835" rtl="0" eaLnBrk="1" latinLnBrk="0" hangingPunct="1">
      <a:defRPr kumimoji="1" sz="1900" kern="1200">
        <a:solidFill>
          <a:schemeClr val="tx1"/>
        </a:solidFill>
        <a:latin typeface="+mn-lt"/>
        <a:ea typeface="+mn-ea"/>
        <a:cs typeface="+mn-cs"/>
      </a:defRPr>
    </a:lvl2pPr>
    <a:lvl3pPr marL="957669" algn="l" defTabSz="478835" rtl="0" eaLnBrk="1" latinLnBrk="0" hangingPunct="1">
      <a:defRPr kumimoji="1" sz="1900" kern="1200">
        <a:solidFill>
          <a:schemeClr val="tx1"/>
        </a:solidFill>
        <a:latin typeface="+mn-lt"/>
        <a:ea typeface="+mn-ea"/>
        <a:cs typeface="+mn-cs"/>
      </a:defRPr>
    </a:lvl3pPr>
    <a:lvl4pPr marL="1436504" algn="l" defTabSz="478835" rtl="0" eaLnBrk="1" latinLnBrk="0" hangingPunct="1">
      <a:defRPr kumimoji="1" sz="1900" kern="1200">
        <a:solidFill>
          <a:schemeClr val="tx1"/>
        </a:solidFill>
        <a:latin typeface="+mn-lt"/>
        <a:ea typeface="+mn-ea"/>
        <a:cs typeface="+mn-cs"/>
      </a:defRPr>
    </a:lvl4pPr>
    <a:lvl5pPr marL="1915339" algn="l" defTabSz="478835" rtl="0" eaLnBrk="1" latinLnBrk="0" hangingPunct="1">
      <a:defRPr kumimoji="1" sz="1900" kern="1200">
        <a:solidFill>
          <a:schemeClr val="tx1"/>
        </a:solidFill>
        <a:latin typeface="+mn-lt"/>
        <a:ea typeface="+mn-ea"/>
        <a:cs typeface="+mn-cs"/>
      </a:defRPr>
    </a:lvl5pPr>
    <a:lvl6pPr marL="2394172" algn="l" defTabSz="478835" rtl="0" eaLnBrk="1" latinLnBrk="0" hangingPunct="1">
      <a:defRPr kumimoji="1" sz="1900" kern="1200">
        <a:solidFill>
          <a:schemeClr val="tx1"/>
        </a:solidFill>
        <a:latin typeface="+mn-lt"/>
        <a:ea typeface="+mn-ea"/>
        <a:cs typeface="+mn-cs"/>
      </a:defRPr>
    </a:lvl6pPr>
    <a:lvl7pPr marL="2873008" algn="l" defTabSz="478835" rtl="0" eaLnBrk="1" latinLnBrk="0" hangingPunct="1">
      <a:defRPr kumimoji="1" sz="1900" kern="1200">
        <a:solidFill>
          <a:schemeClr val="tx1"/>
        </a:solidFill>
        <a:latin typeface="+mn-lt"/>
        <a:ea typeface="+mn-ea"/>
        <a:cs typeface="+mn-cs"/>
      </a:defRPr>
    </a:lvl7pPr>
    <a:lvl8pPr marL="3351843" algn="l" defTabSz="478835" rtl="0" eaLnBrk="1" latinLnBrk="0" hangingPunct="1">
      <a:defRPr kumimoji="1" sz="1900" kern="1200">
        <a:solidFill>
          <a:schemeClr val="tx1"/>
        </a:solidFill>
        <a:latin typeface="+mn-lt"/>
        <a:ea typeface="+mn-ea"/>
        <a:cs typeface="+mn-cs"/>
      </a:defRPr>
    </a:lvl8pPr>
    <a:lvl9pPr marL="3830677" algn="l" defTabSz="478835" rtl="0" eaLnBrk="1" latinLnBrk="0" hangingPunct="1">
      <a:defRPr kumimoji="1"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生涯としてやりたいこと" id="{E63FBC37-0C54-4AF2-90FF-C754832FEA89}">
          <p14:sldIdLst>
            <p14:sldId id="2147481801"/>
            <p14:sldId id="2147483537"/>
            <p14:sldId id="2147481810"/>
            <p14:sldId id="262"/>
            <p14:sldId id="2147483540"/>
            <p14:sldId id="313"/>
            <p14:sldId id="2147483538"/>
            <p14:sldId id="2147481797"/>
            <p14:sldId id="2147483541"/>
          </p14:sldIdLst>
        </p14:section>
        <p14:section name="既定のセクション" id="{E8C8CCC5-53E4-416B-A492-55CA8148CDF8}">
          <p14:sldIdLst/>
        </p14:section>
      </p14:sectionLst>
    </p:ext>
    <p:ext uri="{EFAFB233-063F-42B5-8137-9DF3F51BA10A}">
      <p15:sldGuideLst xmlns:p15="http://schemas.microsoft.com/office/powerpoint/2012/main">
        <p15:guide id="1" orient="horz" pos="4030" userDrawn="1">
          <p15:clr>
            <a:srgbClr val="A4A3A4"/>
          </p15:clr>
        </p15:guide>
        <p15:guide id="2" pos="746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6F2"/>
    <a:srgbClr val="4F81BD"/>
    <a:srgbClr val="CCFF99"/>
    <a:srgbClr val="B7F094"/>
    <a:srgbClr val="0000FF"/>
    <a:srgbClr val="D3E7F9"/>
    <a:srgbClr val="D6F0D8"/>
    <a:srgbClr val="003399"/>
    <a:srgbClr val="BEF8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73A7D-8B66-4F68-A2A9-C70DC604F0B1}" vWet="8" dt="2025-04-30T02:56:42.152"/>
    <p1510:client id="{59853F53-FA96-42B5-BE18-09991C8E66AD}" v="4293" dt="2025-04-30T08:53:10.520"/>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702" y="264"/>
      </p:cViewPr>
      <p:guideLst>
        <p:guide orient="horz" pos="4030"/>
        <p:guide pos="746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9" Type="http://schemas.openxmlformats.org/officeDocument/2006/relationships/slideMaster" Target="slideMasters/slideMaster6.xml"/><Relationship Id="rId10" Type="http://schemas.openxmlformats.org/officeDocument/2006/relationships/slideMaster" Target="slideMasters/slideMaster7.xml"/><Relationship Id="rId11" Type="http://schemas.openxmlformats.org/officeDocument/2006/relationships/slideMaster" Target="slideMasters/slideMaster8.xml"/><Relationship Id="rId12" Type="http://schemas.openxmlformats.org/officeDocument/2006/relationships/slideMaster" Target="slideMasters/slideMaster9.xml"/><Relationship Id="rId13" Type="http://schemas.openxmlformats.org/officeDocument/2006/relationships/slideMaster" Target="slideMasters/slideMaster10.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 Id="rId29"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latin typeface="ＭＳ Ｐゴシック"/>
            </a:endParaRPr>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7F55A931-9A66-C143-BC65-5A2464BB4B36}" type="datetimeFigureOut">
              <a:rPr kumimoji="1" lang="ja-JP" altLang="en-US" smtClean="0">
                <a:latin typeface="ＭＳ Ｐゴシック"/>
              </a:rPr>
              <a:t>2025/4/30</a:t>
            </a:fld>
            <a:endParaRPr kumimoji="1" lang="ja-JP" altLang="en-US">
              <a:latin typeface="ＭＳ Ｐゴシック"/>
            </a:endParaRPr>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latin typeface="ＭＳ Ｐゴシック"/>
            </a:endParaRPr>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14CC1577-AC07-DC45-91A8-9E0FD10C6129}" type="slidenum">
              <a:rPr kumimoji="1" lang="ja-JP" altLang="en-US" smtClean="0">
                <a:latin typeface="ＭＳ Ｐゴシック"/>
              </a:rPr>
              <a:t>‹#›</a:t>
            </a:fld>
            <a:endParaRPr kumimoji="1" lang="ja-JP" altLang="en-US">
              <a:latin typeface="ＭＳ Ｐゴシック"/>
            </a:endParaRPr>
          </a:p>
        </p:txBody>
      </p:sp>
    </p:spTree>
    <p:extLst>
      <p:ext uri="{BB962C8B-B14F-4D97-AF65-F5344CB8AC3E}">
        <p14:creationId xmlns:p14="http://schemas.microsoft.com/office/powerpoint/2010/main" val="137517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atin typeface="ＭＳ Ｐゴシック"/>
              </a:defRPr>
            </a:lvl1pPr>
          </a:lstStyle>
          <a:p>
            <a:endParaRPr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atin typeface="ＭＳ Ｐゴシック"/>
              </a:defRPr>
            </a:lvl1pPr>
          </a:lstStyle>
          <a:p>
            <a:fld id="{0B69B7C4-9D3D-1144-8FBF-C10A4F47D40C}" type="datetimeFigureOut">
              <a:rPr lang="ja-JP" altLang="en-US" smtClean="0"/>
              <a:pPr/>
              <a:t>2025/4/30</a:t>
            </a:fld>
            <a:endParaRPr lang="ja-JP" altLang="en-US"/>
          </a:p>
        </p:txBody>
      </p:sp>
      <p:sp>
        <p:nvSpPr>
          <p:cNvPr id="4" name="スライド イメージ プレースホルダー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atin typeface="ＭＳ Ｐゴシック"/>
              </a:defRPr>
            </a:lvl1pPr>
          </a:lstStyle>
          <a:p>
            <a:endParaRPr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atin typeface="ＭＳ Ｐゴシック"/>
              </a:defRPr>
            </a:lvl1pPr>
          </a:lstStyle>
          <a:p>
            <a:fld id="{D0F87744-0E8D-D845-BC4C-8EAD1FCB673C}" type="slidenum">
              <a:rPr lang="ja-JP" altLang="en-US" smtClean="0"/>
              <a:pPr/>
              <a:t>‹#›</a:t>
            </a:fld>
            <a:endParaRPr lang="ja-JP" altLang="en-US"/>
          </a:p>
        </p:txBody>
      </p:sp>
    </p:spTree>
    <p:extLst>
      <p:ext uri="{BB962C8B-B14F-4D97-AF65-F5344CB8AC3E}">
        <p14:creationId xmlns:p14="http://schemas.microsoft.com/office/powerpoint/2010/main" val="3284067796"/>
      </p:ext>
    </p:extLst>
  </p:cSld>
  <p:clrMap bg1="lt1" tx1="dk1" bg2="lt2" tx2="dk2" accent1="accent1" accent2="accent2" accent3="accent3" accent4="accent4" accent5="accent5" accent6="accent6" hlink="hlink" folHlink="folHlink"/>
  <p:hf hdr="0" ftr="0" dt="0"/>
  <p:notesStyle>
    <a:lvl1pPr marL="0" algn="l" defTabSz="478835" rtl="0" eaLnBrk="1" latinLnBrk="0" hangingPunct="1">
      <a:defRPr kumimoji="1" sz="1300" kern="1200">
        <a:solidFill>
          <a:schemeClr val="tx1"/>
        </a:solidFill>
        <a:latin typeface="ＭＳ Ｐゴシック"/>
        <a:ea typeface="+mn-ea"/>
        <a:cs typeface="+mn-cs"/>
      </a:defRPr>
    </a:lvl1pPr>
    <a:lvl2pPr marL="478835" algn="l" defTabSz="478835" rtl="0" eaLnBrk="1" latinLnBrk="0" hangingPunct="1">
      <a:defRPr kumimoji="1" sz="1300" kern="1200">
        <a:solidFill>
          <a:schemeClr val="tx1"/>
        </a:solidFill>
        <a:latin typeface="ＭＳ Ｐゴシック"/>
        <a:ea typeface="+mn-ea"/>
        <a:cs typeface="+mn-cs"/>
      </a:defRPr>
    </a:lvl2pPr>
    <a:lvl3pPr marL="957669" algn="l" defTabSz="478835" rtl="0" eaLnBrk="1" latinLnBrk="0" hangingPunct="1">
      <a:defRPr kumimoji="1" sz="1300" kern="1200">
        <a:solidFill>
          <a:schemeClr val="tx1"/>
        </a:solidFill>
        <a:latin typeface="ＭＳ Ｐゴシック"/>
        <a:ea typeface="+mn-ea"/>
        <a:cs typeface="+mn-cs"/>
      </a:defRPr>
    </a:lvl3pPr>
    <a:lvl4pPr marL="1436504" algn="l" defTabSz="478835" rtl="0" eaLnBrk="1" latinLnBrk="0" hangingPunct="1">
      <a:defRPr kumimoji="1" sz="1300" kern="1200">
        <a:solidFill>
          <a:schemeClr val="tx1"/>
        </a:solidFill>
        <a:latin typeface="ＭＳ Ｐゴシック"/>
        <a:ea typeface="+mn-ea"/>
        <a:cs typeface="+mn-cs"/>
      </a:defRPr>
    </a:lvl4pPr>
    <a:lvl5pPr marL="1915339" algn="l" defTabSz="478835" rtl="0" eaLnBrk="1" latinLnBrk="0" hangingPunct="1">
      <a:defRPr kumimoji="1" sz="1300" kern="1200">
        <a:solidFill>
          <a:schemeClr val="tx1"/>
        </a:solidFill>
        <a:latin typeface="ＭＳ Ｐゴシック"/>
        <a:ea typeface="+mn-ea"/>
        <a:cs typeface="+mn-cs"/>
      </a:defRPr>
    </a:lvl5pPr>
    <a:lvl6pPr marL="2394172" algn="l" defTabSz="478835" rtl="0" eaLnBrk="1" latinLnBrk="0" hangingPunct="1">
      <a:defRPr kumimoji="1" sz="1300" kern="1200">
        <a:solidFill>
          <a:schemeClr val="tx1"/>
        </a:solidFill>
        <a:latin typeface="+mn-lt"/>
        <a:ea typeface="+mn-ea"/>
        <a:cs typeface="+mn-cs"/>
      </a:defRPr>
    </a:lvl6pPr>
    <a:lvl7pPr marL="2873008" algn="l" defTabSz="478835" rtl="0" eaLnBrk="1" latinLnBrk="0" hangingPunct="1">
      <a:defRPr kumimoji="1" sz="1300" kern="1200">
        <a:solidFill>
          <a:schemeClr val="tx1"/>
        </a:solidFill>
        <a:latin typeface="+mn-lt"/>
        <a:ea typeface="+mn-ea"/>
        <a:cs typeface="+mn-cs"/>
      </a:defRPr>
    </a:lvl7pPr>
    <a:lvl8pPr marL="3351843" algn="l" defTabSz="478835" rtl="0" eaLnBrk="1" latinLnBrk="0" hangingPunct="1">
      <a:defRPr kumimoji="1" sz="1300" kern="1200">
        <a:solidFill>
          <a:schemeClr val="tx1"/>
        </a:solidFill>
        <a:latin typeface="+mn-lt"/>
        <a:ea typeface="+mn-ea"/>
        <a:cs typeface="+mn-cs"/>
      </a:defRPr>
    </a:lvl8pPr>
    <a:lvl9pPr marL="3830677" algn="l" defTabSz="478835"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87944-EDC7-1F1A-C7D3-84641B4023C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756B7AE-74F5-8B30-AAA3-90625D5F39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09AF75-614F-7E0C-749D-D7E34849BCD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929DC7A-32F8-4E39-E95C-92CE5D614E93}"/>
              </a:ext>
            </a:extLst>
          </p:cNvPr>
          <p:cNvSpPr>
            <a:spLocks noGrp="1"/>
          </p:cNvSpPr>
          <p:nvPr>
            <p:ph type="sldNum" sz="quarter" idx="5"/>
          </p:nvPr>
        </p:nvSpPr>
        <p:spPr/>
        <p:txBody>
          <a:bodyPr/>
          <a:lstStyle/>
          <a:p>
            <a:pPr marL="0" marR="0" lvl="0" indent="0" algn="r" defTabSz="478835" rtl="0" eaLnBrk="1" fontAlgn="auto" latinLnBrk="0" hangingPunct="1">
              <a:lnSpc>
                <a:spcPct val="100000"/>
              </a:lnSpc>
              <a:spcBef>
                <a:spcPts val="0"/>
              </a:spcBef>
              <a:spcAft>
                <a:spcPts val="0"/>
              </a:spcAft>
              <a:buClrTx/>
              <a:buSzTx/>
              <a:buFontTx/>
              <a:buNone/>
              <a:tabLst/>
              <a:defRPr/>
            </a:pPr>
            <a:fld id="{D0F87744-0E8D-D845-BC4C-8EAD1FCB673C}" type="slidenum">
              <a:rPr kumimoji="1" lang="ja-JP" altLang="en-US" sz="1200" b="0" i="0" u="none" strike="noStrike" kern="1200" cap="none" spc="0" normalizeH="0" baseline="0" noProof="0" smtClean="0">
                <a:ln>
                  <a:noFill/>
                </a:ln>
                <a:solidFill>
                  <a:prstClr val="black"/>
                </a:solidFill>
                <a:effectLst/>
                <a:uLnTx/>
                <a:uFillTx/>
                <a:latin typeface="ＭＳ Ｐゴシック"/>
                <a:ea typeface="ＭＳ Ｐゴシック" panose="020B060007020508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ＭＳ Ｐゴシック"/>
              <a:ea typeface="ＭＳ Ｐゴシック" panose="020B0600070205080204" pitchFamily="50" charset="-128"/>
              <a:cs typeface="+mn-cs"/>
            </a:endParaRPr>
          </a:p>
        </p:txBody>
      </p:sp>
    </p:spTree>
    <p:extLst>
      <p:ext uri="{BB962C8B-B14F-4D97-AF65-F5344CB8AC3E}">
        <p14:creationId xmlns:p14="http://schemas.microsoft.com/office/powerpoint/2010/main" val="240754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5CAAC-1905-F113-DC39-CC8F1A563B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E1656A7-206A-AA9E-56D2-1B28C9CC218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7FDDE3A-4BE6-2433-80A3-4BEB3CE4375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A40540-6A8C-E6E3-06EA-AAC027C03505}"/>
              </a:ext>
            </a:extLst>
          </p:cNvPr>
          <p:cNvSpPr>
            <a:spLocks noGrp="1"/>
          </p:cNvSpPr>
          <p:nvPr>
            <p:ph type="sldNum" sz="quarter" idx="5"/>
          </p:nvPr>
        </p:nvSpPr>
        <p:spPr/>
        <p:txBody>
          <a:bodyPr/>
          <a:lstStyle/>
          <a:p>
            <a:pPr marL="0" marR="0" lvl="0" indent="0" algn="r" defTabSz="478835" rtl="0" eaLnBrk="1" fontAlgn="auto" latinLnBrk="0" hangingPunct="1">
              <a:lnSpc>
                <a:spcPct val="100000"/>
              </a:lnSpc>
              <a:spcBef>
                <a:spcPts val="0"/>
              </a:spcBef>
              <a:spcAft>
                <a:spcPts val="0"/>
              </a:spcAft>
              <a:buClrTx/>
              <a:buSzTx/>
              <a:buFontTx/>
              <a:buNone/>
              <a:tabLst/>
              <a:defRPr/>
            </a:pPr>
            <a:fld id="{D0F87744-0E8D-D845-BC4C-8EAD1FCB673C}" type="slidenum">
              <a:rPr kumimoji="1" lang="ja-JP" altLang="en-US" sz="1200" b="0" i="0" u="none" strike="noStrike" kern="1200" cap="none" spc="0" normalizeH="0" baseline="0" noProof="0" smtClean="0">
                <a:ln>
                  <a:noFill/>
                </a:ln>
                <a:solidFill>
                  <a:prstClr val="black"/>
                </a:solidFill>
                <a:effectLst/>
                <a:uLnTx/>
                <a:uFillTx/>
                <a:latin typeface="ＭＳ Ｐゴシック"/>
                <a:ea typeface="ＭＳ Ｐゴシック" panose="020B060007020508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ＭＳ Ｐゴシック"/>
              <a:ea typeface="ＭＳ Ｐゴシック" panose="020B0600070205080204" pitchFamily="50" charset="-128"/>
              <a:cs typeface="+mn-cs"/>
            </a:endParaRPr>
          </a:p>
        </p:txBody>
      </p:sp>
    </p:spTree>
    <p:extLst>
      <p:ext uri="{BB962C8B-B14F-4D97-AF65-F5344CB8AC3E}">
        <p14:creationId xmlns:p14="http://schemas.microsoft.com/office/powerpoint/2010/main" val="223538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DA7F1-1446-EDF0-8834-E805D8CAAD9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B1BAE2-84C1-CD3A-9450-2DE2B7EF4E3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EBBB959-0F62-BCA7-7F2F-742C35CB297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A6EDA1-3968-B440-B1F3-368C737BDA52}"/>
              </a:ext>
            </a:extLst>
          </p:cNvPr>
          <p:cNvSpPr>
            <a:spLocks noGrp="1"/>
          </p:cNvSpPr>
          <p:nvPr>
            <p:ph type="sldNum" sz="quarter" idx="5"/>
          </p:nvPr>
        </p:nvSpPr>
        <p:spPr/>
        <p:txBody>
          <a:bodyPr/>
          <a:lstStyle/>
          <a:p>
            <a:pPr marL="0" marR="0" lvl="0" indent="0" algn="r" defTabSz="478835" rtl="0" eaLnBrk="1" fontAlgn="auto" latinLnBrk="0" hangingPunct="1">
              <a:lnSpc>
                <a:spcPct val="100000"/>
              </a:lnSpc>
              <a:spcBef>
                <a:spcPts val="0"/>
              </a:spcBef>
              <a:spcAft>
                <a:spcPts val="0"/>
              </a:spcAft>
              <a:buClrTx/>
              <a:buSzTx/>
              <a:buFontTx/>
              <a:buNone/>
              <a:tabLst/>
              <a:defRPr/>
            </a:pPr>
            <a:fld id="{D0F87744-0E8D-D845-BC4C-8EAD1FCB673C}" type="slidenum">
              <a:rPr kumimoji="1" lang="ja-JP" altLang="en-US" sz="1200" b="0" i="0" u="none" strike="noStrike" kern="1200" cap="none" spc="0" normalizeH="0" baseline="0" noProof="0" smtClean="0">
                <a:ln>
                  <a:noFill/>
                </a:ln>
                <a:solidFill>
                  <a:prstClr val="black"/>
                </a:solidFill>
                <a:effectLst/>
                <a:uLnTx/>
                <a:uFillTx/>
                <a:latin typeface="ＭＳ Ｐゴシック"/>
                <a:ea typeface="ＭＳ Ｐゴシック" panose="020B060007020508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ＭＳ Ｐゴシック"/>
              <a:ea typeface="ＭＳ Ｐゴシック" panose="020B0600070205080204" pitchFamily="50" charset="-128"/>
              <a:cs typeface="+mn-cs"/>
            </a:endParaRPr>
          </a:p>
        </p:txBody>
      </p:sp>
    </p:spTree>
    <p:extLst>
      <p:ext uri="{BB962C8B-B14F-4D97-AF65-F5344CB8AC3E}">
        <p14:creationId xmlns:p14="http://schemas.microsoft.com/office/powerpoint/2010/main" val="421863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0F87744-0E8D-D845-BC4C-8EAD1FCB673C}" type="slidenum">
              <a:rPr lang="ja-JP" altLang="en-US" smtClean="0"/>
              <a:pPr/>
              <a:t>4</a:t>
            </a:fld>
            <a:endParaRPr lang="ja-JP" altLang="en-US"/>
          </a:p>
        </p:txBody>
      </p:sp>
    </p:spTree>
    <p:extLst>
      <p:ext uri="{BB962C8B-B14F-4D97-AF65-F5344CB8AC3E}">
        <p14:creationId xmlns:p14="http://schemas.microsoft.com/office/powerpoint/2010/main" val="249121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0F87744-0E8D-D845-BC4C-8EAD1FCB673C}" type="slidenum">
              <a:rPr lang="ja-JP" altLang="en-US" smtClean="0"/>
              <a:pPr/>
              <a:t>5</a:t>
            </a:fld>
            <a:endParaRPr lang="ja-JP" altLang="en-US"/>
          </a:p>
        </p:txBody>
      </p:sp>
    </p:spTree>
    <p:extLst>
      <p:ext uri="{BB962C8B-B14F-4D97-AF65-F5344CB8AC3E}">
        <p14:creationId xmlns:p14="http://schemas.microsoft.com/office/powerpoint/2010/main" val="231734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3D5E5-4D6C-75F3-9596-74302526F40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60E381A-6814-4434-92BA-BF915BA1DAF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E1319B4-74AC-2343-6413-7C134B8EA80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EF0B2F-7E96-8B24-12BF-B7A6B4EACE61}"/>
              </a:ext>
            </a:extLst>
          </p:cNvPr>
          <p:cNvSpPr>
            <a:spLocks noGrp="1"/>
          </p:cNvSpPr>
          <p:nvPr>
            <p:ph type="sldNum" sz="quarter" idx="5"/>
          </p:nvPr>
        </p:nvSpPr>
        <p:spPr/>
        <p:txBody>
          <a:bodyPr/>
          <a:lstStyle/>
          <a:p>
            <a:pPr marL="0" marR="0" lvl="0" indent="0" algn="r" defTabSz="478835" rtl="0" eaLnBrk="1" fontAlgn="auto" latinLnBrk="0" hangingPunct="1">
              <a:lnSpc>
                <a:spcPct val="100000"/>
              </a:lnSpc>
              <a:spcBef>
                <a:spcPts val="0"/>
              </a:spcBef>
              <a:spcAft>
                <a:spcPts val="0"/>
              </a:spcAft>
              <a:buClrTx/>
              <a:buSzTx/>
              <a:buFontTx/>
              <a:buNone/>
              <a:tabLst/>
              <a:defRPr/>
            </a:pPr>
            <a:fld id="{D0F87744-0E8D-D845-BC4C-8EAD1FCB673C}" type="slidenum">
              <a:rPr kumimoji="1" lang="ja-JP" altLang="en-US" sz="1200" b="0" i="0" u="none" strike="noStrike" kern="1200" cap="none" spc="0" normalizeH="0" baseline="0" noProof="0" smtClean="0">
                <a:ln>
                  <a:noFill/>
                </a:ln>
                <a:solidFill>
                  <a:prstClr val="black"/>
                </a:solidFill>
                <a:effectLst/>
                <a:uLnTx/>
                <a:uFillTx/>
                <a:latin typeface="ＭＳ Ｐゴシック"/>
                <a:ea typeface="ＭＳ Ｐゴシック" panose="020B060007020508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ＭＳ Ｐゴシック"/>
              <a:ea typeface="ＭＳ Ｐゴシック" panose="020B0600070205080204" pitchFamily="50" charset="-128"/>
              <a:cs typeface="+mn-cs"/>
            </a:endParaRPr>
          </a:p>
        </p:txBody>
      </p:sp>
    </p:spTree>
    <p:extLst>
      <p:ext uri="{BB962C8B-B14F-4D97-AF65-F5344CB8AC3E}">
        <p14:creationId xmlns:p14="http://schemas.microsoft.com/office/powerpoint/2010/main" val="4240280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gif"/><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gif"/><Relationship Id="rId3"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8.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7.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8.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3.gif"/><Relationship Id="rId3" Type="http://schemas.openxmlformats.org/officeDocument/2006/relationships/image" Target="../media/image1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9.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3.gif"/><Relationship Id="rId3" Type="http://schemas.openxmlformats.org/officeDocument/2006/relationships/image" Target="../media/image14.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 Id="rId2" Type="http://schemas.openxmlformats.org/officeDocument/2006/relationships/image" Target="../media/image2.gif"/></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15.gif"/><Relationship Id="rId3" Type="http://schemas.openxmlformats.org/officeDocument/2006/relationships/image" Target="../media/image16.png"/></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0.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tags" Target="../tags/tag6.xml"/><Relationship Id="rId3" Type="http://schemas.openxmlformats.org/officeDocument/2006/relationships/slideMaster" Target="../slideMasters/slideMaster10.xml"/><Relationship Id="rId4" Type="http://schemas.openxmlformats.org/officeDocument/2006/relationships/oleObject" Target="../embeddings/oleObject4.bin"/><Relationship Id="rId5" Type="http://schemas.openxmlformats.org/officeDocument/2006/relationships/image" Target="../media/image13.emf"/><Relationship Id="rId6" Type="http://schemas.openxmlformats.org/officeDocument/2006/relationships/image" Target="../media/image18.png"/><Relationship Id="rId7" Type="http://schemas.openxmlformats.org/officeDocument/2006/relationships/image" Target="../media/image19.png"/></Relationships>
</file>

<file path=ppt/slideLayouts/_rels/slideLayout91.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tags" Target="../tags/tag8.xml"/><Relationship Id="rId3" Type="http://schemas.openxmlformats.org/officeDocument/2006/relationships/slideMaster" Target="../slideMasters/slideMaster10.xml"/><Relationship Id="rId4" Type="http://schemas.openxmlformats.org/officeDocument/2006/relationships/oleObject" Target="../embeddings/oleObject5.bin"/><Relationship Id="rId5" Type="http://schemas.openxmlformats.org/officeDocument/2006/relationships/image" Target="../media/image13.emf"/></Relationships>
</file>

<file path=ppt/slideLayouts/_rels/slideLayout92.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tags" Target="../tags/tag10.xml"/><Relationship Id="rId3" Type="http://schemas.openxmlformats.org/officeDocument/2006/relationships/slideMaster" Target="../slideMasters/slideMaster10.xml"/><Relationship Id="rId4" Type="http://schemas.openxmlformats.org/officeDocument/2006/relationships/oleObject" Target="../embeddings/oleObject6.bin"/><Relationship Id="rId5" Type="http://schemas.openxmlformats.org/officeDocument/2006/relationships/image" Target="../media/image13.emf"/></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599" y="6099529"/>
            <a:ext cx="7057660" cy="365125"/>
          </a:xfrm>
          <a:prstGeom prst="rect">
            <a:avLst/>
          </a:prstGeom>
        </p:spPr>
        <p:txBody>
          <a:bodyPr lIns="95767" tIns="47884" rIns="95767" bIns="47884"/>
          <a:lstStyle>
            <a:lvl1pPr algn="l">
              <a:defRPr sz="2266"/>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pic>
        <p:nvPicPr>
          <p:cNvPr id="8"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7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914400" y="1416801"/>
            <a:ext cx="10363200" cy="1470025"/>
          </a:xfrm>
        </p:spPr>
        <p:txBody>
          <a:bodyPr anchor="b">
            <a:normAutofit/>
          </a:bodyPr>
          <a:lstStyle>
            <a:lvl1pPr algn="l">
              <a:defRPr sz="3800"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0" y="3420000"/>
            <a:ext cx="9691435" cy="977153"/>
          </a:xfrm>
        </p:spPr>
        <p:txBody>
          <a:bodyPr>
            <a:normAutofit/>
          </a:bodyPr>
          <a:lstStyle>
            <a:lvl1pPr marL="0" indent="0" algn="l">
              <a:buNone/>
              <a:defRPr sz="2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13" name="フッター プレースホルダー 12"/>
          <p:cNvSpPr>
            <a:spLocks noGrp="1"/>
          </p:cNvSpPr>
          <p:nvPr>
            <p:ph type="ftr" sz="quarter" idx="11"/>
          </p:nvPr>
        </p:nvSpPr>
        <p:spPr>
          <a:xfrm>
            <a:off x="609600" y="6084286"/>
            <a:ext cx="3860800" cy="365125"/>
          </a:xfrm>
          <a:prstGeom prst="rect">
            <a:avLst/>
          </a:prstGeom>
        </p:spPr>
        <p:txBody>
          <a:bodyPr/>
          <a:lstStyle>
            <a:lvl1pPr algn="l">
              <a:defRPr sz="1600"/>
            </a:lvl1pPr>
          </a:lstStyle>
          <a:p>
            <a:pPr defTabSz="457200"/>
            <a:endParaRPr lang="ja-JP" altLang="en-US">
              <a:solidFill>
                <a:srgbClr val="000000"/>
              </a:solidFill>
            </a:endParaRPr>
          </a:p>
        </p:txBody>
      </p:sp>
      <p:sp>
        <p:nvSpPr>
          <p:cNvPr id="11" name="日付プレースホルダー 11"/>
          <p:cNvSpPr>
            <a:spLocks noGrp="1"/>
          </p:cNvSpPr>
          <p:nvPr>
            <p:ph type="dt" sz="half" idx="10"/>
          </p:nvPr>
        </p:nvSpPr>
        <p:spPr>
          <a:xfrm>
            <a:off x="609600" y="5676525"/>
            <a:ext cx="3860800" cy="365125"/>
          </a:xfrm>
          <a:prstGeom prst="rect">
            <a:avLst/>
          </a:prstGeom>
        </p:spPr>
        <p:txBody>
          <a:bodyPr/>
          <a:lstStyle>
            <a:lvl1pPr algn="l">
              <a:defRPr sz="1600">
                <a:solidFill>
                  <a:srgbClr val="000000"/>
                </a:solidFill>
              </a:defRPr>
            </a:lvl1pPr>
          </a:lstStyle>
          <a:p>
            <a:pPr defTabSz="457200"/>
            <a:endParaRPr lang="ja-JP" altLang="en-US"/>
          </a:p>
        </p:txBody>
      </p:sp>
      <p:pic>
        <p:nvPicPr>
          <p:cNvPr id="10" name="Picture 2" descr="K:\新ロゴ（データ一式）\★logo_3_j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30627" y="5172648"/>
            <a:ext cx="3358903" cy="150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65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368549" y="903600"/>
            <a:ext cx="11583452" cy="5540400"/>
          </a:xfrm>
        </p:spPr>
        <p:txBody>
          <a:bodyPr/>
          <a:lstStyle>
            <a:lvl2pPr indent="-169200">
              <a:defRPr/>
            </a:lvl2pPr>
            <a:lvl3pPr indent="-169200">
              <a:defRPr/>
            </a:lvl3pPr>
            <a:lvl4pPr indent="-169200">
              <a:defRPr/>
            </a:lvl4pPr>
            <a:lvl5pPr indent="-16920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spTree>
    <p:extLst>
      <p:ext uri="{BB962C8B-B14F-4D97-AF65-F5344CB8AC3E}">
        <p14:creationId xmlns:p14="http://schemas.microsoft.com/office/powerpoint/2010/main" val="3794611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368548" y="903599"/>
            <a:ext cx="5734207" cy="55404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1" y="903599"/>
            <a:ext cx="5754511" cy="55404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ー 6"/>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spTree>
    <p:extLst>
      <p:ext uri="{BB962C8B-B14F-4D97-AF65-F5344CB8AC3E}">
        <p14:creationId xmlns:p14="http://schemas.microsoft.com/office/powerpoint/2010/main" val="393534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7" name="スライド番号プレースホルダー 6"/>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sp>
        <p:nvSpPr>
          <p:cNvPr id="8" name="テキスト プレースホルダー 2"/>
          <p:cNvSpPr>
            <a:spLocks noGrp="1"/>
          </p:cNvSpPr>
          <p:nvPr>
            <p:ph type="body" idx="1"/>
          </p:nvPr>
        </p:nvSpPr>
        <p:spPr>
          <a:xfrm>
            <a:off x="368548" y="907839"/>
            <a:ext cx="57728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9" name="コンテンツ プレースホルダー 3"/>
          <p:cNvSpPr>
            <a:spLocks noGrp="1"/>
          </p:cNvSpPr>
          <p:nvPr>
            <p:ph sz="half" idx="2"/>
          </p:nvPr>
        </p:nvSpPr>
        <p:spPr>
          <a:xfrm>
            <a:off x="368548" y="1547600"/>
            <a:ext cx="5772857" cy="49212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テキスト プレースホルダー 4"/>
          <p:cNvSpPr>
            <a:spLocks noGrp="1"/>
          </p:cNvSpPr>
          <p:nvPr>
            <p:ph type="body" sz="quarter" idx="3"/>
          </p:nvPr>
        </p:nvSpPr>
        <p:spPr>
          <a:xfrm>
            <a:off x="6193365" y="907839"/>
            <a:ext cx="57728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11" name="コンテンツ プレースホルダー 5"/>
          <p:cNvSpPr>
            <a:spLocks noGrp="1"/>
          </p:cNvSpPr>
          <p:nvPr>
            <p:ph sz="quarter" idx="4"/>
          </p:nvPr>
        </p:nvSpPr>
        <p:spPr>
          <a:xfrm>
            <a:off x="6193365" y="1547600"/>
            <a:ext cx="5772857" cy="49212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149221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spTree>
    <p:extLst>
      <p:ext uri="{BB962C8B-B14F-4D97-AF65-F5344CB8AC3E}">
        <p14:creationId xmlns:p14="http://schemas.microsoft.com/office/powerpoint/2010/main" val="2211583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影最小）">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3196"/>
          <a:stretch/>
        </p:blipFill>
        <p:spPr>
          <a:xfrm>
            <a:off x="0" y="219062"/>
            <a:ext cx="12192000" cy="6638838"/>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cxnSp>
        <p:nvCxnSpPr>
          <p:cNvPr id="7" name="直線コネクタ 6"/>
          <p:cNvCxnSpPr/>
          <p:nvPr userDrawn="1"/>
        </p:nvCxnSpPr>
        <p:spPr>
          <a:xfrm>
            <a:off x="240000" y="817200"/>
            <a:ext cx="11712000"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10" name="コンテンツ プレースホルダー 2"/>
          <p:cNvSpPr>
            <a:spLocks noGrp="1"/>
          </p:cNvSpPr>
          <p:nvPr>
            <p:ph idx="1"/>
          </p:nvPr>
        </p:nvSpPr>
        <p:spPr>
          <a:xfrm>
            <a:off x="368549" y="903600"/>
            <a:ext cx="11583452" cy="5540400"/>
          </a:xfrm>
        </p:spPr>
        <p:txBody>
          <a:bodyPr/>
          <a:lstStyle>
            <a:lvl2pPr indent="-169200">
              <a:defRPr/>
            </a:lvl2pPr>
            <a:lvl3pPr indent="-169200">
              <a:defRPr/>
            </a:lvl3pPr>
            <a:lvl4pPr indent="-169200">
              <a:defRPr/>
            </a:lvl4pPr>
            <a:lvl5pPr indent="-169200">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789702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タイトルとコンテンツ（社内使用限定）">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email">
            <a:extLst>
              <a:ext uri="{28A0092B-C50C-407E-A947-70E740481C1C}">
                <a14:useLocalDpi xmlns:a14="http://schemas.microsoft.com/office/drawing/2010/main"/>
              </a:ext>
            </a:extLst>
          </a:blip>
          <a:srcRect b="3196"/>
          <a:stretch/>
        </p:blipFill>
        <p:spPr>
          <a:xfrm>
            <a:off x="0" y="219062"/>
            <a:ext cx="12192000" cy="6638838"/>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cxnSp>
        <p:nvCxnSpPr>
          <p:cNvPr id="7" name="直線コネクタ 6"/>
          <p:cNvCxnSpPr/>
          <p:nvPr userDrawn="1"/>
        </p:nvCxnSpPr>
        <p:spPr>
          <a:xfrm>
            <a:off x="240000" y="817200"/>
            <a:ext cx="11712000" cy="0"/>
          </a:xfrm>
          <a:prstGeom prst="line">
            <a:avLst/>
          </a:prstGeom>
          <a:ln>
            <a:solidFill>
              <a:srgbClr val="DF0010"/>
            </a:solidFill>
          </a:ln>
          <a:effectLst/>
        </p:spPr>
        <p:style>
          <a:lnRef idx="2">
            <a:schemeClr val="accent1"/>
          </a:lnRef>
          <a:fillRef idx="0">
            <a:schemeClr val="accent1"/>
          </a:fillRef>
          <a:effectRef idx="1">
            <a:schemeClr val="accent1"/>
          </a:effectRef>
          <a:fontRef idx="minor">
            <a:schemeClr val="tx1"/>
          </a:fontRef>
        </p:style>
      </p:cxnSp>
      <p:sp>
        <p:nvSpPr>
          <p:cNvPr id="10" name="コンテンツ プレースホルダー 2"/>
          <p:cNvSpPr>
            <a:spLocks noGrp="1"/>
          </p:cNvSpPr>
          <p:nvPr>
            <p:ph idx="1"/>
          </p:nvPr>
        </p:nvSpPr>
        <p:spPr>
          <a:xfrm>
            <a:off x="368549" y="903600"/>
            <a:ext cx="11583452" cy="5540400"/>
          </a:xfrm>
        </p:spPr>
        <p:txBody>
          <a:bodyPr/>
          <a:lstStyle>
            <a:lvl2pPr indent="-169200">
              <a:defRPr/>
            </a:lvl2pPr>
            <a:lvl3pPr indent="-169200">
              <a:defRPr/>
            </a:lvl3pPr>
            <a:lvl4pPr indent="-169200">
              <a:defRPr/>
            </a:lvl4pPr>
            <a:lvl5pPr indent="-169200">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8" name="Picture 2" descr="K:\新ロゴ（データ一式）\★logo_3_jn.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0340834" y="35636"/>
            <a:ext cx="1741727" cy="78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32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4000"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599" y="6099529"/>
            <a:ext cx="7057660"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23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7"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5444"/>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232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33820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5444"/>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44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65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72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3870919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4000"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858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658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90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2"/>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descr="テキスト&#10;&#10;自動的に生成された説明">
            <a:extLst>
              <a:ext uri="{FF2B5EF4-FFF2-40B4-BE49-F238E27FC236}">
                <a16:creationId xmlns:a16="http://schemas.microsoft.com/office/drawing/2014/main" id="{01F41C4B-80DA-47D5-AD1C-68529F2E0EBF}"/>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3286207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59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6_タイトルとコンテンツ">
    <p:spTree>
      <p:nvGrpSpPr>
        <p:cNvPr id="1" name=""/>
        <p:cNvGrpSpPr/>
        <p:nvPr/>
      </p:nvGrpSpPr>
      <p:grpSpPr>
        <a:xfrm>
          <a:off x="0" y="0"/>
          <a:ext cx="0" cy="0"/>
          <a:chOff x="0" y="0"/>
          <a:chExt cx="0" cy="0"/>
        </a:xfrm>
      </p:grpSpPr>
      <p:sp>
        <p:nvSpPr>
          <p:cNvPr id="10"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578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2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3"/>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descr="テキスト&#10;&#10;自動的に生成された説明">
            <a:extLst>
              <a:ext uri="{FF2B5EF4-FFF2-40B4-BE49-F238E27FC236}">
                <a16:creationId xmlns:a16="http://schemas.microsoft.com/office/drawing/2014/main" id="{8110F724-5D80-4831-924C-C0166E671DD6}"/>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265601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7926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70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0_タイトルとコンテンツ">
    <p:spTree>
      <p:nvGrpSpPr>
        <p:cNvPr id="1" name=""/>
        <p:cNvGrpSpPr/>
        <p:nvPr/>
      </p:nvGrpSpPr>
      <p:grpSpPr>
        <a:xfrm>
          <a:off x="0" y="0"/>
          <a:ext cx="0" cy="0"/>
          <a:chOff x="0" y="0"/>
          <a:chExt cx="0" cy="0"/>
        </a:xfrm>
      </p:grpSpPr>
      <p:sp>
        <p:nvSpPr>
          <p:cNvPr id="10"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9"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996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endParaRPr lang="ja-JP" altLang="en-US" sz="2533">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descr="テキスト&#10;&#10;自動的に生成された説明">
            <a:extLst>
              <a:ext uri="{FF2B5EF4-FFF2-40B4-BE49-F238E27FC236}">
                <a16:creationId xmlns:a16="http://schemas.microsoft.com/office/drawing/2014/main" id="{80C15421-0707-47B4-A067-68BC5E4EC91D}"/>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3822778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444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792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endParaRPr lang="ja-JP" altLang="en-US" sz="2533">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5"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テキスト&#10;&#10;自動的に生成された説明">
            <a:extLst>
              <a:ext uri="{FF2B5EF4-FFF2-40B4-BE49-F238E27FC236}">
                <a16:creationId xmlns:a16="http://schemas.microsoft.com/office/drawing/2014/main" id="{99B7FD26-8490-4E02-B288-440A84B86182}"/>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19670849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28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descr="テキスト&#10;&#10;自動的に生成された説明">
            <a:extLst>
              <a:ext uri="{FF2B5EF4-FFF2-40B4-BE49-F238E27FC236}">
                <a16:creationId xmlns:a16="http://schemas.microsoft.com/office/drawing/2014/main" id="{A90E0FF0-5017-435E-BACF-DBC97077E287}"/>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2504635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3561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599" y="6099529"/>
            <a:ext cx="7057660" cy="365125"/>
          </a:xfrm>
          <a:prstGeom prst="rect">
            <a:avLst/>
          </a:prstGeom>
        </p:spPr>
        <p:txBody>
          <a:bodyPr lIns="95767" tIns="47884" rIns="95767" bIns="47884"/>
          <a:lstStyle>
            <a:lvl1pPr algn="l">
              <a:defRPr sz="2266"/>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34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2266"/>
            </a:lvl1pPr>
          </a:lstStyle>
          <a:p>
            <a:endParaRPr lang="ja-JP" altLang="en-US"/>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pic>
        <p:nvPicPr>
          <p:cNvPr id="11"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350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5444"/>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401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6929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2266"/>
            </a:lvl1pPr>
          </a:lstStyle>
          <a:p>
            <a:endParaRPr lang="ja-JP" altLang="en-US"/>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784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894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7345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2266"/>
            </a:lvl1pPr>
          </a:lstStyle>
          <a:p>
            <a:endParaRPr lang="ja-JP" altLang="en-US"/>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4611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3300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824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4000"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599" y="6099529"/>
            <a:ext cx="7057660"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8552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7"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5444"/>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32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3561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20784725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0937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939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532007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4000"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6046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6841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2877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 y="0"/>
            <a:ext cx="12192000" cy="6858000"/>
          </a:xfrm>
          <a:prstGeom prst="rect">
            <a:avLst/>
          </a:prstGeom>
        </p:spPr>
      </p:pic>
      <p:sp>
        <p:nvSpPr>
          <p:cNvPr id="2" name="タイトル 1"/>
          <p:cNvSpPr>
            <a:spLocks noGrp="1"/>
          </p:cNvSpPr>
          <p:nvPr>
            <p:ph type="ctrTitle"/>
          </p:nvPr>
        </p:nvSpPr>
        <p:spPr>
          <a:xfrm>
            <a:off x="914403" y="1416807"/>
            <a:ext cx="10363200" cy="1470025"/>
          </a:xfrm>
        </p:spPr>
        <p:txBody>
          <a:bodyPr anchor="b">
            <a:normAutofit/>
          </a:bodyPr>
          <a:lstStyle>
            <a:lvl1pPr algn="l">
              <a:defRPr sz="2138"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5" y="3420000"/>
            <a:ext cx="9691435" cy="977153"/>
          </a:xfrm>
        </p:spPr>
        <p:txBody>
          <a:bodyPr>
            <a:normAutofit/>
          </a:bodyPr>
          <a:lstStyle>
            <a:lvl1pPr marL="0" indent="0" algn="l">
              <a:buNone/>
              <a:defRPr sz="1350">
                <a:solidFill>
                  <a:srgbClr val="000000"/>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kumimoji="1" lang="ja-JP" altLang="en-US"/>
              <a:t>マスター サブタイトルの書式設定</a:t>
            </a:r>
          </a:p>
        </p:txBody>
      </p:sp>
      <p:sp>
        <p:nvSpPr>
          <p:cNvPr id="13" name="フッター プレースホルダー 12"/>
          <p:cNvSpPr>
            <a:spLocks noGrp="1"/>
          </p:cNvSpPr>
          <p:nvPr>
            <p:ph type="ftr" sz="quarter" idx="11"/>
          </p:nvPr>
        </p:nvSpPr>
        <p:spPr>
          <a:xfrm>
            <a:off x="609603" y="6084295"/>
            <a:ext cx="3860800" cy="365125"/>
          </a:xfrm>
          <a:prstGeom prst="rect">
            <a:avLst/>
          </a:prstGeom>
        </p:spPr>
        <p:txBody>
          <a:bodyPr/>
          <a:lstStyle>
            <a:lvl1pPr algn="l">
              <a:defRPr sz="900"/>
            </a:lvl1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1" lang="ja-JP" altLang="en-US" sz="900" b="0" i="0" u="none" strike="noStrike" kern="1200" cap="none" spc="0" normalizeH="0" baseline="0" noProof="0">
              <a:ln>
                <a:noFill/>
              </a:ln>
              <a:solidFill>
                <a:srgbClr val="000000"/>
              </a:solidFill>
              <a:effectLst/>
              <a:uLnTx/>
              <a:uFillTx/>
              <a:latin typeface="Arial" charset="0"/>
              <a:ea typeface="ＭＳ Ｐゴシック" panose="020B0600070205080204" pitchFamily="50" charset="-128"/>
              <a:cs typeface="+mn-cs"/>
            </a:endParaRPr>
          </a:p>
        </p:txBody>
      </p:sp>
      <p:sp>
        <p:nvSpPr>
          <p:cNvPr id="11" name="日付プレースホルダー 11"/>
          <p:cNvSpPr>
            <a:spLocks noGrp="1"/>
          </p:cNvSpPr>
          <p:nvPr>
            <p:ph type="dt" sz="half" idx="10"/>
          </p:nvPr>
        </p:nvSpPr>
        <p:spPr>
          <a:xfrm>
            <a:off x="609603" y="5676534"/>
            <a:ext cx="3860800" cy="365125"/>
          </a:xfrm>
          <a:prstGeom prst="rect">
            <a:avLst/>
          </a:prstGeom>
        </p:spPr>
        <p:txBody>
          <a:bodyPr/>
          <a:lstStyle>
            <a:lvl1pPr algn="l">
              <a:defRPr sz="900">
                <a:solidFill>
                  <a:srgbClr val="000000"/>
                </a:solidFill>
              </a:defRPr>
            </a:lvl1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1" lang="ja-JP" altLang="en-US" sz="900" b="0" i="0" u="none" strike="noStrike" kern="1200" cap="none" spc="0" normalizeH="0" baseline="0" noProof="0">
              <a:ln>
                <a:noFill/>
              </a:ln>
              <a:solidFill>
                <a:srgbClr val="000000"/>
              </a:solidFill>
              <a:effectLst/>
              <a:uLnTx/>
              <a:uFillTx/>
              <a:latin typeface="Arial" charset="0"/>
              <a:ea typeface="ＭＳ Ｐゴシック" panose="020B0600070205080204" pitchFamily="50" charset="-128"/>
              <a:cs typeface="+mn-cs"/>
            </a:endParaRPr>
          </a:p>
        </p:txBody>
      </p:sp>
      <p:pic>
        <p:nvPicPr>
          <p:cNvPr id="10" name="Picture 2" descr="K:\新ロゴ（データ一式）\★logo_3_jn.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930631" y="5172657"/>
            <a:ext cx="3358903" cy="1507239"/>
          </a:xfrm>
          <a:prstGeom prst="rect">
            <a:avLst/>
          </a:prstGeom>
          <a:noFill/>
          <a:extLst>
            <a:ext uri="{909E8E84-426E-40DD-AFC4-6F175D3DCCD1}">
              <a14:hiddenFill xmlns:a14="http://schemas.microsoft.com/office/drawing/2010/main">
                <a:solidFill>
                  <a:srgbClr val="FFFFFF"/>
                </a:solidFill>
              </a14:hiddenFill>
            </a:ext>
          </a:extLst>
        </p:spPr>
      </p:pic>
      <p:sp>
        <p:nvSpPr>
          <p:cNvPr id="9" name="スライド番号プレースホルダ 2"/>
          <p:cNvSpPr txBox="1">
            <a:spLocks/>
          </p:cNvSpPr>
          <p:nvPr userDrawn="1"/>
        </p:nvSpPr>
        <p:spPr>
          <a:xfrm>
            <a:off x="11261540" y="6611796"/>
            <a:ext cx="930461" cy="246221"/>
          </a:xfrm>
          <a:prstGeom prst="rect">
            <a:avLst/>
          </a:prstGeom>
        </p:spPr>
        <p:txBody>
          <a:bodyPr/>
          <a:lstStyle>
            <a:defPPr>
              <a:defRPr lang="ja-JP"/>
            </a:defPPr>
            <a:lvl1pPr algn="r" rtl="0" fontAlgn="base">
              <a:spcBef>
                <a:spcPct val="0"/>
              </a:spcBef>
              <a:spcAft>
                <a:spcPct val="0"/>
              </a:spcAft>
              <a:defRPr kumimoji="1" sz="1050" kern="1200">
                <a:solidFill>
                  <a:schemeClr val="tx1"/>
                </a:solidFill>
                <a:latin typeface="メイリオ" pitchFamily="50" charset="-128"/>
                <a:ea typeface="メイリオ" pitchFamily="50" charset="-128"/>
                <a:cs typeface="メイリオ" pitchFamily="50" charset="-128"/>
              </a:defRPr>
            </a:lvl1pPr>
            <a:lvl2pPr marL="457200" algn="l" rtl="0" fontAlgn="base">
              <a:spcBef>
                <a:spcPct val="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Arial" charset="0"/>
                <a:ea typeface="ＭＳ Ｐゴシック" charset="-128"/>
                <a:cs typeface="+mn-cs"/>
              </a:defRPr>
            </a:lvl6pPr>
            <a:lvl7pPr marL="2743200" algn="l" defTabSz="914400" rtl="0" eaLnBrk="1" latinLnBrk="0" hangingPunct="1">
              <a:defRPr kumimoji="1" sz="1200" kern="1200">
                <a:solidFill>
                  <a:schemeClr val="tx1"/>
                </a:solidFill>
                <a:latin typeface="Arial" charset="0"/>
                <a:ea typeface="ＭＳ Ｐゴシック" charset="-128"/>
                <a:cs typeface="+mn-cs"/>
              </a:defRPr>
            </a:lvl7pPr>
            <a:lvl8pPr marL="3200400" algn="l" defTabSz="914400" rtl="0" eaLnBrk="1" latinLnBrk="0" hangingPunct="1">
              <a:defRPr kumimoji="1" sz="1200" kern="1200">
                <a:solidFill>
                  <a:schemeClr val="tx1"/>
                </a:solidFill>
                <a:latin typeface="Arial" charset="0"/>
                <a:ea typeface="ＭＳ Ｐゴシック" charset="-128"/>
                <a:cs typeface="+mn-cs"/>
              </a:defRPr>
            </a:lvl8pPr>
            <a:lvl9pPr marL="3657600" algn="l" defTabSz="914400" rtl="0" eaLnBrk="1" latinLnBrk="0" hangingPunct="1">
              <a:defRPr kumimoji="1" sz="1200" kern="1200">
                <a:solidFill>
                  <a:schemeClr val="tx1"/>
                </a:solidFill>
                <a:latin typeface="Arial" charset="0"/>
                <a:ea typeface="ＭＳ Ｐゴシック" charset="-128"/>
                <a:cs typeface="+mn-cs"/>
              </a:defRPr>
            </a:lvl9pPr>
          </a:lstStyle>
          <a:p>
            <a:pPr marL="0" marR="0" lvl="0" indent="0" algn="r" defTabSz="514350" rtl="0" eaLnBrk="1" fontAlgn="base" latinLnBrk="0" hangingPunct="1">
              <a:lnSpc>
                <a:spcPct val="100000"/>
              </a:lnSpc>
              <a:spcBef>
                <a:spcPct val="0"/>
              </a:spcBef>
              <a:spcAft>
                <a:spcPct val="0"/>
              </a:spcAft>
              <a:buClrTx/>
              <a:buSzTx/>
              <a:buFontTx/>
              <a:buNone/>
              <a:tabLst/>
              <a:defRPr/>
            </a:pPr>
            <a:fld id="{050776FD-7E44-4DD7-B66F-BCBA88E6D63E}" type="slidenum">
              <a:rPr kumimoji="1" lang="ja-JP" altLang="ja-JP" sz="591" b="0" i="0" u="none" strike="noStrike" kern="1200" cap="none" spc="0" normalizeH="0" baseline="0" noProof="0" smtClean="0">
                <a:ln>
                  <a:noFill/>
                </a:ln>
                <a:solidFill>
                  <a:srgbClr val="C2B7A8"/>
                </a:solidFill>
                <a:effectLst/>
                <a:uLnTx/>
                <a:uFillTx/>
                <a:latin typeface="メイリオ" pitchFamily="50" charset="-128"/>
                <a:ea typeface="メイリオ" pitchFamily="50" charset="-128"/>
              </a:rPr>
              <a:pPr marL="0" marR="0" lvl="0" indent="0" algn="r" defTabSz="514350" rtl="0" eaLnBrk="1" fontAlgn="base" latinLnBrk="0" hangingPunct="1">
                <a:lnSpc>
                  <a:spcPct val="100000"/>
                </a:lnSpc>
                <a:spcBef>
                  <a:spcPct val="0"/>
                </a:spcBef>
                <a:spcAft>
                  <a:spcPct val="0"/>
                </a:spcAft>
                <a:buClrTx/>
                <a:buSzTx/>
                <a:buFontTx/>
                <a:buNone/>
                <a:tabLst/>
                <a:defRPr/>
              </a:pPr>
              <a:t>‹#›</a:t>
            </a:fld>
            <a:endParaRPr kumimoji="1" lang="ja-JP" altLang="ja-JP" sz="591" b="0" i="0" u="none" strike="noStrike" kern="1200" cap="none" spc="0" normalizeH="0" baseline="0" noProof="0">
              <a:ln>
                <a:noFill/>
              </a:ln>
              <a:solidFill>
                <a:srgbClr val="C2B7A8"/>
              </a:solidFill>
              <a:effectLst/>
              <a:uLnTx/>
              <a:uFillTx/>
              <a:latin typeface="メイリオ" pitchFamily="50" charset="-128"/>
              <a:ea typeface="メイリオ" pitchFamily="50" charset="-128"/>
            </a:endParaRPr>
          </a:p>
        </p:txBody>
      </p:sp>
      <p:sp>
        <p:nvSpPr>
          <p:cNvPr id="12" name="正方形/長方形 11"/>
          <p:cNvSpPr/>
          <p:nvPr userDrawn="1"/>
        </p:nvSpPr>
        <p:spPr>
          <a:xfrm>
            <a:off x="7392609" y="6133363"/>
            <a:ext cx="1761067" cy="246207"/>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err="1">
                <a:ln>
                  <a:noFill/>
                </a:ln>
                <a:solidFill>
                  <a:srgbClr val="FF0000"/>
                </a:solidFill>
                <a:effectLst/>
                <a:uLnTx/>
                <a:uFillTx/>
                <a:latin typeface="Calibri"/>
                <a:ea typeface="ＭＳ Ｐゴシック" panose="020B0600070205080204" pitchFamily="50" charset="-128"/>
                <a:cs typeface="+mn-cs"/>
              </a:rPr>
              <a:t>Confidencial</a:t>
            </a:r>
            <a:endParaRPr kumimoji="1" lang="ja-JP" altLang="en-US" sz="900" b="0" i="0" u="none" strike="noStrike" kern="1200" cap="none" spc="0" normalizeH="0" baseline="0" noProof="0">
              <a:ln>
                <a:noFill/>
              </a:ln>
              <a:solidFill>
                <a:srgbClr val="FF0000"/>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3312163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2000"/>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p:spPr>
        <p:txBody>
          <a:bodyPr/>
          <a:lstStyle>
            <a:lvl2pPr indent="-95175">
              <a:defRPr/>
            </a:lvl2pPr>
            <a:lvl3pPr indent="-95175">
              <a:defRPr/>
            </a:lvl3pPr>
            <a:lvl4pPr indent="-95175">
              <a:defRPr/>
            </a:lvl4pPr>
            <a:lvl5pPr indent="-95175">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0327635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2000"/>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368555" y="903602"/>
            <a:ext cx="11518647" cy="722001"/>
          </a:xfrm>
        </p:spPr>
        <p:txBody>
          <a:bodyPr>
            <a:normAutofit/>
          </a:bodyPr>
          <a:lstStyle>
            <a:lvl1pPr>
              <a:defRPr sz="1350"/>
            </a:lvl1pPr>
            <a:lvl2pPr>
              <a:defRPr sz="1125"/>
            </a:lvl2pPr>
            <a:lvl3pPr>
              <a:defRPr sz="1013"/>
            </a:lvl3pPr>
            <a:lvl4pPr>
              <a:defRPr sz="900"/>
            </a:lvl4pPr>
            <a:lvl5pPr>
              <a:defRPr sz="900"/>
            </a:lvl5pPr>
            <a:lvl6pPr>
              <a:defRPr sz="1013"/>
            </a:lvl6pPr>
            <a:lvl7pPr>
              <a:defRPr sz="1013"/>
            </a:lvl7pPr>
            <a:lvl8pPr>
              <a:defRPr sz="1013"/>
            </a:lvl8pPr>
            <a:lvl9pPr>
              <a:defRPr sz="1013"/>
            </a:lvl9pPr>
          </a:lstStyle>
          <a:p>
            <a:pPr lvl="0"/>
            <a:r>
              <a:rPr kumimoji="1" lang="ja-JP" altLang="en-US"/>
              <a:t>マスター テキストの書式設定</a:t>
            </a:r>
          </a:p>
        </p:txBody>
      </p:sp>
    </p:spTree>
    <p:extLst>
      <p:ext uri="{BB962C8B-B14F-4D97-AF65-F5344CB8AC3E}">
        <p14:creationId xmlns:p14="http://schemas.microsoft.com/office/powerpoint/2010/main" val="264885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0073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11524627" y="6468884"/>
            <a:ext cx="555812" cy="289299"/>
          </a:xfrm>
          <a:prstGeom prst="rect">
            <a:avLst/>
          </a:prstGeom>
        </p:spPr>
        <p:txBody>
          <a:bodyPr/>
          <a:lstStyle/>
          <a:p>
            <a:pPr marL="0" marR="0" lvl="0" indent="0" algn="l" defTabSz="685800" rtl="0" eaLnBrk="1" fontAlgn="base" latinLnBrk="0" hangingPunct="1">
              <a:lnSpc>
                <a:spcPct val="100000"/>
              </a:lnSpc>
              <a:spcBef>
                <a:spcPct val="0"/>
              </a:spcBef>
              <a:spcAft>
                <a:spcPct val="0"/>
              </a:spcAft>
              <a:buClrTx/>
              <a:buSzTx/>
              <a:buFontTx/>
              <a:buNone/>
              <a:tabLst/>
              <a:defRPr/>
            </a:pPr>
            <a:fld id="{2FF5E1DE-7B95-8A44-8552-65323269AE41}" type="slidenum">
              <a:rPr kumimoji="1" lang="ja-JP" altLang="en-US" sz="675" b="0" i="0" u="none" strike="noStrike" kern="1200" cap="none" spc="0" normalizeH="0" baseline="0" noProof="0" smtClean="0">
                <a:ln>
                  <a:noFill/>
                </a:ln>
                <a:solidFill>
                  <a:srgbClr val="000000"/>
                </a:solidFill>
                <a:effectLst/>
                <a:uLnTx/>
                <a:uFillTx/>
                <a:latin typeface="Arial" charset="0"/>
                <a:ea typeface="ＭＳ Ｐゴシック" panose="020B0600070205080204" pitchFamily="50" charset="-128"/>
                <a:cs typeface="+mn-cs"/>
              </a:rPr>
              <a:pPr marL="0" marR="0" lvl="0" indent="0" algn="l" defTabSz="685800" rtl="0" eaLnBrk="1" fontAlgn="base" latinLnBrk="0" hangingPunct="1">
                <a:lnSpc>
                  <a:spcPct val="100000"/>
                </a:lnSpc>
                <a:spcBef>
                  <a:spcPct val="0"/>
                </a:spcBef>
                <a:spcAft>
                  <a:spcPct val="0"/>
                </a:spcAft>
                <a:buClrTx/>
                <a:buSzTx/>
                <a:buFontTx/>
                <a:buNone/>
                <a:tabLst/>
                <a:defRPr/>
              </a:pPr>
              <a:t>‹#›</a:t>
            </a:fld>
            <a:endParaRPr kumimoji="1" lang="ja-JP" altLang="en-US" sz="675" b="0" i="0" u="none" strike="noStrike" kern="1200" cap="none" spc="0" normalizeH="0" baseline="0" noProof="0">
              <a:ln>
                <a:noFill/>
              </a:ln>
              <a:solidFill>
                <a:srgbClr val="000000"/>
              </a:solidFill>
              <a:effectLst/>
              <a:uLnTx/>
              <a:uFillTx/>
              <a:latin typeface="Arial" charset="0"/>
              <a:ea typeface="ＭＳ Ｐゴシック" panose="020B0600070205080204" pitchFamily="50" charset="-128"/>
              <a:cs typeface="+mn-cs"/>
            </a:endParaRPr>
          </a:p>
        </p:txBody>
      </p:sp>
      <p:sp>
        <p:nvSpPr>
          <p:cNvPr id="6" name="正方形/長方形 5"/>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35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 name="タイトル 1"/>
          <p:cNvSpPr>
            <a:spLocks noGrp="1"/>
          </p:cNvSpPr>
          <p:nvPr>
            <p:ph type="title"/>
          </p:nvPr>
        </p:nvSpPr>
        <p:spPr>
          <a:xfrm>
            <a:off x="1062819" y="3057400"/>
            <a:ext cx="9791452" cy="540000"/>
          </a:xfrm>
        </p:spPr>
        <p:txBody>
          <a:bodyPr/>
          <a:lstStyle>
            <a:lvl1pPr algn="ctr">
              <a:defRPr b="1"/>
            </a:lvl1pPr>
          </a:lstStyle>
          <a:p>
            <a:r>
              <a:rPr kumimoji="1" lang="ja-JP" altLang="en-US"/>
              <a:t>マスター タイトルの書式設定</a:t>
            </a:r>
          </a:p>
        </p:txBody>
      </p:sp>
    </p:spTree>
    <p:extLst>
      <p:ext uri="{BB962C8B-B14F-4D97-AF65-F5344CB8AC3E}">
        <p14:creationId xmlns:p14="http://schemas.microsoft.com/office/powerpoint/2010/main" val="30414470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cxnSp>
        <p:nvCxnSpPr>
          <p:cNvPr id="5" name="直線コネクタ 4"/>
          <p:cNvCxnSpPr/>
          <p:nvPr userDrawn="1"/>
        </p:nvCxnSpPr>
        <p:spPr>
          <a:xfrm>
            <a:off x="240000" y="817200"/>
            <a:ext cx="11712000" cy="0"/>
          </a:xfrm>
          <a:prstGeom prst="line">
            <a:avLst/>
          </a:prstGeom>
          <a:ln>
            <a:solidFill>
              <a:srgbClr val="DF0010"/>
            </a:solidFill>
          </a:ln>
          <a:effectLst/>
        </p:spPr>
        <p:style>
          <a:lnRef idx="2">
            <a:schemeClr val="accent1"/>
          </a:lnRef>
          <a:fillRef idx="0">
            <a:schemeClr val="accent1"/>
          </a:fillRef>
          <a:effectRef idx="1">
            <a:schemeClr val="accent1"/>
          </a:effectRef>
          <a:fontRef idx="minor">
            <a:schemeClr val="tx1"/>
          </a:fontRef>
        </p:style>
      </p:cxnSp>
      <p:sp>
        <p:nvSpPr>
          <p:cNvPr id="3" name="タイトル 1"/>
          <p:cNvSpPr>
            <a:spLocks noGrp="1"/>
          </p:cNvSpPr>
          <p:nvPr>
            <p:ph type="title"/>
          </p:nvPr>
        </p:nvSpPr>
        <p:spPr>
          <a:xfrm>
            <a:off x="368551" y="194236"/>
            <a:ext cx="9791452" cy="540000"/>
          </a:xfrm>
        </p:spPr>
        <p:txBody>
          <a:bodyPr>
            <a:normAutofit/>
          </a:bodyPr>
          <a:lstStyle>
            <a:lvl1pPr>
              <a:defRPr sz="2000"/>
            </a:lvl1pPr>
          </a:lstStyle>
          <a:p>
            <a:r>
              <a:rPr kumimoji="1" lang="ja-JP" altLang="en-US"/>
              <a:t>マスター タイトルの書式設定</a:t>
            </a:r>
          </a:p>
        </p:txBody>
      </p:sp>
    </p:spTree>
    <p:extLst>
      <p:ext uri="{BB962C8B-B14F-4D97-AF65-F5344CB8AC3E}">
        <p14:creationId xmlns:p14="http://schemas.microsoft.com/office/powerpoint/2010/main" val="2418328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2"/>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descr="テキスト&#10;&#10;自動的に生成された説明">
            <a:extLst>
              <a:ext uri="{FF2B5EF4-FFF2-40B4-BE49-F238E27FC236}">
                <a16:creationId xmlns:a16="http://schemas.microsoft.com/office/drawing/2014/main" id="{01F41C4B-80DA-47D5-AD1C-68529F2E0EBF}"/>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18900527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353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6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spTree>
    <p:extLst>
      <p:ext uri="{BB962C8B-B14F-4D97-AF65-F5344CB8AC3E}">
        <p14:creationId xmlns:p14="http://schemas.microsoft.com/office/powerpoint/2010/main" val="38208238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3"/>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descr="テキスト&#10;&#10;自動的に生成された説明">
            <a:extLst>
              <a:ext uri="{FF2B5EF4-FFF2-40B4-BE49-F238E27FC236}">
                <a16:creationId xmlns:a16="http://schemas.microsoft.com/office/drawing/2014/main" id="{8110F724-5D80-4831-924C-C0166E671DD6}"/>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1804701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7345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10_タイトルとコンテンツ">
    <p:spTree>
      <p:nvGrpSpPr>
        <p:cNvPr id="1" name=""/>
        <p:cNvGrpSpPr/>
        <p:nvPr/>
      </p:nvGrpSpPr>
      <p:grpSpPr>
        <a:xfrm>
          <a:off x="0" y="0"/>
          <a:ext cx="0" cy="0"/>
          <a:chOff x="0" y="0"/>
          <a:chExt cx="0" cy="0"/>
        </a:xfrm>
      </p:grpSpPr>
      <p:sp>
        <p:nvSpPr>
          <p:cNvPr id="10"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9"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146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endParaRPr lang="ja-JP" altLang="en-US" sz="2533">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descr="テキスト&#10;&#10;自動的に生成された説明">
            <a:extLst>
              <a:ext uri="{FF2B5EF4-FFF2-40B4-BE49-F238E27FC236}">
                <a16:creationId xmlns:a16="http://schemas.microsoft.com/office/drawing/2014/main" id="{80C15421-0707-47B4-A067-68BC5E4EC91D}"/>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32493085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27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2266"/>
            </a:lvl1pPr>
          </a:lstStyle>
          <a:p>
            <a:endParaRPr lang="ja-JP" altLang="en-US"/>
          </a:p>
        </p:txBody>
      </p:sp>
      <p:pic>
        <p:nvPicPr>
          <p:cNvPr id="11"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84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830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descr="テキスト&#10;&#10;自動的に生成された説明">
            <a:extLst>
              <a:ext uri="{FF2B5EF4-FFF2-40B4-BE49-F238E27FC236}">
                <a16:creationId xmlns:a16="http://schemas.microsoft.com/office/drawing/2014/main" id="{A90E0FF0-5017-435E-BACF-DBC97077E287}"/>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21755494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4323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6474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endParaRPr lang="ja-JP" altLang="en-US" sz="2533">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5"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spTree>
    <p:extLst>
      <p:ext uri="{BB962C8B-B14F-4D97-AF65-F5344CB8AC3E}">
        <p14:creationId xmlns:p14="http://schemas.microsoft.com/office/powerpoint/2010/main" val="41551290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2602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7390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sz="28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ADF97E1-4CA8-DAAC-A11E-B2D3C144F3E0}"/>
              </a:ext>
            </a:extLst>
          </p:cNvPr>
          <p:cNvSpPr txBox="1"/>
          <p:nvPr userDrawn="1"/>
        </p:nvSpPr>
        <p:spPr>
          <a:xfrm>
            <a:off x="11479075" y="6454381"/>
            <a:ext cx="648000" cy="276999"/>
          </a:xfrm>
          <a:prstGeom prst="rect">
            <a:avLst/>
          </a:prstGeom>
          <a:noFill/>
        </p:spPr>
        <p:txBody>
          <a:bodyPr wrap="square" rtlCol="0">
            <a:spAutoFit/>
          </a:bodyPr>
          <a:lstStyle/>
          <a:p>
            <a:pPr algn="ctr"/>
            <a:fld id="{D85E7518-D2CA-4B2B-B71C-37504A82BA18}" type="slidenum">
              <a:rPr kumimoji="1" lang="en-US" altLang="ja-JP" sz="1200" smtClean="0">
                <a:latin typeface="Meiryo UI" panose="020B0604030504040204" pitchFamily="50" charset="-128"/>
                <a:ea typeface="Meiryo UI" panose="020B0604030504040204" pitchFamily="50" charset="-128"/>
              </a:rPr>
              <a:t>‹#›</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23080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2" name="タイトル 1"/>
          <p:cNvSpPr>
            <a:spLocks noGrp="1"/>
          </p:cNvSpPr>
          <p:nvPr>
            <p:ph type="ctrTitle"/>
          </p:nvPr>
        </p:nvSpPr>
        <p:spPr>
          <a:xfrm>
            <a:off x="914401" y="1416803"/>
            <a:ext cx="10363200" cy="1470025"/>
          </a:xfrm>
          <a:prstGeom prst="rect">
            <a:avLst/>
          </a:prstGeom>
        </p:spPr>
        <p:txBody>
          <a:bodyPr anchor="b">
            <a:normAutofit/>
          </a:bodyPr>
          <a:lstStyle>
            <a:lvl1pPr algn="l">
              <a:defRPr sz="3800"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5" y="3420000"/>
            <a:ext cx="9691434" cy="977153"/>
          </a:xfrm>
          <a:prstGeom prst="rect">
            <a:avLst/>
          </a:prstGeom>
        </p:spPr>
        <p:txBody>
          <a:bodyPr>
            <a:normAutofit/>
          </a:bodyPr>
          <a:lstStyle>
            <a:lvl1pPr marL="0" indent="0" algn="l">
              <a:buNone/>
              <a:defRPr sz="2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13" name="フッター プレースホルダー 12"/>
          <p:cNvSpPr>
            <a:spLocks noGrp="1"/>
          </p:cNvSpPr>
          <p:nvPr>
            <p:ph type="ftr" sz="quarter" idx="11"/>
          </p:nvPr>
        </p:nvSpPr>
        <p:spPr>
          <a:xfrm>
            <a:off x="609604" y="6084341"/>
            <a:ext cx="3860799" cy="365125"/>
          </a:xfrm>
          <a:prstGeom prst="rect">
            <a:avLst/>
          </a:prstGeom>
        </p:spPr>
        <p:txBody>
          <a:bodyPr/>
          <a:lstStyle>
            <a:lvl1pPr algn="l">
              <a:defRPr sz="1600"/>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Calibri"/>
              <a:ea typeface="ＭＳ Ｐゴシック" panose="020B0600070205080204" pitchFamily="50" charset="-128"/>
              <a:cs typeface="+mn-cs"/>
            </a:endParaRPr>
          </a:p>
        </p:txBody>
      </p:sp>
      <p:sp>
        <p:nvSpPr>
          <p:cNvPr id="11" name="日付プレースホルダー 11"/>
          <p:cNvSpPr>
            <a:spLocks noGrp="1"/>
          </p:cNvSpPr>
          <p:nvPr>
            <p:ph type="dt" sz="half" idx="10"/>
          </p:nvPr>
        </p:nvSpPr>
        <p:spPr>
          <a:xfrm>
            <a:off x="609604" y="5676580"/>
            <a:ext cx="3860799" cy="365125"/>
          </a:xfrm>
          <a:prstGeom prst="rect">
            <a:avLst/>
          </a:prstGeom>
        </p:spPr>
        <p:txBody>
          <a:bodyPr/>
          <a:lstStyle>
            <a:lvl1pPr algn="l">
              <a:defRPr sz="1600">
                <a:solidFill>
                  <a:srgbClr val="000000"/>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Calibri"/>
              <a:ea typeface="ＭＳ Ｐゴシック" panose="020B0600070205080204" pitchFamily="50" charset="-128"/>
              <a:cs typeface="+mn-cs"/>
            </a:endParaRPr>
          </a:p>
        </p:txBody>
      </p:sp>
      <p:pic>
        <p:nvPicPr>
          <p:cNvPr id="9" name="Picture 2" descr="K:\新ロゴ（データ一式）\★logo_3_jn.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9666455" y="5364013"/>
            <a:ext cx="2519177" cy="150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8697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45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288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50" y="194236"/>
            <a:ext cx="9791452" cy="540000"/>
          </a:xfrm>
          <a:prstGeom prst="rect">
            <a:avLst/>
          </a:prstGeom>
        </p:spPr>
        <p:txBody>
          <a:bodyPr/>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368585" y="903599"/>
            <a:ext cx="5734207" cy="5540400"/>
          </a:xfrm>
          <a:prstGeom prst="rect">
            <a:avLst/>
          </a:prstGeom>
        </p:spPr>
        <p:txBody>
          <a:bodyPr>
            <a:normAutofit/>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37" y="903599"/>
            <a:ext cx="5754511" cy="5540400"/>
          </a:xfrm>
          <a:prstGeom prst="rect">
            <a:avLst/>
          </a:prstGeom>
        </p:spPr>
        <p:txBody>
          <a:bodyPr>
            <a:normAutofit/>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6387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50" y="194236"/>
            <a:ext cx="9791452" cy="540000"/>
          </a:xfrm>
          <a:prstGeom prst="rect">
            <a:avLst/>
          </a:prstGeom>
        </p:spPr>
        <p:txBody>
          <a:bodyPr/>
          <a:lstStyle/>
          <a:p>
            <a:r>
              <a:rPr kumimoji="1" lang="ja-JP" altLang="en-US"/>
              <a:t>マスター タイトルの書式設定</a:t>
            </a:r>
          </a:p>
        </p:txBody>
      </p:sp>
      <p:sp>
        <p:nvSpPr>
          <p:cNvPr id="8" name="テキスト プレースホルダー 2"/>
          <p:cNvSpPr>
            <a:spLocks noGrp="1"/>
          </p:cNvSpPr>
          <p:nvPr>
            <p:ph type="body" idx="1"/>
          </p:nvPr>
        </p:nvSpPr>
        <p:spPr>
          <a:xfrm>
            <a:off x="368584" y="907839"/>
            <a:ext cx="57728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9" name="コンテンツ プレースホルダー 3"/>
          <p:cNvSpPr>
            <a:spLocks noGrp="1"/>
          </p:cNvSpPr>
          <p:nvPr>
            <p:ph sz="half" idx="2"/>
          </p:nvPr>
        </p:nvSpPr>
        <p:spPr>
          <a:xfrm>
            <a:off x="368584" y="1547600"/>
            <a:ext cx="5772857" cy="49212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テキスト プレースホルダー 4"/>
          <p:cNvSpPr>
            <a:spLocks noGrp="1"/>
          </p:cNvSpPr>
          <p:nvPr>
            <p:ph type="body" sz="quarter" idx="3"/>
          </p:nvPr>
        </p:nvSpPr>
        <p:spPr>
          <a:xfrm>
            <a:off x="6193402" y="907839"/>
            <a:ext cx="57728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11" name="コンテンツ プレースホルダー 5"/>
          <p:cNvSpPr>
            <a:spLocks noGrp="1"/>
          </p:cNvSpPr>
          <p:nvPr>
            <p:ph sz="quarter" idx="4"/>
          </p:nvPr>
        </p:nvSpPr>
        <p:spPr>
          <a:xfrm>
            <a:off x="6193402" y="1547600"/>
            <a:ext cx="5772857" cy="49212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3470290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68550" y="194236"/>
            <a:ext cx="9791452" cy="54000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20984650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タイトルとコンテンツ（影最小）">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email">
            <a:extLst>
              <a:ext uri="{28A0092B-C50C-407E-A947-70E740481C1C}">
                <a14:useLocalDpi xmlns:a14="http://schemas.microsoft.com/office/drawing/2010/main"/>
              </a:ext>
            </a:extLst>
          </a:blip>
          <a:srcRect b="3196"/>
          <a:stretch/>
        </p:blipFill>
        <p:spPr>
          <a:xfrm>
            <a:off x="1" y="219062"/>
            <a:ext cx="12192000" cy="6638838"/>
          </a:xfrm>
          <a:prstGeom prst="rect">
            <a:avLst/>
          </a:prstGeom>
        </p:spPr>
      </p:pic>
      <p:sp>
        <p:nvSpPr>
          <p:cNvPr id="2" name="タイトル 1"/>
          <p:cNvSpPr>
            <a:spLocks noGrp="1"/>
          </p:cNvSpPr>
          <p:nvPr>
            <p:ph type="title"/>
          </p:nvPr>
        </p:nvSpPr>
        <p:spPr>
          <a:xfrm>
            <a:off x="368550" y="194236"/>
            <a:ext cx="9791452" cy="540000"/>
          </a:xfrm>
          <a:prstGeom prst="rect">
            <a:avLst/>
          </a:prstGeom>
        </p:spPr>
        <p:txBody>
          <a:bodyPr/>
          <a:lstStyle/>
          <a:p>
            <a:r>
              <a:rPr kumimoji="1" lang="ja-JP" altLang="en-US"/>
              <a:t>マスター タイトルの書式設定</a:t>
            </a:r>
          </a:p>
        </p:txBody>
      </p:sp>
      <p:cxnSp>
        <p:nvCxnSpPr>
          <p:cNvPr id="7" name="直線コネクタ 6"/>
          <p:cNvCxnSpPr/>
          <p:nvPr userDrawn="1"/>
        </p:nvCxnSpPr>
        <p:spPr>
          <a:xfrm>
            <a:off x="240001" y="817200"/>
            <a:ext cx="11711999"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10" name="コンテンツ プレースホルダー 2"/>
          <p:cNvSpPr>
            <a:spLocks noGrp="1"/>
          </p:cNvSpPr>
          <p:nvPr>
            <p:ph idx="1"/>
          </p:nvPr>
        </p:nvSpPr>
        <p:spPr>
          <a:xfrm>
            <a:off x="368585" y="903600"/>
            <a:ext cx="11583452" cy="5540400"/>
          </a:xfrm>
          <a:prstGeom prst="rect">
            <a:avLst/>
          </a:prstGeom>
        </p:spPr>
        <p:txBody>
          <a:bodyPr/>
          <a:lstStyle>
            <a:lvl2pPr indent="-169200">
              <a:defRPr/>
            </a:lvl2pPr>
            <a:lvl3pPr indent="-169200">
              <a:defRPr/>
            </a:lvl3pPr>
            <a:lvl4pPr indent="-169200">
              <a:defRPr/>
            </a:lvl4pPr>
            <a:lvl5pPr indent="-169200">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0272981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3_2 つの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0548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4_2 つの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3606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09601" y="6357009"/>
            <a:ext cx="2844800" cy="365125"/>
          </a:xfrm>
          <a:prstGeom prst="rect">
            <a:avLst/>
          </a:prstGeom>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a:ea typeface="ＭＳ Ｐゴシック" panose="020B0600070205080204" pitchFamily="50" charset="-128"/>
              <a:cs typeface="+mn-cs"/>
            </a:endParaRPr>
          </a:p>
        </p:txBody>
      </p:sp>
      <p:sp>
        <p:nvSpPr>
          <p:cNvPr id="3" name="フッター プレースホルダー 2"/>
          <p:cNvSpPr>
            <a:spLocks noGrp="1"/>
          </p:cNvSpPr>
          <p:nvPr>
            <p:ph type="ftr" sz="quarter" idx="11"/>
          </p:nvPr>
        </p:nvSpPr>
        <p:spPr>
          <a:xfrm>
            <a:off x="4165613" y="6357009"/>
            <a:ext cx="3860799" cy="365125"/>
          </a:xfrm>
          <a:prstGeom prst="rect">
            <a:avLst/>
          </a:prstGeom>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6369792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cxnSp>
        <p:nvCxnSpPr>
          <p:cNvPr id="5" name="直線コネクタ 4"/>
          <p:cNvCxnSpPr/>
          <p:nvPr userDrawn="1"/>
        </p:nvCxnSpPr>
        <p:spPr>
          <a:xfrm>
            <a:off x="240000" y="817200"/>
            <a:ext cx="11712000" cy="0"/>
          </a:xfrm>
          <a:prstGeom prst="line">
            <a:avLst/>
          </a:prstGeom>
          <a:ln>
            <a:solidFill>
              <a:srgbClr val="DF001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4158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914400" y="1416830"/>
            <a:ext cx="10363200" cy="1470025"/>
          </a:xfrm>
        </p:spPr>
        <p:txBody>
          <a:bodyPr anchor="b">
            <a:normAutofit/>
          </a:bodyPr>
          <a:lstStyle>
            <a:lvl1pPr algn="l">
              <a:defRPr sz="4677"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41" y="3420001"/>
            <a:ext cx="9691435" cy="977153"/>
          </a:xfrm>
        </p:spPr>
        <p:txBody>
          <a:bodyPr>
            <a:normAutofit/>
          </a:bodyPr>
          <a:lstStyle>
            <a:lvl1pPr marL="0" indent="0" algn="l">
              <a:buNone/>
              <a:defRPr sz="2955">
                <a:solidFill>
                  <a:srgbClr val="000000"/>
                </a:solidFill>
              </a:defRPr>
            </a:lvl1pPr>
            <a:lvl2pPr marL="560575" indent="0" algn="ctr">
              <a:buNone/>
              <a:defRPr>
                <a:solidFill>
                  <a:schemeClr val="tx1">
                    <a:tint val="75000"/>
                  </a:schemeClr>
                </a:solidFill>
              </a:defRPr>
            </a:lvl2pPr>
            <a:lvl3pPr marL="1121155" indent="0" algn="ctr">
              <a:buNone/>
              <a:defRPr>
                <a:solidFill>
                  <a:schemeClr val="tx1">
                    <a:tint val="75000"/>
                  </a:schemeClr>
                </a:solidFill>
              </a:defRPr>
            </a:lvl3pPr>
            <a:lvl4pPr marL="1681731" indent="0" algn="ctr">
              <a:buNone/>
              <a:defRPr>
                <a:solidFill>
                  <a:schemeClr val="tx1">
                    <a:tint val="75000"/>
                  </a:schemeClr>
                </a:solidFill>
              </a:defRPr>
            </a:lvl4pPr>
            <a:lvl5pPr marL="2242309" indent="0" algn="ctr">
              <a:buNone/>
              <a:defRPr>
                <a:solidFill>
                  <a:schemeClr val="tx1">
                    <a:tint val="75000"/>
                  </a:schemeClr>
                </a:solidFill>
              </a:defRPr>
            </a:lvl5pPr>
            <a:lvl6pPr marL="2802887" indent="0" algn="ctr">
              <a:buNone/>
              <a:defRPr>
                <a:solidFill>
                  <a:schemeClr val="tx1">
                    <a:tint val="75000"/>
                  </a:schemeClr>
                </a:solidFill>
              </a:defRPr>
            </a:lvl6pPr>
            <a:lvl7pPr marL="3363465" indent="0" algn="ctr">
              <a:buNone/>
              <a:defRPr>
                <a:solidFill>
                  <a:schemeClr val="tx1">
                    <a:tint val="75000"/>
                  </a:schemeClr>
                </a:solidFill>
              </a:defRPr>
            </a:lvl7pPr>
            <a:lvl8pPr marL="3924038" indent="0" algn="ctr">
              <a:buNone/>
              <a:defRPr>
                <a:solidFill>
                  <a:schemeClr val="tx1">
                    <a:tint val="75000"/>
                  </a:schemeClr>
                </a:solidFill>
              </a:defRPr>
            </a:lvl8pPr>
            <a:lvl9pPr marL="4484619" indent="0" algn="ctr">
              <a:buNone/>
              <a:defRPr>
                <a:solidFill>
                  <a:schemeClr val="tx1">
                    <a:tint val="75000"/>
                  </a:schemeClr>
                </a:solidFill>
              </a:defRPr>
            </a:lvl9pPr>
          </a:lstStyle>
          <a:p>
            <a:r>
              <a:rPr kumimoji="1" lang="ja-JP" altLang="en-US"/>
              <a:t>マスター サブタイトルの書式設定</a:t>
            </a:r>
          </a:p>
        </p:txBody>
      </p:sp>
      <p:sp>
        <p:nvSpPr>
          <p:cNvPr id="13" name="フッター プレースホルダー 12"/>
          <p:cNvSpPr>
            <a:spLocks noGrp="1"/>
          </p:cNvSpPr>
          <p:nvPr>
            <p:ph type="ftr" sz="quarter" idx="11"/>
          </p:nvPr>
        </p:nvSpPr>
        <p:spPr>
          <a:xfrm>
            <a:off x="609600" y="6084392"/>
            <a:ext cx="3860800" cy="365125"/>
          </a:xfrm>
          <a:prstGeom prst="rect">
            <a:avLst/>
          </a:prstGeom>
        </p:spPr>
        <p:txBody>
          <a:bodyPr lIns="91092" tIns="45547" rIns="91092" bIns="45547"/>
          <a:lstStyle>
            <a:lvl1pPr algn="l">
              <a:defRPr sz="1969"/>
            </a:lvl1pPr>
          </a:lstStyle>
          <a:p>
            <a:pPr marL="0" marR="0" lvl="0" indent="0" algn="l" defTabSz="560575" rtl="0" eaLnBrk="1" fontAlgn="auto" latinLnBrk="0" hangingPunct="1">
              <a:lnSpc>
                <a:spcPct val="100000"/>
              </a:lnSpc>
              <a:spcBef>
                <a:spcPts val="0"/>
              </a:spcBef>
              <a:spcAft>
                <a:spcPts val="0"/>
              </a:spcAft>
              <a:buClrTx/>
              <a:buSzTx/>
              <a:buFontTx/>
              <a:buNone/>
              <a:tabLst/>
              <a:defRPr/>
            </a:pPr>
            <a:endParaRPr kumimoji="1" lang="ja-JP" altLang="en-US" sz="1969" b="0" i="0" u="none" strike="noStrike" kern="1200" cap="none" spc="0" normalizeH="0" baseline="0" noProof="0">
              <a:ln>
                <a:noFill/>
              </a:ln>
              <a:solidFill>
                <a:prstClr val="black"/>
              </a:solidFill>
              <a:effectLst/>
              <a:uLnTx/>
              <a:uFillTx/>
              <a:latin typeface="Calibri"/>
              <a:ea typeface="ＭＳ Ｐゴシック"/>
              <a:cs typeface="+mn-cs"/>
            </a:endParaRPr>
          </a:p>
        </p:txBody>
      </p:sp>
      <p:sp>
        <p:nvSpPr>
          <p:cNvPr id="11" name="日付プレースホルダー 11"/>
          <p:cNvSpPr>
            <a:spLocks noGrp="1"/>
          </p:cNvSpPr>
          <p:nvPr>
            <p:ph type="dt" sz="half" idx="10"/>
          </p:nvPr>
        </p:nvSpPr>
        <p:spPr>
          <a:xfrm>
            <a:off x="609600" y="5676631"/>
            <a:ext cx="3860800" cy="365125"/>
          </a:xfrm>
          <a:prstGeom prst="rect">
            <a:avLst/>
          </a:prstGeom>
        </p:spPr>
        <p:txBody>
          <a:bodyPr lIns="91092" tIns="45547" rIns="91092" bIns="45547"/>
          <a:lstStyle>
            <a:lvl1pPr algn="l">
              <a:defRPr sz="1969">
                <a:solidFill>
                  <a:srgbClr val="000000"/>
                </a:solidFill>
              </a:defRPr>
            </a:lvl1pPr>
          </a:lstStyle>
          <a:p>
            <a:pPr marL="0" marR="0" lvl="0" indent="0" algn="l" defTabSz="560575" rtl="0" eaLnBrk="1" fontAlgn="auto" latinLnBrk="0" hangingPunct="1">
              <a:lnSpc>
                <a:spcPct val="100000"/>
              </a:lnSpc>
              <a:spcBef>
                <a:spcPts val="0"/>
              </a:spcBef>
              <a:spcAft>
                <a:spcPts val="0"/>
              </a:spcAft>
              <a:buClrTx/>
              <a:buSzTx/>
              <a:buFontTx/>
              <a:buNone/>
              <a:tabLst/>
              <a:defRPr/>
            </a:pPr>
            <a:endParaRPr kumimoji="1" lang="ja-JP" altLang="en-US" sz="1969" b="0" i="0" u="none" strike="noStrike" kern="1200" cap="none" spc="0" normalizeH="0" baseline="0" noProof="0">
              <a:ln>
                <a:noFill/>
              </a:ln>
              <a:solidFill>
                <a:srgbClr val="000000"/>
              </a:solidFill>
              <a:effectLst/>
              <a:uLnTx/>
              <a:uFillTx/>
              <a:latin typeface="Calibri"/>
              <a:ea typeface="ＭＳ Ｐゴシック"/>
              <a:cs typeface="+mn-cs"/>
            </a:endParaRPr>
          </a:p>
        </p:txBody>
      </p:sp>
      <p:pic>
        <p:nvPicPr>
          <p:cNvPr id="9" name="図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50942" y="5311502"/>
            <a:ext cx="2441058" cy="1460500"/>
          </a:xfrm>
          <a:prstGeom prst="rect">
            <a:avLst/>
          </a:prstGeom>
        </p:spPr>
      </p:pic>
    </p:spTree>
    <p:extLst>
      <p:ext uri="{BB962C8B-B14F-4D97-AF65-F5344CB8AC3E}">
        <p14:creationId xmlns:p14="http://schemas.microsoft.com/office/powerpoint/2010/main" val="19464912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99" y="903600"/>
            <a:ext cx="11583452" cy="5540400"/>
          </a:xfrm>
        </p:spPr>
        <p:txBody>
          <a:bodyPr/>
          <a:lstStyle>
            <a:lvl1pPr>
              <a:defRPr>
                <a:latin typeface="BIZ UDPゴシック" panose="020B0400000000000000" pitchFamily="50" charset="-128"/>
                <a:ea typeface="BIZ UDPゴシック" panose="020B0400000000000000" pitchFamily="50" charset="-128"/>
              </a:defRPr>
            </a:lvl1pPr>
            <a:lvl2pPr indent="-207467">
              <a:defRPr>
                <a:latin typeface="BIZ UDPゴシック" panose="020B0400000000000000" pitchFamily="50" charset="-128"/>
                <a:ea typeface="BIZ UDPゴシック" panose="020B0400000000000000" pitchFamily="50" charset="-128"/>
              </a:defRPr>
            </a:lvl2pPr>
            <a:lvl3pPr indent="-207467">
              <a:defRPr>
                <a:latin typeface="BIZ UDPゴシック" panose="020B0400000000000000" pitchFamily="50" charset="-128"/>
                <a:ea typeface="BIZ UDPゴシック" panose="020B0400000000000000" pitchFamily="50" charset="-128"/>
              </a:defRPr>
            </a:lvl3pPr>
            <a:lvl4pPr indent="-207467">
              <a:defRPr>
                <a:latin typeface="BIZ UDPゴシック" panose="020B0400000000000000" pitchFamily="50" charset="-128"/>
                <a:ea typeface="BIZ UDPゴシック" panose="020B0400000000000000" pitchFamily="50" charset="-128"/>
              </a:defRPr>
            </a:lvl4pPr>
            <a:lvl5pPr indent="-207467">
              <a:defRPr>
                <a:latin typeface="BIZ UDPゴシック" panose="020B0400000000000000" pitchFamily="50" charset="-128"/>
                <a:ea typeface="BIZ UDPゴシック" panose="020B04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89957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24930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タイトル（社内限定　背景色より色変更可）">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563" imgH="565" progId="TCLayout.ActiveDocument.1">
                  <p:embed/>
                </p:oleObj>
              </mc:Choice>
              <mc:Fallback>
                <p:oleObj name="think-cell スライド" r:id="rId4" imgW="563" imgH="565"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正方形/長方形 1" hidden="1"/>
          <p:cNvSpPr/>
          <p:nvPr userDrawn="1">
            <p:custDataLst>
              <p:tags r:id="rId2"/>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marR="0" lvl="0" indent="0" algn="ctr" defTabSz="371475" rtl="0" eaLnBrk="1" fontAlgn="auto" latinLnBrk="0" hangingPunct="1">
              <a:lnSpc>
                <a:spcPct val="100000"/>
              </a:lnSpc>
              <a:spcBef>
                <a:spcPts val="0"/>
              </a:spcBef>
              <a:spcAft>
                <a:spcPts val="0"/>
              </a:spcAft>
              <a:buClrTx/>
              <a:buSzTx/>
              <a:buFontTx/>
              <a:buNone/>
              <a:tabLst/>
              <a:defRPr/>
            </a:pPr>
            <a:endParaRPr kumimoji="1" lang="ja-JP" altLang="en-US" sz="3088" b="0" i="0" u="none" strike="noStrike" kern="1200" cap="none" spc="0" normalizeH="0" baseline="0" noProof="0">
              <a:ln>
                <a:noFill/>
              </a:ln>
              <a:solidFill>
                <a:prstClr val="white"/>
              </a:solidFill>
              <a:effectLst/>
              <a:uLnTx/>
              <a:uFillTx/>
              <a:latin typeface="ＭＳ Ｐゴシック" panose="020B0600070205080204" pitchFamily="50" charset="-128"/>
              <a:ea typeface="Meiryo UI" panose="020B0604030504040204" pitchFamily="50" charset="-128"/>
              <a:cs typeface="+mn-cs"/>
              <a:sym typeface="ＭＳ Ｐゴシック" panose="020B0600070205080204" pitchFamily="50" charset="-128"/>
            </a:endParaRPr>
          </a:p>
        </p:txBody>
      </p:sp>
      <p:sp>
        <p:nvSpPr>
          <p:cNvPr id="10" name="タイトル 1"/>
          <p:cNvSpPr>
            <a:spLocks noGrp="1"/>
          </p:cNvSpPr>
          <p:nvPr>
            <p:ph type="ctrTitle"/>
          </p:nvPr>
        </p:nvSpPr>
        <p:spPr>
          <a:xfrm>
            <a:off x="914400" y="1416803"/>
            <a:ext cx="10363200" cy="1470025"/>
          </a:xfrm>
          <a:prstGeom prst="rect">
            <a:avLst/>
          </a:prstGeom>
        </p:spPr>
        <p:txBody>
          <a:bodyPr anchor="b">
            <a:normAutofit/>
          </a:bodyPr>
          <a:lstStyle>
            <a:lvl1pPr algn="l">
              <a:defRPr sz="3088" kern="1200">
                <a:solidFill>
                  <a:schemeClr val="tx1"/>
                </a:solidFill>
                <a:latin typeface="+mj-lt"/>
              </a:defRPr>
            </a:lvl1pPr>
          </a:lstStyle>
          <a:p>
            <a:r>
              <a:rPr kumimoji="1" lang="ja-JP" altLang="en-US"/>
              <a:t>マスター タイトルの書式設定</a:t>
            </a:r>
          </a:p>
        </p:txBody>
      </p:sp>
      <p:sp>
        <p:nvSpPr>
          <p:cNvPr id="12" name="サブタイトル 2"/>
          <p:cNvSpPr>
            <a:spLocks noGrp="1"/>
          </p:cNvSpPr>
          <p:nvPr>
            <p:ph type="subTitle" idx="1"/>
          </p:nvPr>
        </p:nvSpPr>
        <p:spPr>
          <a:xfrm>
            <a:off x="916801" y="3420000"/>
            <a:ext cx="9691435" cy="977153"/>
          </a:xfrm>
          <a:prstGeom prst="rect">
            <a:avLst/>
          </a:prstGeom>
        </p:spPr>
        <p:txBody>
          <a:bodyPr>
            <a:normAutofit/>
          </a:bodyPr>
          <a:lstStyle>
            <a:lvl1pPr marL="0" indent="0" algn="l">
              <a:buNone/>
              <a:defRPr sz="1950">
                <a:solidFill>
                  <a:schemeClr val="tx1"/>
                </a:solidFill>
                <a:latin typeface="+mj-lt"/>
              </a:defRPr>
            </a:lvl1pPr>
            <a:lvl2pPr marL="371475" indent="0" algn="ctr">
              <a:buNone/>
              <a:defRPr>
                <a:solidFill>
                  <a:schemeClr val="tx1">
                    <a:tint val="75000"/>
                  </a:schemeClr>
                </a:solidFill>
              </a:defRPr>
            </a:lvl2pPr>
            <a:lvl3pPr marL="742950" indent="0" algn="ctr">
              <a:buNone/>
              <a:defRPr>
                <a:solidFill>
                  <a:schemeClr val="tx1">
                    <a:tint val="75000"/>
                  </a:schemeClr>
                </a:solidFill>
              </a:defRPr>
            </a:lvl3pPr>
            <a:lvl4pPr marL="1114425" indent="0" algn="ctr">
              <a:buNone/>
              <a:defRPr>
                <a:solidFill>
                  <a:schemeClr val="tx1">
                    <a:tint val="75000"/>
                  </a:schemeClr>
                </a:solidFill>
              </a:defRPr>
            </a:lvl4pPr>
            <a:lvl5pPr marL="1485900" indent="0" algn="ctr">
              <a:buNone/>
              <a:defRPr>
                <a:solidFill>
                  <a:schemeClr val="tx1">
                    <a:tint val="75000"/>
                  </a:schemeClr>
                </a:solidFill>
              </a:defRPr>
            </a:lvl5pPr>
            <a:lvl6pPr marL="1857375" indent="0" algn="ctr">
              <a:buNone/>
              <a:defRPr>
                <a:solidFill>
                  <a:schemeClr val="tx1">
                    <a:tint val="75000"/>
                  </a:schemeClr>
                </a:solidFill>
              </a:defRPr>
            </a:lvl6pPr>
            <a:lvl7pPr marL="2228850" indent="0" algn="ctr">
              <a:buNone/>
              <a:defRPr>
                <a:solidFill>
                  <a:schemeClr val="tx1">
                    <a:tint val="75000"/>
                  </a:schemeClr>
                </a:solidFill>
              </a:defRPr>
            </a:lvl7pPr>
            <a:lvl8pPr marL="2600325" indent="0" algn="ctr">
              <a:buNone/>
              <a:defRPr>
                <a:solidFill>
                  <a:schemeClr val="tx1">
                    <a:tint val="75000"/>
                  </a:schemeClr>
                </a:solidFill>
              </a:defRPr>
            </a:lvl8pPr>
            <a:lvl9pPr marL="2971800" indent="0" algn="ctr">
              <a:buNone/>
              <a:defRPr>
                <a:solidFill>
                  <a:schemeClr val="tx1">
                    <a:tint val="75000"/>
                  </a:schemeClr>
                </a:solidFill>
              </a:defRPr>
            </a:lvl9pPr>
          </a:lstStyle>
          <a:p>
            <a:r>
              <a:rPr kumimoji="1" lang="ja-JP" altLang="en-US"/>
              <a:t>マスター サブタイトルの書式設定</a:t>
            </a:r>
          </a:p>
        </p:txBody>
      </p:sp>
      <p:pic>
        <p:nvPicPr>
          <p:cNvPr id="14" name="図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フッター プレースホルダー 12"/>
          <p:cNvSpPr>
            <a:spLocks noGrp="1"/>
          </p:cNvSpPr>
          <p:nvPr>
            <p:ph type="ftr" sz="quarter" idx="11"/>
          </p:nvPr>
        </p:nvSpPr>
        <p:spPr>
          <a:xfrm>
            <a:off x="609600" y="6084288"/>
            <a:ext cx="3860800" cy="365125"/>
          </a:xfrm>
          <a:prstGeom prst="rect">
            <a:avLst/>
          </a:prstGeom>
        </p:spPr>
        <p:txBody>
          <a:bodyPr/>
          <a:lstStyle>
            <a:lvl1pPr algn="l">
              <a:defRPr sz="1300">
                <a:latin typeface="+mj-lt"/>
              </a:defRPr>
            </a:lvl1pPr>
          </a:lstStyle>
          <a:p>
            <a:pPr defTabSz="371475">
              <a:defRPr/>
            </a:pPr>
            <a:endParaRPr lang="ja-JP" altLang="en-US">
              <a:solidFill>
                <a:srgbClr val="000000"/>
              </a:solidFill>
            </a:endParaRPr>
          </a:p>
        </p:txBody>
      </p:sp>
      <p:sp>
        <p:nvSpPr>
          <p:cNvPr id="16" name="日付プレースホルダー 11"/>
          <p:cNvSpPr>
            <a:spLocks noGrp="1"/>
          </p:cNvSpPr>
          <p:nvPr>
            <p:ph type="dt" sz="half" idx="10"/>
          </p:nvPr>
        </p:nvSpPr>
        <p:spPr>
          <a:xfrm>
            <a:off x="609600" y="5676527"/>
            <a:ext cx="3860800" cy="365125"/>
          </a:xfrm>
          <a:prstGeom prst="rect">
            <a:avLst/>
          </a:prstGeom>
        </p:spPr>
        <p:txBody>
          <a:bodyPr/>
          <a:lstStyle>
            <a:lvl1pPr algn="l">
              <a:defRPr sz="1300">
                <a:solidFill>
                  <a:schemeClr val="tx1"/>
                </a:solidFill>
                <a:latin typeface="+mj-lt"/>
              </a:defRPr>
            </a:lvl1pPr>
          </a:lstStyle>
          <a:p>
            <a:pPr defTabSz="371475">
              <a:defRPr/>
            </a:pPr>
            <a:endParaRPr lang="ja-JP" altLang="en-US">
              <a:solidFill>
                <a:srgbClr val="000000"/>
              </a:solidFill>
            </a:endParaRPr>
          </a:p>
        </p:txBody>
      </p:sp>
      <p:pic>
        <p:nvPicPr>
          <p:cNvPr id="9" name="Picture 2" descr="K:\新ロゴ（データ一式）\★logo_3_jn.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666456" y="5364015"/>
            <a:ext cx="2519177" cy="150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590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aphicFrame>
        <p:nvGraphicFramePr>
          <p:cNvPr id="5" name="オブジェクト 4"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563" imgH="565" progId="TCLayout.ActiveDocument.1">
                  <p:embed/>
                </p:oleObj>
              </mc:Choice>
              <mc:Fallback>
                <p:oleObj name="think-cell スライド" r:id="rId4" imgW="563" imgH="565" progId="TCLayout.ActiveDocument.1">
                  <p:embed/>
                  <p:pic>
                    <p:nvPicPr>
                      <p:cNvPr id="5" name="オブジェクト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正方形/長方形 3" hidden="1"/>
          <p:cNvSpPr/>
          <p:nvPr userDrawn="1">
            <p:custDataLst>
              <p:tags r:id="rId2"/>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marR="0" lvl="0" indent="0" algn="ctr" defTabSz="371475" rtl="0" eaLnBrk="1" fontAlgn="auto" latinLnBrk="0" hangingPunct="1">
              <a:lnSpc>
                <a:spcPct val="100000"/>
              </a:lnSpc>
              <a:spcBef>
                <a:spcPts val="0"/>
              </a:spcBef>
              <a:spcAft>
                <a:spcPts val="0"/>
              </a:spcAft>
              <a:buClrTx/>
              <a:buSzTx/>
              <a:buFontTx/>
              <a:buNone/>
              <a:tabLst/>
              <a:defRPr/>
            </a:pPr>
            <a:endParaRPr kumimoji="1" lang="ja-JP" altLang="en-US" sz="1950" b="0" i="0" u="none" strike="noStrike" kern="1200" cap="none" spc="0" normalizeH="0" baseline="0" noProof="0">
              <a:ln>
                <a:noFill/>
              </a:ln>
              <a:solidFill>
                <a:prstClr val="white"/>
              </a:solidFill>
              <a:effectLst/>
              <a:uLnTx/>
              <a:uFillTx/>
              <a:latin typeface="ＭＳ Ｐゴシック" panose="020B0600070205080204" pitchFamily="50" charset="-128"/>
              <a:ea typeface="Meiryo UI" panose="020B0604030504040204" pitchFamily="50" charset="-128"/>
              <a:cs typeface="+mn-cs"/>
              <a:sym typeface="ＭＳ Ｐゴシック" panose="020B0600070205080204" pitchFamily="50" charset="-128"/>
            </a:endParaRPr>
          </a:p>
        </p:txBody>
      </p:sp>
      <p:sp>
        <p:nvSpPr>
          <p:cNvPr id="2" name="タイトル 1"/>
          <p:cNvSpPr>
            <a:spLocks noGrp="1"/>
          </p:cNvSpPr>
          <p:nvPr>
            <p:ph type="title"/>
          </p:nvPr>
        </p:nvSpPr>
        <p:spPr/>
        <p:txBody>
          <a:bodyPr/>
          <a:lstStyle>
            <a:lvl1pPr>
              <a:defRPr>
                <a:latin typeface="+mj-lt"/>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0" y="903600"/>
            <a:ext cx="11583452" cy="5540400"/>
          </a:xfrm>
        </p:spPr>
        <p:txBody>
          <a:bodyPr/>
          <a:lstStyle>
            <a:lvl1pPr>
              <a:defRPr>
                <a:latin typeface="+mj-lt"/>
              </a:defRPr>
            </a:lvl1pPr>
            <a:lvl2pPr indent="-137475">
              <a:defRPr>
                <a:latin typeface="+mj-lt"/>
              </a:defRPr>
            </a:lvl2pPr>
            <a:lvl3pPr indent="-137475">
              <a:defRPr>
                <a:latin typeface="+mj-lt"/>
              </a:defRPr>
            </a:lvl3pPr>
            <a:lvl4pPr indent="-137475">
              <a:defRPr>
                <a:latin typeface="+mj-lt"/>
              </a:defRPr>
            </a:lvl4pPr>
            <a:lvl5pPr indent="-137475">
              <a:defRPr>
                <a:latin typeface="+mj-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lvl1pPr>
              <a:defRPr>
                <a:latin typeface="+mj-lt"/>
              </a:defRPr>
            </a:lvl1pPr>
          </a:lstStyle>
          <a:p>
            <a:pPr defTabSz="371475">
              <a:defRPr/>
            </a:pPr>
            <a:fld id="{2FF5E1DE-7B95-8A44-8552-65323269AE41}" type="slidenum">
              <a:rPr lang="ja-JP" altLang="en-US" smtClean="0"/>
              <a:pPr defTabSz="371475">
                <a:defRPr/>
              </a:pPr>
              <a:t>‹#›</a:t>
            </a:fld>
            <a:endParaRPr lang="ja-JP" altLang="en-US"/>
          </a:p>
        </p:txBody>
      </p:sp>
    </p:spTree>
    <p:extLst>
      <p:ext uri="{BB962C8B-B14F-4D97-AF65-F5344CB8AC3E}">
        <p14:creationId xmlns:p14="http://schemas.microsoft.com/office/powerpoint/2010/main" val="236372286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563" imgH="565" progId="TCLayout.ActiveDocument.1">
                  <p:embed/>
                </p:oleObj>
              </mc:Choice>
              <mc:Fallback>
                <p:oleObj name="think-cell スライド" r:id="rId4" imgW="563" imgH="565" progId="TCLayout.ActiveDocument.1">
                  <p:embed/>
                  <p:pic>
                    <p:nvPicPr>
                      <p:cNvPr id="4" name="オブジェクト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正方形/長方形 2" hidden="1"/>
          <p:cNvSpPr/>
          <p:nvPr userDrawn="1">
            <p:custDataLst>
              <p:tags r:id="rId2"/>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marR="0" lvl="0" indent="0" algn="ctr" defTabSz="371475" rtl="0" eaLnBrk="1" fontAlgn="auto" latinLnBrk="0" hangingPunct="1">
              <a:lnSpc>
                <a:spcPct val="100000"/>
              </a:lnSpc>
              <a:spcBef>
                <a:spcPts val="0"/>
              </a:spcBef>
              <a:spcAft>
                <a:spcPts val="0"/>
              </a:spcAft>
              <a:buClrTx/>
              <a:buSzTx/>
              <a:buFontTx/>
              <a:buNone/>
              <a:tabLst/>
              <a:defRPr/>
            </a:pPr>
            <a:endParaRPr kumimoji="1" lang="ja-JP" altLang="en-US" sz="1950" b="0" i="0" u="none" strike="noStrike" kern="1200" cap="none" spc="0" normalizeH="0" baseline="0" noProof="0">
              <a:ln>
                <a:noFill/>
              </a:ln>
              <a:solidFill>
                <a:prstClr val="white"/>
              </a:solidFill>
              <a:effectLst/>
              <a:uLnTx/>
              <a:uFillTx/>
              <a:latin typeface="ＭＳ Ｐゴシック" panose="020B0600070205080204" pitchFamily="50" charset="-128"/>
              <a:ea typeface="Meiryo UI" panose="020B0604030504040204" pitchFamily="50" charset="-128"/>
              <a:cs typeface="+mn-cs"/>
              <a:sym typeface="ＭＳ Ｐゴシック" panose="020B0600070205080204" pitchFamily="50" charset="-128"/>
            </a:endParaRPr>
          </a:p>
        </p:txBody>
      </p:sp>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pPr defTabSz="371475">
              <a:defRPr/>
            </a:pPr>
            <a:fld id="{2FF5E1DE-7B95-8A44-8552-65323269AE41}" type="slidenum">
              <a:rPr lang="ja-JP" altLang="en-US" smtClean="0">
                <a:latin typeface="Meiryo UI"/>
              </a:rPr>
              <a:pPr defTabSz="371475">
                <a:defRPr/>
              </a:pPr>
              <a:t>‹#›</a:t>
            </a:fld>
            <a:endParaRPr lang="ja-JP" altLang="en-US">
              <a:latin typeface="Meiryo UI"/>
            </a:endParaRPr>
          </a:p>
        </p:txBody>
      </p:sp>
    </p:spTree>
    <p:extLst>
      <p:ext uri="{BB962C8B-B14F-4D97-AF65-F5344CB8AC3E}">
        <p14:creationId xmlns:p14="http://schemas.microsoft.com/office/powerpoint/2010/main" val="335474778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322F3-E59A-2119-705A-5D2FEA182F6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98AFBA2-7A82-791C-CD43-CD45DEEDC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6C0BB8-D7B6-6559-D4A2-0407927959A7}"/>
              </a:ext>
            </a:extLst>
          </p:cNvPr>
          <p:cNvSpPr>
            <a:spLocks noGrp="1"/>
          </p:cNvSpPr>
          <p:nvPr>
            <p:ph type="dt" sz="half" idx="10"/>
          </p:nvPr>
        </p:nvSpPr>
        <p:spPr/>
        <p:txBody>
          <a:bodyPr/>
          <a:lstStyle/>
          <a:p>
            <a:fld id="{E9A97B55-CD51-427A-B242-8D2AB8A5CFF6}" type="datetimeFigureOut">
              <a:rPr kumimoji="1" lang="ja-JP" altLang="en-US" smtClean="0"/>
              <a:t>2025/4/30</a:t>
            </a:fld>
            <a:endParaRPr kumimoji="1" lang="ja-JP" altLang="en-US"/>
          </a:p>
        </p:txBody>
      </p:sp>
      <p:sp>
        <p:nvSpPr>
          <p:cNvPr id="5" name="フッター プレースホルダー 4">
            <a:extLst>
              <a:ext uri="{FF2B5EF4-FFF2-40B4-BE49-F238E27FC236}">
                <a16:creationId xmlns:a16="http://schemas.microsoft.com/office/drawing/2014/main" id="{3D86B9D2-7845-34FE-3F60-0312DD5847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9C51E6-4270-2A67-B2FC-7AE7E2D580A3}"/>
              </a:ext>
            </a:extLst>
          </p:cNvPr>
          <p:cNvSpPr>
            <a:spLocks noGrp="1"/>
          </p:cNvSpPr>
          <p:nvPr>
            <p:ph type="sldNum" sz="quarter" idx="12"/>
          </p:nvPr>
        </p:nvSpPr>
        <p:spPr/>
        <p:txBody>
          <a:bodyPr/>
          <a:lstStyle/>
          <a:p>
            <a:fld id="{D2C77774-2E1B-4BD8-A0C9-3D544E1CFF11}" type="slidenum">
              <a:rPr kumimoji="1" lang="ja-JP" altLang="en-US" smtClean="0"/>
              <a:t>‹#›</a:t>
            </a:fld>
            <a:endParaRPr kumimoji="1" lang="ja-JP" altLang="en-US"/>
          </a:p>
        </p:txBody>
      </p:sp>
    </p:spTree>
    <p:extLst>
      <p:ext uri="{BB962C8B-B14F-4D97-AF65-F5344CB8AC3E}">
        <p14:creationId xmlns:p14="http://schemas.microsoft.com/office/powerpoint/2010/main" val="15556020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sz="28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ADF97E1-4CA8-DAAC-A11E-B2D3C144F3E0}"/>
              </a:ext>
            </a:extLst>
          </p:cNvPr>
          <p:cNvSpPr txBox="1"/>
          <p:nvPr userDrawn="1"/>
        </p:nvSpPr>
        <p:spPr>
          <a:xfrm>
            <a:off x="11479075" y="6454381"/>
            <a:ext cx="648000" cy="276999"/>
          </a:xfrm>
          <a:prstGeom prst="rect">
            <a:avLst/>
          </a:prstGeom>
          <a:noFill/>
        </p:spPr>
        <p:txBody>
          <a:bodyPr wrap="square" rtlCol="0">
            <a:spAutoFit/>
          </a:bodyPr>
          <a:lstStyle/>
          <a:p>
            <a:pPr algn="ctr"/>
            <a:fld id="{D85E7518-D2CA-4B2B-B71C-37504A82BA18}" type="slidenum">
              <a:rPr kumimoji="1" lang="en-US" altLang="ja-JP" sz="1200" smtClean="0">
                <a:latin typeface="Meiryo UI" panose="020B0604030504040204" pitchFamily="50" charset="-128"/>
                <a:ea typeface="Meiryo UI" panose="020B0604030504040204" pitchFamily="50" charset="-128"/>
              </a:rPr>
              <a:t>‹#›</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0730270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0.xml"/><Relationship Id="rId2" Type="http://schemas.openxmlformats.org/officeDocument/2006/relationships/slideLayout" Target="../slideLayouts/slideLayout91.xml"/><Relationship Id="rId3" Type="http://schemas.openxmlformats.org/officeDocument/2006/relationships/slideLayout" Target="../slideLayouts/slideLayout92.xml"/><Relationship Id="rId4" Type="http://schemas.openxmlformats.org/officeDocument/2006/relationships/slideLayout" Target="../slideLayouts/slideLayout93.xml"/><Relationship Id="rId5" Type="http://schemas.openxmlformats.org/officeDocument/2006/relationships/slideLayout" Target="../slideLayouts/slideLayout94.xml"/><Relationship Id="rId6" Type="http://schemas.openxmlformats.org/officeDocument/2006/relationships/theme" Target="../theme/theme10.xml"/><Relationship Id="rId7" Type="http://schemas.openxmlformats.org/officeDocument/2006/relationships/tags" Target="../tags/tag4.xml"/><Relationship Id="rId8" Type="http://schemas.openxmlformats.org/officeDocument/2006/relationships/oleObject" Target="../embeddings/oleObject3.bin"/><Relationship Id="rId9" Type="http://schemas.openxmlformats.org/officeDocument/2006/relationships/image" Target="../media/image13.emf"/><Relationship Id="rId10" Type="http://schemas.openxmlformats.org/officeDocument/2006/relationships/image" Target="../media/image2.gif"/><Relationship Id="rId11" Type="http://schemas.openxmlformats.org/officeDocument/2006/relationships/image" Target="../media/image17.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theme" Target="../theme/theme2.xml"/><Relationship Id="rId9"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9" Type="http://schemas.openxmlformats.org/officeDocument/2006/relationships/slideLayout" Target="../slideLayouts/slideLayout25.xml"/><Relationship Id="rId10" Type="http://schemas.openxmlformats.org/officeDocument/2006/relationships/theme" Target="../theme/theme3.xml"/><Relationship Id="rId11" Type="http://schemas.openxmlformats.org/officeDocument/2006/relationships/tags" Target="../tags/tag1.xml"/><Relationship Id="rId12" Type="http://schemas.openxmlformats.org/officeDocument/2006/relationships/oleObject" Target="../embeddings/oleObject1.bin"/><Relationship Id="rId13" Type="http://schemas.openxmlformats.org/officeDocument/2006/relationships/image" Target="../media/image6.emf"/></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Relationship Id="rId7" Type="http://schemas.openxmlformats.org/officeDocument/2006/relationships/slideLayout" Target="../slideLayouts/slideLayout32.xml"/><Relationship Id="rId8" Type="http://schemas.openxmlformats.org/officeDocument/2006/relationships/slideLayout" Target="../slideLayouts/slideLayout33.xml"/><Relationship Id="rId9" Type="http://schemas.openxmlformats.org/officeDocument/2006/relationships/slideLayout" Target="../slideLayouts/slideLayout34.xml"/><Relationship Id="rId10" Type="http://schemas.openxmlformats.org/officeDocument/2006/relationships/slideLayout" Target="../slideLayouts/slideLayout35.xml"/><Relationship Id="rId11" Type="http://schemas.openxmlformats.org/officeDocument/2006/relationships/slideLayout" Target="../slideLayouts/slideLayout36.xml"/><Relationship Id="rId12" Type="http://schemas.openxmlformats.org/officeDocument/2006/relationships/slideLayout" Target="../slideLayouts/slideLayout37.xml"/><Relationship Id="rId13" Type="http://schemas.openxmlformats.org/officeDocument/2006/relationships/slideLayout" Target="../slideLayouts/slideLayout38.xml"/><Relationship Id="rId14" Type="http://schemas.openxmlformats.org/officeDocument/2006/relationships/slideLayout" Target="../slideLayouts/slideLayout39.xml"/><Relationship Id="rId15" Type="http://schemas.openxmlformats.org/officeDocument/2006/relationships/slideLayout" Target="../slideLayouts/slideLayout40.xml"/><Relationship Id="rId16" Type="http://schemas.openxmlformats.org/officeDocument/2006/relationships/slideLayout" Target="../slideLayouts/slideLayout41.xml"/><Relationship Id="rId17" Type="http://schemas.openxmlformats.org/officeDocument/2006/relationships/slideLayout" Target="../slideLayouts/slideLayout42.xml"/><Relationship Id="rId18" Type="http://schemas.openxmlformats.org/officeDocument/2006/relationships/slideLayout" Target="../slideLayouts/slideLayout43.xml"/><Relationship Id="rId19" Type="http://schemas.openxmlformats.org/officeDocument/2006/relationships/slideLayout" Target="../slideLayouts/slideLayout44.xml"/><Relationship Id="rId20" Type="http://schemas.openxmlformats.org/officeDocument/2006/relationships/slideLayout" Target="../slideLayouts/slideLayout45.xml"/><Relationship Id="rId21" Type="http://schemas.openxmlformats.org/officeDocument/2006/relationships/slideLayout" Target="../slideLayouts/slideLayout46.xml"/><Relationship Id="rId22" Type="http://schemas.openxmlformats.org/officeDocument/2006/relationships/slideLayout" Target="../slideLayouts/slideLayout47.xml"/><Relationship Id="rId23"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theme" Target="../theme/theme5.xml"/><Relationship Id="rId11" Type="http://schemas.openxmlformats.org/officeDocument/2006/relationships/tags" Target="../tags/tag2.xml"/><Relationship Id="rId12" Type="http://schemas.openxmlformats.org/officeDocument/2006/relationships/oleObject" Target="../embeddings/oleObject2.bin"/><Relationship Id="rId13" Type="http://schemas.openxmlformats.org/officeDocument/2006/relationships/image" Target="../media/image6.emf"/></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slideLayout" Target="../slideLayouts/slideLayout58.xml"/><Relationship Id="rId3" Type="http://schemas.openxmlformats.org/officeDocument/2006/relationships/slideLayout" Target="../slideLayouts/slideLayout59.xml"/><Relationship Id="rId4" Type="http://schemas.openxmlformats.org/officeDocument/2006/relationships/slideLayout" Target="../slideLayouts/slideLayout60.xml"/><Relationship Id="rId5" Type="http://schemas.openxmlformats.org/officeDocument/2006/relationships/slideLayout" Target="../slideLayouts/slideLayout61.xml"/><Relationship Id="rId6" Type="http://schemas.openxmlformats.org/officeDocument/2006/relationships/theme" Target="../theme/theme6.xml"/><Relationship Id="rId7" Type="http://schemas.openxmlformats.org/officeDocument/2006/relationships/image" Target="../media/image2.gif"/><Relationship Id="rId8"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slideLayout" Target="../slideLayouts/slideLayout63.xml"/><Relationship Id="rId3" Type="http://schemas.openxmlformats.org/officeDocument/2006/relationships/slideLayout" Target="../slideLayouts/slideLayout64.xml"/><Relationship Id="rId4" Type="http://schemas.openxmlformats.org/officeDocument/2006/relationships/slideLayout" Target="../slideLayouts/slideLayout65.xml"/><Relationship Id="rId5" Type="http://schemas.openxmlformats.org/officeDocument/2006/relationships/slideLayout" Target="../slideLayouts/slideLayout66.xml"/><Relationship Id="rId6" Type="http://schemas.openxmlformats.org/officeDocument/2006/relationships/slideLayout" Target="../slideLayouts/slideLayout67.xml"/><Relationship Id="rId7" Type="http://schemas.openxmlformats.org/officeDocument/2006/relationships/slideLayout" Target="../slideLayouts/slideLayout68.xml"/><Relationship Id="rId8" Type="http://schemas.openxmlformats.org/officeDocument/2006/relationships/slideLayout" Target="../slideLayouts/slideLayout69.xml"/><Relationship Id="rId9" Type="http://schemas.openxmlformats.org/officeDocument/2006/relationships/slideLayout" Target="../slideLayouts/slideLayout70.xml"/><Relationship Id="rId10" Type="http://schemas.openxmlformats.org/officeDocument/2006/relationships/slideLayout" Target="../slideLayouts/slideLayout71.xml"/><Relationship Id="rId11" Type="http://schemas.openxmlformats.org/officeDocument/2006/relationships/slideLayout" Target="../slideLayouts/slideLayout72.xml"/><Relationship Id="rId12" Type="http://schemas.openxmlformats.org/officeDocument/2006/relationships/slideLayout" Target="../slideLayouts/slideLayout73.xml"/><Relationship Id="rId13" Type="http://schemas.openxmlformats.org/officeDocument/2006/relationships/slideLayout" Target="../slideLayouts/slideLayout74.xml"/><Relationship Id="rId14" Type="http://schemas.openxmlformats.org/officeDocument/2006/relationships/slideLayout" Target="../slideLayouts/slideLayout75.xml"/><Relationship Id="rId15" Type="http://schemas.openxmlformats.org/officeDocument/2006/relationships/slideLayout" Target="../slideLayouts/slideLayout76.xml"/><Relationship Id="rId16" Type="http://schemas.openxmlformats.org/officeDocument/2006/relationships/slideLayout" Target="../slideLayouts/slideLayout77.xml"/><Relationship Id="rId17"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8.xml"/><Relationship Id="rId2" Type="http://schemas.openxmlformats.org/officeDocument/2006/relationships/slideLayout" Target="../slideLayouts/slideLayout79.xml"/><Relationship Id="rId3" Type="http://schemas.openxmlformats.org/officeDocument/2006/relationships/slideLayout" Target="../slideLayouts/slideLayout80.xml"/><Relationship Id="rId4" Type="http://schemas.openxmlformats.org/officeDocument/2006/relationships/slideLayout" Target="../slideLayouts/slideLayout81.xml"/><Relationship Id="rId5" Type="http://schemas.openxmlformats.org/officeDocument/2006/relationships/slideLayout" Target="../slideLayouts/slideLayout82.xml"/><Relationship Id="rId6" Type="http://schemas.openxmlformats.org/officeDocument/2006/relationships/slideLayout" Target="../slideLayouts/slideLayout83.xml"/><Relationship Id="rId7" Type="http://schemas.openxmlformats.org/officeDocument/2006/relationships/slideLayout" Target="../slideLayouts/slideLayout84.xml"/><Relationship Id="rId8" Type="http://schemas.openxmlformats.org/officeDocument/2006/relationships/slideLayout" Target="../slideLayouts/slideLayout85.xml"/><Relationship Id="rId9" Type="http://schemas.openxmlformats.org/officeDocument/2006/relationships/slideLayout" Target="../slideLayouts/slideLayout86.xml"/><Relationship Id="rId10" Type="http://schemas.openxmlformats.org/officeDocument/2006/relationships/slideLayout" Target="../slideLayouts/slideLayout87.xml"/><Relationship Id="rId11" Type="http://schemas.openxmlformats.org/officeDocument/2006/relationships/theme" Target="../theme/theme8.xml"/><Relationship Id="rId12" Type="http://schemas.openxmlformats.org/officeDocument/2006/relationships/tags" Target="../tags/tag3.xml"/><Relationship Id="rId13" Type="http://schemas.openxmlformats.org/officeDocument/2006/relationships/oleObject" Target="../embeddings/oleObject1.bin"/><Relationship Id="rId14" Type="http://schemas.openxmlformats.org/officeDocument/2006/relationships/image" Target="../media/image13.emf"/><Relationship Id="rId15" Type="http://schemas.openxmlformats.org/officeDocument/2006/relationships/image" Target="../media/image2.gif"/></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8.xml"/><Relationship Id="rId2" Type="http://schemas.openxmlformats.org/officeDocument/2006/relationships/slideLayout" Target="../slideLayouts/slideLayout89.xml"/><Relationship Id="rId3" Type="http://schemas.openxmlformats.org/officeDocument/2006/relationships/theme" Target="../theme/theme9.xml"/><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511196"/>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9" r:id="rId4"/>
    <p:sldLayoutId id="2147483681" r:id="rId5"/>
    <p:sldLayoutId id="2147483682" r:id="rId6"/>
    <p:sldLayoutId id="2147483690" r:id="rId7"/>
    <p:sldLayoutId id="2147483692" r:id="rId8"/>
    <p:sldLayoutId id="2147483693" r:id="rId9"/>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8" imgW="563" imgH="565" progId="TCLayout.ActiveDocument.1">
                  <p:embed/>
                </p:oleObj>
              </mc:Choice>
              <mc:Fallback>
                <p:oleObj name="think-cell スライド" r:id="rId8" imgW="563" imgH="565" progId="TCLayout.ActiveDocument.1">
                  <p:embed/>
                  <p:pic>
                    <p:nvPicPr>
                      <p:cNvPr id="4" name="オブジェクト 3" hidden="1"/>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368550" y="194236"/>
            <a:ext cx="9791452" cy="540000"/>
          </a:xfrm>
          <a:prstGeom prst="rect">
            <a:avLst/>
          </a:prstGeom>
        </p:spPr>
        <p:txBody>
          <a:bodyPr vert="horz" lIns="91440" tIns="45720" rIns="91440" bIns="45720" rtlCol="0" anchor="t">
            <a:normAutofit/>
          </a:bodyPr>
          <a:lstStyle/>
          <a:p>
            <a:endParaRPr kumimoji="1" lang="ja-JP" altLang="en-US"/>
          </a:p>
        </p:txBody>
      </p:sp>
      <p:sp>
        <p:nvSpPr>
          <p:cNvPr id="3" name="テキスト プレースホルダー 2"/>
          <p:cNvSpPr>
            <a:spLocks noGrp="1"/>
          </p:cNvSpPr>
          <p:nvPr>
            <p:ph type="body" idx="1"/>
          </p:nvPr>
        </p:nvSpPr>
        <p:spPr>
          <a:xfrm>
            <a:off x="368550" y="903600"/>
            <a:ext cx="11583452" cy="554040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11524627" y="6468879"/>
            <a:ext cx="555812" cy="289299"/>
          </a:xfrm>
          <a:prstGeom prst="rect">
            <a:avLst/>
          </a:prstGeom>
        </p:spPr>
        <p:txBody>
          <a:bodyPr vert="horz" lIns="91440" tIns="45720" rIns="91440" bIns="45720" rtlCol="0" anchor="ctr"/>
          <a:lstStyle>
            <a:lvl1pPr algn="r">
              <a:defRPr sz="894">
                <a:solidFill>
                  <a:srgbClr val="000000"/>
                </a:solidFill>
                <a:latin typeface="+mj-lt"/>
              </a:defRPr>
            </a:lvl1pPr>
          </a:lstStyle>
          <a:p>
            <a:pPr defTabSz="371475">
              <a:defRPr/>
            </a:pPr>
            <a:fld id="{2FF5E1DE-7B95-8A44-8552-65323269AE41}" type="slidenum">
              <a:rPr lang="ja-JP" altLang="en-US" smtClean="0">
                <a:latin typeface="Meiryo UI"/>
              </a:rPr>
              <a:pPr defTabSz="371475">
                <a:defRPr/>
              </a:pPr>
              <a:t>‹#›</a:t>
            </a:fld>
            <a:endParaRPr lang="ja-JP" altLang="en-US">
              <a:latin typeface="Meiryo UI"/>
            </a:endParaRPr>
          </a:p>
        </p:txBody>
      </p:sp>
      <p:cxnSp>
        <p:nvCxnSpPr>
          <p:cNvPr id="9" name="直線コネクタ 8"/>
          <p:cNvCxnSpPr/>
          <p:nvPr/>
        </p:nvCxnSpPr>
        <p:spPr>
          <a:xfrm>
            <a:off x="240000" y="817200"/>
            <a:ext cx="11712000"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logo_3_jn.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765707" y="73455"/>
            <a:ext cx="1306295" cy="78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6959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Lst>
  <p:hf hdr="0" ftr="0" dt="0"/>
  <p:txStyles>
    <p:titleStyle>
      <a:lvl1pPr algn="l" defTabSz="371475" rtl="0" eaLnBrk="1" latinLnBrk="0" hangingPunct="1">
        <a:spcBef>
          <a:spcPct val="0"/>
        </a:spcBef>
        <a:buNone/>
        <a:defRPr kumimoji="1" sz="1950" kern="1200">
          <a:solidFill>
            <a:schemeClr val="tx1"/>
          </a:solidFill>
          <a:latin typeface="+mj-lt"/>
          <a:ea typeface="+mj-ea"/>
          <a:cs typeface="+mj-cs"/>
        </a:defRPr>
      </a:lvl1pPr>
    </p:titleStyle>
    <p:bodyStyle>
      <a:lvl1pPr marL="0" indent="0" algn="l" defTabSz="371475" rtl="0" eaLnBrk="1" latinLnBrk="0" hangingPunct="1">
        <a:spcBef>
          <a:spcPct val="20000"/>
        </a:spcBef>
        <a:buFont typeface="Arial"/>
        <a:buNone/>
        <a:defRPr kumimoji="1" sz="1463" kern="1200">
          <a:solidFill>
            <a:schemeClr val="tx1"/>
          </a:solidFill>
          <a:latin typeface="+mj-lt"/>
          <a:ea typeface="+mn-ea"/>
          <a:cs typeface="+mn-cs"/>
        </a:defRPr>
      </a:lvl1pPr>
      <a:lvl2pPr marL="466172" marR="0" indent="0" algn="l" defTabSz="371475" rtl="0" eaLnBrk="1" fontAlgn="auto" latinLnBrk="0" hangingPunct="1">
        <a:lnSpc>
          <a:spcPct val="100000"/>
        </a:lnSpc>
        <a:spcBef>
          <a:spcPct val="20000"/>
        </a:spcBef>
        <a:spcAft>
          <a:spcPts val="0"/>
        </a:spcAft>
        <a:buClrTx/>
        <a:buSzTx/>
        <a:buFont typeface="Arial"/>
        <a:buNone/>
        <a:tabLst/>
        <a:defRPr kumimoji="1" sz="1300" kern="1200">
          <a:solidFill>
            <a:schemeClr val="tx1"/>
          </a:solidFill>
          <a:latin typeface="+mj-lt"/>
          <a:ea typeface="+mn-ea"/>
          <a:cs typeface="+mn-cs"/>
        </a:defRPr>
      </a:lvl2pPr>
      <a:lvl3pPr marL="928688" indent="-137475" algn="l" defTabSz="371475" rtl="0" eaLnBrk="1" latinLnBrk="0" hangingPunct="1">
        <a:spcBef>
          <a:spcPct val="20000"/>
        </a:spcBef>
        <a:buFont typeface="Arial"/>
        <a:buChar char="•"/>
        <a:defRPr kumimoji="1" sz="1300" kern="1200">
          <a:solidFill>
            <a:schemeClr val="tx1"/>
          </a:solidFill>
          <a:latin typeface="+mj-lt"/>
          <a:ea typeface="+mn-ea"/>
          <a:cs typeface="+mn-cs"/>
        </a:defRPr>
      </a:lvl3pPr>
      <a:lvl4pPr marL="1300163" indent="-137475" algn="l" defTabSz="371475" rtl="0" eaLnBrk="1" latinLnBrk="0" hangingPunct="1">
        <a:spcBef>
          <a:spcPct val="20000"/>
        </a:spcBef>
        <a:buFont typeface="Arial"/>
        <a:buChar char="•"/>
        <a:defRPr kumimoji="1" sz="1300" kern="1200">
          <a:solidFill>
            <a:schemeClr val="tx1"/>
          </a:solidFill>
          <a:latin typeface="+mj-lt"/>
          <a:ea typeface="+mn-ea"/>
          <a:cs typeface="+mn-cs"/>
        </a:defRPr>
      </a:lvl4pPr>
      <a:lvl5pPr marL="1671638" indent="-137475" algn="l" defTabSz="371475" rtl="0" eaLnBrk="1" latinLnBrk="0" hangingPunct="1">
        <a:spcBef>
          <a:spcPct val="20000"/>
        </a:spcBef>
        <a:buFont typeface="Arial"/>
        <a:buChar char="•"/>
        <a:defRPr kumimoji="1" sz="1300" kern="1200">
          <a:solidFill>
            <a:schemeClr val="tx1"/>
          </a:solidFill>
          <a:latin typeface="+mj-lt"/>
          <a:ea typeface="+mn-ea"/>
          <a:cs typeface="+mn-cs"/>
        </a:defRPr>
      </a:lvl5pPr>
      <a:lvl6pPr marL="2043113" indent="-185738" algn="l" defTabSz="371475" rtl="0" eaLnBrk="1" latinLnBrk="0" hangingPunct="1">
        <a:spcBef>
          <a:spcPct val="20000"/>
        </a:spcBef>
        <a:buFont typeface="Arial"/>
        <a:buChar char="•"/>
        <a:defRPr kumimoji="1" sz="1625" kern="1200">
          <a:solidFill>
            <a:schemeClr val="tx1"/>
          </a:solidFill>
          <a:latin typeface="+mn-lt"/>
          <a:ea typeface="+mn-ea"/>
          <a:cs typeface="+mn-cs"/>
        </a:defRPr>
      </a:lvl6pPr>
      <a:lvl7pPr marL="2414588" indent="-185738" algn="l" defTabSz="371475" rtl="0" eaLnBrk="1" latinLnBrk="0" hangingPunct="1">
        <a:spcBef>
          <a:spcPct val="20000"/>
        </a:spcBef>
        <a:buFont typeface="Arial"/>
        <a:buChar char="•"/>
        <a:defRPr kumimoji="1" sz="1625" kern="1200">
          <a:solidFill>
            <a:schemeClr val="tx1"/>
          </a:solidFill>
          <a:latin typeface="+mn-lt"/>
          <a:ea typeface="+mn-ea"/>
          <a:cs typeface="+mn-cs"/>
        </a:defRPr>
      </a:lvl7pPr>
      <a:lvl8pPr marL="2786063" indent="-185738" algn="l" defTabSz="371475" rtl="0" eaLnBrk="1" latinLnBrk="0" hangingPunct="1">
        <a:spcBef>
          <a:spcPct val="20000"/>
        </a:spcBef>
        <a:buFont typeface="Arial"/>
        <a:buChar char="•"/>
        <a:defRPr kumimoji="1" sz="1625" kern="1200">
          <a:solidFill>
            <a:schemeClr val="tx1"/>
          </a:solidFill>
          <a:latin typeface="+mn-lt"/>
          <a:ea typeface="+mn-ea"/>
          <a:cs typeface="+mn-cs"/>
        </a:defRPr>
      </a:lvl8pPr>
      <a:lvl9pPr marL="3157538" indent="-185738" algn="l" defTabSz="371475" rtl="0" eaLnBrk="1" latinLnBrk="0" hangingPunct="1">
        <a:spcBef>
          <a:spcPct val="20000"/>
        </a:spcBef>
        <a:buFont typeface="Arial"/>
        <a:buChar char="•"/>
        <a:defRPr kumimoji="1" sz="1625" kern="1200">
          <a:solidFill>
            <a:schemeClr val="tx1"/>
          </a:solidFill>
          <a:latin typeface="+mn-lt"/>
          <a:ea typeface="+mn-ea"/>
          <a:cs typeface="+mn-cs"/>
        </a:defRPr>
      </a:lvl9pPr>
    </p:bodyStyle>
    <p:otherStyle>
      <a:defPPr>
        <a:defRPr lang="ja-JP"/>
      </a:defPPr>
      <a:lvl1pPr marL="0" algn="l" defTabSz="371475" rtl="0" eaLnBrk="1" latinLnBrk="0" hangingPunct="1">
        <a:defRPr kumimoji="1" sz="1463" kern="1200">
          <a:solidFill>
            <a:schemeClr val="tx1"/>
          </a:solidFill>
          <a:latin typeface="+mn-lt"/>
          <a:ea typeface="+mn-ea"/>
          <a:cs typeface="+mn-cs"/>
        </a:defRPr>
      </a:lvl1pPr>
      <a:lvl2pPr marL="371475" algn="l" defTabSz="371475" rtl="0" eaLnBrk="1" latinLnBrk="0" hangingPunct="1">
        <a:defRPr kumimoji="1" sz="1463" kern="1200">
          <a:solidFill>
            <a:schemeClr val="tx1"/>
          </a:solidFill>
          <a:latin typeface="+mn-lt"/>
          <a:ea typeface="+mn-ea"/>
          <a:cs typeface="+mn-cs"/>
        </a:defRPr>
      </a:lvl2pPr>
      <a:lvl3pPr marL="742950" algn="l" defTabSz="371475" rtl="0" eaLnBrk="1" latinLnBrk="0" hangingPunct="1">
        <a:defRPr kumimoji="1" sz="1463" kern="1200">
          <a:solidFill>
            <a:schemeClr val="tx1"/>
          </a:solidFill>
          <a:latin typeface="+mn-lt"/>
          <a:ea typeface="+mn-ea"/>
          <a:cs typeface="+mn-cs"/>
        </a:defRPr>
      </a:lvl3pPr>
      <a:lvl4pPr marL="1114425" algn="l" defTabSz="371475" rtl="0" eaLnBrk="1" latinLnBrk="0" hangingPunct="1">
        <a:defRPr kumimoji="1" sz="1463" kern="1200">
          <a:solidFill>
            <a:schemeClr val="tx1"/>
          </a:solidFill>
          <a:latin typeface="+mn-lt"/>
          <a:ea typeface="+mn-ea"/>
          <a:cs typeface="+mn-cs"/>
        </a:defRPr>
      </a:lvl4pPr>
      <a:lvl5pPr marL="1485900" algn="l" defTabSz="371475" rtl="0" eaLnBrk="1" latinLnBrk="0" hangingPunct="1">
        <a:defRPr kumimoji="1" sz="1463" kern="1200">
          <a:solidFill>
            <a:schemeClr val="tx1"/>
          </a:solidFill>
          <a:latin typeface="+mn-lt"/>
          <a:ea typeface="+mn-ea"/>
          <a:cs typeface="+mn-cs"/>
        </a:defRPr>
      </a:lvl5pPr>
      <a:lvl6pPr marL="1857375" algn="l" defTabSz="371475" rtl="0" eaLnBrk="1" latinLnBrk="0" hangingPunct="1">
        <a:defRPr kumimoji="1" sz="1463" kern="1200">
          <a:solidFill>
            <a:schemeClr val="tx1"/>
          </a:solidFill>
          <a:latin typeface="+mn-lt"/>
          <a:ea typeface="+mn-ea"/>
          <a:cs typeface="+mn-cs"/>
        </a:defRPr>
      </a:lvl6pPr>
      <a:lvl7pPr marL="2228850" algn="l" defTabSz="371475" rtl="0" eaLnBrk="1" latinLnBrk="0" hangingPunct="1">
        <a:defRPr kumimoji="1" sz="1463" kern="1200">
          <a:solidFill>
            <a:schemeClr val="tx1"/>
          </a:solidFill>
          <a:latin typeface="+mn-lt"/>
          <a:ea typeface="+mn-ea"/>
          <a:cs typeface="+mn-cs"/>
        </a:defRPr>
      </a:lvl7pPr>
      <a:lvl8pPr marL="2600325" algn="l" defTabSz="371475" rtl="0" eaLnBrk="1" latinLnBrk="0" hangingPunct="1">
        <a:defRPr kumimoji="1" sz="1463" kern="1200">
          <a:solidFill>
            <a:schemeClr val="tx1"/>
          </a:solidFill>
          <a:latin typeface="+mn-lt"/>
          <a:ea typeface="+mn-ea"/>
          <a:cs typeface="+mn-cs"/>
        </a:defRPr>
      </a:lvl8pPr>
      <a:lvl9pPr marL="2971800" algn="l" defTabSz="371475" rtl="0" eaLnBrk="1" latinLnBrk="0" hangingPunct="1">
        <a:defRPr kumimoji="1" sz="14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368549" y="194236"/>
            <a:ext cx="9791452" cy="540000"/>
          </a:xfrm>
          <a:prstGeom prst="rect">
            <a:avLst/>
          </a:prstGeom>
        </p:spPr>
        <p:txBody>
          <a:bodyPr vert="horz" lIns="91440" tIns="45720" rIns="91440" bIns="45720" rtlCol="0" anchor="t">
            <a:normAutofit/>
          </a:bodyPr>
          <a:lstStyle/>
          <a:p>
            <a:endParaRPr kumimoji="1" lang="ja-JP" altLang="en-US"/>
          </a:p>
        </p:txBody>
      </p:sp>
      <p:sp>
        <p:nvSpPr>
          <p:cNvPr id="3" name="テキスト プレースホルダー 2"/>
          <p:cNvSpPr>
            <a:spLocks noGrp="1"/>
          </p:cNvSpPr>
          <p:nvPr>
            <p:ph type="body" idx="1"/>
          </p:nvPr>
        </p:nvSpPr>
        <p:spPr>
          <a:xfrm>
            <a:off x="368549" y="903600"/>
            <a:ext cx="11583452" cy="554040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11524626" y="6468877"/>
            <a:ext cx="555812" cy="289299"/>
          </a:xfrm>
          <a:prstGeom prst="rect">
            <a:avLst/>
          </a:prstGeom>
        </p:spPr>
        <p:txBody>
          <a:bodyPr vert="horz" lIns="91440" tIns="45720" rIns="91440" bIns="45720" rtlCol="0" anchor="ctr"/>
          <a:lstStyle>
            <a:lvl1pPr algn="r">
              <a:defRPr sz="1100">
                <a:solidFill>
                  <a:srgbClr val="000000"/>
                </a:solidFill>
                <a:latin typeface="ＭＳ Ｐゴシック"/>
              </a:defRPr>
            </a:lvl1pPr>
          </a:lstStyle>
          <a:p>
            <a:pPr defTabSz="457200"/>
            <a:fld id="{2FF5E1DE-7B95-8A44-8552-65323269AE41}" type="slidenum">
              <a:rPr lang="ja-JP" altLang="en-US" smtClean="0"/>
              <a:pPr defTabSz="457200"/>
              <a:t>‹#›</a:t>
            </a:fld>
            <a:endParaRPr lang="ja-JP" altLang="en-US"/>
          </a:p>
        </p:txBody>
      </p:sp>
      <p:cxnSp>
        <p:nvCxnSpPr>
          <p:cNvPr id="9" name="直線コネクタ 8"/>
          <p:cNvCxnSpPr/>
          <p:nvPr/>
        </p:nvCxnSpPr>
        <p:spPr>
          <a:xfrm>
            <a:off x="240000" y="817200"/>
            <a:ext cx="11712000"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36764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hf hdr="0"/>
  <p:txStyles>
    <p:titleStyle>
      <a:lvl1pPr algn="l" defTabSz="457200" rtl="0" eaLnBrk="1" latinLnBrk="0" hangingPunct="1">
        <a:spcBef>
          <a:spcPct val="0"/>
        </a:spcBef>
        <a:buNone/>
        <a:defRPr kumimoji="1" sz="2400" kern="1200">
          <a:solidFill>
            <a:schemeClr val="tx1"/>
          </a:solidFill>
          <a:latin typeface="ＭＳ Ｐゴシック"/>
          <a:ea typeface="+mj-ea"/>
          <a:cs typeface="+mj-cs"/>
        </a:defRPr>
      </a:lvl1pPr>
    </p:titleStyle>
    <p:bodyStyle>
      <a:lvl1pPr marL="0" indent="0" algn="l" defTabSz="457200" rtl="0" eaLnBrk="1" latinLnBrk="0" hangingPunct="1">
        <a:spcBef>
          <a:spcPct val="20000"/>
        </a:spcBef>
        <a:buFont typeface="Arial"/>
        <a:buNone/>
        <a:defRPr kumimoji="1" sz="1800" kern="1200">
          <a:solidFill>
            <a:schemeClr val="tx1"/>
          </a:solidFill>
          <a:latin typeface="ＭＳ Ｐゴシック"/>
          <a:ea typeface="+mn-ea"/>
          <a:cs typeface="+mn-cs"/>
        </a:defRPr>
      </a:lvl1pPr>
      <a:lvl2pPr marL="573750" marR="0" indent="0" algn="l" defTabSz="457200" rtl="0" eaLnBrk="1" fontAlgn="auto" latinLnBrk="0" hangingPunct="1">
        <a:lnSpc>
          <a:spcPct val="100000"/>
        </a:lnSpc>
        <a:spcBef>
          <a:spcPct val="20000"/>
        </a:spcBef>
        <a:spcAft>
          <a:spcPts val="0"/>
        </a:spcAft>
        <a:buClrTx/>
        <a:buSzTx/>
        <a:buFont typeface="Arial"/>
        <a:buNone/>
        <a:tabLst/>
        <a:defRPr kumimoji="1" sz="1600" kern="1200">
          <a:solidFill>
            <a:schemeClr val="tx1"/>
          </a:solidFill>
          <a:latin typeface="ＭＳ Ｐゴシック"/>
          <a:ea typeface="+mn-ea"/>
          <a:cs typeface="+mn-cs"/>
        </a:defRPr>
      </a:lvl2pPr>
      <a:lvl3pPr marL="11430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3pPr>
      <a:lvl4pPr marL="16002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4pPr>
      <a:lvl5pPr marL="20574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2" imgW="406" imgH="403" progId="TCLayout.ActiveDocument.1">
                  <p:embed/>
                </p:oleObj>
              </mc:Choice>
              <mc:Fallback>
                <p:oleObj name="think-cell スライド" r:id="rId12" imgW="406" imgH="403" progId="TCLayout.ActiveDocument.1">
                  <p:embed/>
                  <p:pic>
                    <p:nvPicPr>
                      <p:cNvPr id="2" name="オブジェクト 1" hidden="1"/>
                      <p:cNvPicPr/>
                      <p:nvPr/>
                    </p:nvPicPr>
                    <p:blipFill>
                      <a:blip r:embed="rId13"/>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6231592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スライド番号プレースホルダー 5">
            <a:extLst>
              <a:ext uri="{FF2B5EF4-FFF2-40B4-BE49-F238E27FC236}">
                <a16:creationId xmlns:a16="http://schemas.microsoft.com/office/drawing/2014/main" id="{3AE059AC-5036-1703-19AD-C50CDBC3A36A}"/>
              </a:ext>
            </a:extLst>
          </p:cNvPr>
          <p:cNvSpPr>
            <a:spLocks noGrp="1"/>
          </p:cNvSpPr>
          <p:nvPr>
            <p:ph type="sldNum" sz="quarter" idx="4"/>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spTree>
    <p:extLst>
      <p:ext uri="{BB962C8B-B14F-4D97-AF65-F5344CB8AC3E}">
        <p14:creationId xmlns:p14="http://schemas.microsoft.com/office/powerpoint/2010/main" val="3330292150"/>
      </p:ext>
    </p:extLst>
  </p:cSld>
  <p:clrMap bg1="lt1" tx1="dk1" bg2="lt2" tx2="dk2" accent1="accent1" accent2="accent2" accent3="accent3" accent4="accent4" accent5="accent5" accent6="accent6" hlink="hlink" folHlink="folHlink"/>
  <p:sldLayoutIdLst>
    <p:sldLayoutId id="2147483655" r:id="rId1"/>
    <p:sldLayoutId id="2147483657" r:id="rId2"/>
    <p:sldLayoutId id="2147483658" r:id="rId3"/>
    <p:sldLayoutId id="2147483667" r:id="rId4"/>
    <p:sldLayoutId id="2147483669" r:id="rId5"/>
    <p:sldLayoutId id="2147483670" r:id="rId6"/>
    <p:sldLayoutId id="2147483765" r:id="rId7"/>
    <p:sldLayoutId id="2147483766" r:id="rId8"/>
    <p:sldLayoutId id="2147483767" r:id="rId9"/>
    <p:sldLayoutId id="2147483770" r:id="rId10"/>
    <p:sldLayoutId id="2147483771" r:id="rId11"/>
    <p:sldLayoutId id="2147483768" r:id="rId12"/>
    <p:sldLayoutId id="2147483769"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2" imgW="406" imgH="403" progId="TCLayout.ActiveDocument.1">
                  <p:embed/>
                </p:oleObj>
              </mc:Choice>
              <mc:Fallback>
                <p:oleObj name="think-cell スライド" r:id="rId12" imgW="406" imgH="403" progId="TCLayout.ActiveDocument.1">
                  <p:embed/>
                  <p:pic>
                    <p:nvPicPr>
                      <p:cNvPr id="2" name="オブジェクト 1" hidden="1"/>
                      <p:cNvPicPr/>
                      <p:nvPr/>
                    </p:nvPicPr>
                    <p:blipFill>
                      <a:blip r:embed="rId13"/>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89962511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図 1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2" name="タイトル プレースホルダー 1"/>
          <p:cNvSpPr>
            <a:spLocks noGrp="1"/>
          </p:cNvSpPr>
          <p:nvPr>
            <p:ph type="title"/>
          </p:nvPr>
        </p:nvSpPr>
        <p:spPr>
          <a:xfrm>
            <a:off x="368551" y="194236"/>
            <a:ext cx="9791452" cy="540000"/>
          </a:xfrm>
          <a:prstGeom prst="rect">
            <a:avLst/>
          </a:prstGeom>
        </p:spPr>
        <p:txBody>
          <a:bodyPr vert="horz" lIns="91440" tIns="45720" rIns="91440" bIns="45720" rtlCol="0" anchor="t">
            <a:normAutofit/>
          </a:bodyPr>
          <a:lstStyle/>
          <a:p>
            <a:endParaRPr kumimoji="1" lang="ja-JP" altLang="en-US"/>
          </a:p>
        </p:txBody>
      </p:sp>
      <p:sp>
        <p:nvSpPr>
          <p:cNvPr id="3" name="テキスト プレースホルダー 2"/>
          <p:cNvSpPr>
            <a:spLocks noGrp="1"/>
          </p:cNvSpPr>
          <p:nvPr>
            <p:ph type="body" idx="1"/>
          </p:nvPr>
        </p:nvSpPr>
        <p:spPr>
          <a:xfrm>
            <a:off x="368551" y="903600"/>
            <a:ext cx="11583452" cy="5540400"/>
          </a:xfrm>
          <a:prstGeom prst="rect">
            <a:avLst/>
          </a:prstGeom>
        </p:spPr>
        <p:txBody>
          <a:bodyPr vert="horz" lIns="91440" tIns="45720" rIns="91440" bIns="4572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Fourth </a:t>
            </a:r>
            <a:r>
              <a:rPr kumimoji="1" lang="ja-JP" altLang="en-US"/>
              <a:t>level</a:t>
            </a:r>
          </a:p>
          <a:p>
            <a:pPr lvl="4"/>
            <a:r>
              <a:rPr kumimoji="1" lang="en-US" altLang="ja-JP"/>
              <a:t>Fifth </a:t>
            </a:r>
            <a:r>
              <a:rPr kumimoji="1" lang="ja-JP" altLang="en-US"/>
              <a:t>level</a:t>
            </a:r>
          </a:p>
        </p:txBody>
      </p:sp>
      <p:cxnSp>
        <p:nvCxnSpPr>
          <p:cNvPr id="9" name="直線コネクタ 8"/>
          <p:cNvCxnSpPr/>
          <p:nvPr/>
        </p:nvCxnSpPr>
        <p:spPr>
          <a:xfrm>
            <a:off x="240001" y="817200"/>
            <a:ext cx="11712000"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8" name="Picture 2" descr="K:\新ロゴ（データ一式）\★logo_3_jn.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10340817" y="63585"/>
            <a:ext cx="1741727" cy="781565"/>
          </a:xfrm>
          <a:prstGeom prst="rect">
            <a:avLst/>
          </a:prstGeom>
          <a:noFill/>
          <a:extLst>
            <a:ext uri="{909E8E84-426E-40DD-AFC4-6F175D3DCCD1}">
              <a14:hiddenFill xmlns:a14="http://schemas.microsoft.com/office/drawing/2010/main">
                <a:solidFill>
                  <a:srgbClr val="FFFFFF"/>
                </a:solidFill>
              </a14:hiddenFill>
            </a:ext>
          </a:extLst>
        </p:spPr>
      </p:pic>
      <p:sp>
        <p:nvSpPr>
          <p:cNvPr id="10" name="スライド番号プレースホルダ 2"/>
          <p:cNvSpPr txBox="1">
            <a:spLocks/>
          </p:cNvSpPr>
          <p:nvPr userDrawn="1"/>
        </p:nvSpPr>
        <p:spPr>
          <a:xfrm>
            <a:off x="11261540" y="6611796"/>
            <a:ext cx="930461" cy="246221"/>
          </a:xfrm>
          <a:prstGeom prst="rect">
            <a:avLst/>
          </a:prstGeom>
        </p:spPr>
        <p:txBody>
          <a:bodyPr/>
          <a:lstStyle>
            <a:defPPr>
              <a:defRPr lang="ja-JP"/>
            </a:defPPr>
            <a:lvl1pPr algn="r" rtl="0" fontAlgn="base">
              <a:spcBef>
                <a:spcPct val="0"/>
              </a:spcBef>
              <a:spcAft>
                <a:spcPct val="0"/>
              </a:spcAft>
              <a:defRPr kumimoji="1" sz="1050" kern="1200">
                <a:solidFill>
                  <a:schemeClr val="tx1"/>
                </a:solidFill>
                <a:latin typeface="メイリオ" pitchFamily="50" charset="-128"/>
                <a:ea typeface="メイリオ" pitchFamily="50" charset="-128"/>
                <a:cs typeface="メイリオ" pitchFamily="50" charset="-128"/>
              </a:defRPr>
            </a:lvl1pPr>
            <a:lvl2pPr marL="457200" algn="l" rtl="0" fontAlgn="base">
              <a:spcBef>
                <a:spcPct val="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Arial" charset="0"/>
                <a:ea typeface="ＭＳ Ｐゴシック" charset="-128"/>
                <a:cs typeface="+mn-cs"/>
              </a:defRPr>
            </a:lvl6pPr>
            <a:lvl7pPr marL="2743200" algn="l" defTabSz="914400" rtl="0" eaLnBrk="1" latinLnBrk="0" hangingPunct="1">
              <a:defRPr kumimoji="1" sz="1200" kern="1200">
                <a:solidFill>
                  <a:schemeClr val="tx1"/>
                </a:solidFill>
                <a:latin typeface="Arial" charset="0"/>
                <a:ea typeface="ＭＳ Ｐゴシック" charset="-128"/>
                <a:cs typeface="+mn-cs"/>
              </a:defRPr>
            </a:lvl7pPr>
            <a:lvl8pPr marL="3200400" algn="l" defTabSz="914400" rtl="0" eaLnBrk="1" latinLnBrk="0" hangingPunct="1">
              <a:defRPr kumimoji="1" sz="1200" kern="1200">
                <a:solidFill>
                  <a:schemeClr val="tx1"/>
                </a:solidFill>
                <a:latin typeface="Arial" charset="0"/>
                <a:ea typeface="ＭＳ Ｐゴシック" charset="-128"/>
                <a:cs typeface="+mn-cs"/>
              </a:defRPr>
            </a:lvl8pPr>
            <a:lvl9pPr marL="3657600" algn="l" defTabSz="914400" rtl="0" eaLnBrk="1" latinLnBrk="0" hangingPunct="1">
              <a:defRPr kumimoji="1" sz="1200" kern="1200">
                <a:solidFill>
                  <a:schemeClr val="tx1"/>
                </a:solidFill>
                <a:latin typeface="Arial" charset="0"/>
                <a:ea typeface="ＭＳ Ｐゴシック" charset="-128"/>
                <a:cs typeface="+mn-cs"/>
              </a:defRPr>
            </a:lvl9pPr>
          </a:lstStyle>
          <a:p>
            <a:pPr marL="0" marR="0" lvl="0" indent="0" algn="r" defTabSz="514350" rtl="0" eaLnBrk="1" fontAlgn="base" latinLnBrk="0" hangingPunct="1">
              <a:lnSpc>
                <a:spcPct val="100000"/>
              </a:lnSpc>
              <a:spcBef>
                <a:spcPct val="0"/>
              </a:spcBef>
              <a:spcAft>
                <a:spcPct val="0"/>
              </a:spcAft>
              <a:buClrTx/>
              <a:buSzTx/>
              <a:buFontTx/>
              <a:buNone/>
              <a:tabLst/>
              <a:defRPr/>
            </a:pPr>
            <a:fld id="{050776FD-7E44-4DD7-B66F-BCBA88E6D63E}" type="slidenum">
              <a:rPr kumimoji="1" lang="ja-JP" altLang="ja-JP" sz="591" b="0" i="0" u="none" strike="noStrike" kern="1200" cap="none" spc="0" normalizeH="0" baseline="0" noProof="0" smtClean="0">
                <a:ln>
                  <a:noFill/>
                </a:ln>
                <a:solidFill>
                  <a:srgbClr val="C2B7A8"/>
                </a:solidFill>
                <a:effectLst/>
                <a:uLnTx/>
                <a:uFillTx/>
                <a:latin typeface="Meiryo UI" panose="020B0604030504040204" pitchFamily="50" charset="-128"/>
                <a:ea typeface="Meiryo UI" panose="020B0604030504040204" pitchFamily="50" charset="-128"/>
              </a:rPr>
              <a:t>‹#›</a:t>
            </a:fld>
            <a:endParaRPr kumimoji="1" lang="ja-JP" altLang="ja-JP" sz="591" b="0" i="0" u="none" strike="noStrike" kern="1200" cap="none" spc="0" normalizeH="0" baseline="0" noProof="0">
              <a:ln>
                <a:noFill/>
              </a:ln>
              <a:solidFill>
                <a:srgbClr val="C2B7A8"/>
              </a:solidFill>
              <a:effectLst/>
              <a:uLnTx/>
              <a:uFillTx/>
              <a:latin typeface="Meiryo UI" panose="020B0604030504040204" pitchFamily="50" charset="-128"/>
              <a:ea typeface="Meiryo UI" panose="020B0604030504040204" pitchFamily="50" charset="-128"/>
            </a:endParaRPr>
          </a:p>
        </p:txBody>
      </p:sp>
      <p:sp>
        <p:nvSpPr>
          <p:cNvPr id="4" name="正方形/長方形 3"/>
          <p:cNvSpPr/>
          <p:nvPr userDrawn="1"/>
        </p:nvSpPr>
        <p:spPr>
          <a:xfrm>
            <a:off x="9805609" y="6686550"/>
            <a:ext cx="1761067" cy="115672"/>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788" b="0" i="0" u="none" strike="noStrike" kern="1200" cap="none" spc="0" normalizeH="0" baseline="0" noProof="0" err="1">
                <a:ln>
                  <a:noFill/>
                </a:ln>
                <a:solidFill>
                  <a:srgbClr val="FF0000"/>
                </a:solidFill>
                <a:effectLst/>
                <a:uLnTx/>
                <a:uFillTx/>
                <a:latin typeface="Calibri"/>
                <a:ea typeface="ＭＳ Ｐゴシック" panose="020B0600070205080204" pitchFamily="50" charset="-128"/>
                <a:cs typeface="+mn-cs"/>
              </a:rPr>
              <a:t>Confidencial</a:t>
            </a:r>
            <a:endParaRPr kumimoji="1" lang="ja-JP" altLang="en-US" sz="788" b="0" i="0" u="none" strike="noStrike" kern="1200" cap="none" spc="0" normalizeH="0" baseline="0" noProof="0">
              <a:ln>
                <a:noFill/>
              </a:ln>
              <a:solidFill>
                <a:srgbClr val="FF0000"/>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2841906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Lst>
  <p:hf hdr="0"/>
  <p:txStyles>
    <p:titleStyle>
      <a:lvl1pPr algn="l" defTabSz="257175" rtl="0" eaLnBrk="1" latinLnBrk="0" hangingPunct="1">
        <a:spcBef>
          <a:spcPct val="0"/>
        </a:spcBef>
        <a:buNone/>
        <a:defRPr kumimoji="1" sz="1350" kern="1200">
          <a:solidFill>
            <a:schemeClr val="tx1"/>
          </a:solidFill>
          <a:latin typeface="Meiryo UI" panose="020B0604030504040204" pitchFamily="50" charset="-128"/>
          <a:ea typeface="Meiryo UI" panose="020B0604030504040204" pitchFamily="50" charset="-128"/>
          <a:cs typeface="+mj-cs"/>
        </a:defRPr>
      </a:lvl1pPr>
    </p:titleStyle>
    <p:bodyStyle>
      <a:lvl1pPr marL="0" indent="0" algn="l" defTabSz="257175" rtl="0" eaLnBrk="1" latinLnBrk="0" hangingPunct="1">
        <a:spcBef>
          <a:spcPct val="20000"/>
        </a:spcBef>
        <a:buFont typeface="Arial"/>
        <a:buNone/>
        <a:defRPr kumimoji="1" sz="1013" kern="1200">
          <a:solidFill>
            <a:schemeClr val="tx1"/>
          </a:solidFill>
          <a:latin typeface="Meiryo UI" panose="020B0604030504040204" pitchFamily="50" charset="-128"/>
          <a:ea typeface="Meiryo UI" panose="020B0604030504040204" pitchFamily="50" charset="-128"/>
          <a:cs typeface="+mn-cs"/>
        </a:defRPr>
      </a:lvl1pPr>
      <a:lvl2pPr marL="322735" marR="0" indent="0" algn="l" defTabSz="257175" rtl="0" eaLnBrk="1" fontAlgn="auto" latinLnBrk="0" hangingPunct="1">
        <a:lnSpc>
          <a:spcPct val="100000"/>
        </a:lnSpc>
        <a:spcBef>
          <a:spcPct val="20000"/>
        </a:spcBef>
        <a:spcAft>
          <a:spcPts val="0"/>
        </a:spcAft>
        <a:buClrTx/>
        <a:buSzTx/>
        <a:buFont typeface="Arial"/>
        <a:buNone/>
        <a:tabLst/>
        <a:defRPr kumimoji="1" sz="900" kern="1200">
          <a:solidFill>
            <a:schemeClr val="tx1"/>
          </a:solidFill>
          <a:latin typeface="Meiryo UI" panose="020B0604030504040204" pitchFamily="50" charset="-128"/>
          <a:ea typeface="Meiryo UI" panose="020B0604030504040204" pitchFamily="50" charset="-128"/>
          <a:cs typeface="+mn-cs"/>
        </a:defRPr>
      </a:lvl2pPr>
      <a:lvl3pPr marL="642938" indent="-95175" algn="l" defTabSz="257175" rtl="0" eaLnBrk="1" latinLnBrk="0" hangingPunct="1">
        <a:spcBef>
          <a:spcPct val="20000"/>
        </a:spcBef>
        <a:buFont typeface="Arial"/>
        <a:buChar char="•"/>
        <a:defRPr kumimoji="1" sz="900" kern="1200">
          <a:solidFill>
            <a:schemeClr val="tx1"/>
          </a:solidFill>
          <a:latin typeface="Meiryo UI" panose="020B0604030504040204" pitchFamily="50" charset="-128"/>
          <a:ea typeface="Meiryo UI" panose="020B0604030504040204" pitchFamily="50" charset="-128"/>
          <a:cs typeface="+mn-cs"/>
        </a:defRPr>
      </a:lvl3pPr>
      <a:lvl4pPr marL="900113" indent="-95175" algn="l" defTabSz="257175" rtl="0" eaLnBrk="1" latinLnBrk="0" hangingPunct="1">
        <a:spcBef>
          <a:spcPct val="20000"/>
        </a:spcBef>
        <a:buFont typeface="Arial"/>
        <a:buChar char="•"/>
        <a:defRPr kumimoji="1" sz="900" kern="1200">
          <a:solidFill>
            <a:schemeClr val="tx1"/>
          </a:solidFill>
          <a:latin typeface="Meiryo UI" panose="020B0604030504040204" pitchFamily="50" charset="-128"/>
          <a:ea typeface="Meiryo UI" panose="020B0604030504040204" pitchFamily="50" charset="-128"/>
          <a:cs typeface="+mn-cs"/>
        </a:defRPr>
      </a:lvl4pPr>
      <a:lvl5pPr marL="1157288" indent="-95175" algn="l" defTabSz="257175" rtl="0" eaLnBrk="1" latinLnBrk="0" hangingPunct="1">
        <a:spcBef>
          <a:spcPct val="20000"/>
        </a:spcBef>
        <a:buFont typeface="Arial"/>
        <a:buChar char="•"/>
        <a:defRPr kumimoji="1" sz="900" kern="1200">
          <a:solidFill>
            <a:schemeClr val="tx1"/>
          </a:solidFill>
          <a:latin typeface="Meiryo UI" panose="020B0604030504040204" pitchFamily="50" charset="-128"/>
          <a:ea typeface="Meiryo UI" panose="020B0604030504040204" pitchFamily="50" charset="-128"/>
          <a:cs typeface="+mn-cs"/>
        </a:defRPr>
      </a:lvl5pPr>
      <a:lvl6pPr marL="1414463" indent="-128588" algn="l" defTabSz="257175" rtl="0" eaLnBrk="1" latinLnBrk="0" hangingPunct="1">
        <a:spcBef>
          <a:spcPct val="20000"/>
        </a:spcBef>
        <a:buFont typeface="Arial"/>
        <a:buChar char="•"/>
        <a:defRPr kumimoji="1"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kumimoji="1"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kumimoji="1"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kumimoji="1" sz="1125" kern="1200">
          <a:solidFill>
            <a:schemeClr val="tx1"/>
          </a:solidFill>
          <a:latin typeface="+mn-lt"/>
          <a:ea typeface="+mn-ea"/>
          <a:cs typeface="+mn-cs"/>
        </a:defRPr>
      </a:lvl9pPr>
    </p:bodyStyle>
    <p:otherStyle>
      <a:defPPr>
        <a:defRPr lang="ja-JP"/>
      </a:defPPr>
      <a:lvl1pPr marL="0" algn="l" defTabSz="257175" rtl="0" eaLnBrk="1" latinLnBrk="0" hangingPunct="1">
        <a:defRPr kumimoji="1" sz="1013" kern="1200">
          <a:solidFill>
            <a:schemeClr val="tx1"/>
          </a:solidFill>
          <a:latin typeface="+mn-lt"/>
          <a:ea typeface="+mn-ea"/>
          <a:cs typeface="+mn-cs"/>
        </a:defRPr>
      </a:lvl1pPr>
      <a:lvl2pPr marL="257175" algn="l" defTabSz="257175" rtl="0" eaLnBrk="1" latinLnBrk="0" hangingPunct="1">
        <a:defRPr kumimoji="1" sz="1013" kern="1200">
          <a:solidFill>
            <a:schemeClr val="tx1"/>
          </a:solidFill>
          <a:latin typeface="+mn-lt"/>
          <a:ea typeface="+mn-ea"/>
          <a:cs typeface="+mn-cs"/>
        </a:defRPr>
      </a:lvl2pPr>
      <a:lvl3pPr marL="514350" algn="l" defTabSz="257175" rtl="0" eaLnBrk="1" latinLnBrk="0" hangingPunct="1">
        <a:defRPr kumimoji="1" sz="1013" kern="1200">
          <a:solidFill>
            <a:schemeClr val="tx1"/>
          </a:solidFill>
          <a:latin typeface="+mn-lt"/>
          <a:ea typeface="+mn-ea"/>
          <a:cs typeface="+mn-cs"/>
        </a:defRPr>
      </a:lvl3pPr>
      <a:lvl4pPr marL="771525" algn="l" defTabSz="257175" rtl="0" eaLnBrk="1" latinLnBrk="0" hangingPunct="1">
        <a:defRPr kumimoji="1" sz="1013" kern="1200">
          <a:solidFill>
            <a:schemeClr val="tx1"/>
          </a:solidFill>
          <a:latin typeface="+mn-lt"/>
          <a:ea typeface="+mn-ea"/>
          <a:cs typeface="+mn-cs"/>
        </a:defRPr>
      </a:lvl4pPr>
      <a:lvl5pPr marL="1028700" algn="l" defTabSz="257175" rtl="0" eaLnBrk="1" latinLnBrk="0" hangingPunct="1">
        <a:defRPr kumimoji="1" sz="1013" kern="1200">
          <a:solidFill>
            <a:schemeClr val="tx1"/>
          </a:solidFill>
          <a:latin typeface="+mn-lt"/>
          <a:ea typeface="+mn-ea"/>
          <a:cs typeface="+mn-cs"/>
        </a:defRPr>
      </a:lvl5pPr>
      <a:lvl6pPr marL="1285875" algn="l" defTabSz="257175" rtl="0" eaLnBrk="1" latinLnBrk="0" hangingPunct="1">
        <a:defRPr kumimoji="1" sz="1013" kern="1200">
          <a:solidFill>
            <a:schemeClr val="tx1"/>
          </a:solidFill>
          <a:latin typeface="+mn-lt"/>
          <a:ea typeface="+mn-ea"/>
          <a:cs typeface="+mn-cs"/>
        </a:defRPr>
      </a:lvl6pPr>
      <a:lvl7pPr marL="1543050" algn="l" defTabSz="257175" rtl="0" eaLnBrk="1" latinLnBrk="0" hangingPunct="1">
        <a:defRPr kumimoji="1" sz="1013" kern="1200">
          <a:solidFill>
            <a:schemeClr val="tx1"/>
          </a:solidFill>
          <a:latin typeface="+mn-lt"/>
          <a:ea typeface="+mn-ea"/>
          <a:cs typeface="+mn-cs"/>
        </a:defRPr>
      </a:lvl7pPr>
      <a:lvl8pPr marL="1800225" algn="l" defTabSz="257175" rtl="0" eaLnBrk="1" latinLnBrk="0" hangingPunct="1">
        <a:defRPr kumimoji="1" sz="1013" kern="1200">
          <a:solidFill>
            <a:schemeClr val="tx1"/>
          </a:solidFill>
          <a:latin typeface="+mn-lt"/>
          <a:ea typeface="+mn-ea"/>
          <a:cs typeface="+mn-cs"/>
        </a:defRPr>
      </a:lvl8pPr>
      <a:lvl9pPr marL="2057400" algn="l" defTabSz="257175" rtl="0" eaLnBrk="1" latinLnBrk="0" hangingPunct="1">
        <a:defRPr kumimoji="1"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スライド番号プレースホルダー 5">
            <a:extLst>
              <a:ext uri="{FF2B5EF4-FFF2-40B4-BE49-F238E27FC236}">
                <a16:creationId xmlns:a16="http://schemas.microsoft.com/office/drawing/2014/main" id="{4D22EC2F-BE62-6F78-ABD3-87125E1F195A}"/>
              </a:ext>
            </a:extLst>
          </p:cNvPr>
          <p:cNvSpPr>
            <a:spLocks noGrp="1"/>
          </p:cNvSpPr>
          <p:nvPr>
            <p:ph type="sldNum" sz="quarter" idx="4"/>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spTree>
    <p:extLst>
      <p:ext uri="{BB962C8B-B14F-4D97-AF65-F5344CB8AC3E}">
        <p14:creationId xmlns:p14="http://schemas.microsoft.com/office/powerpoint/2010/main" val="28668868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86" r:id="rId16"/>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2"/>
            </p:custDataLst>
          </p:nvPr>
        </p:nvGraphicFramePr>
        <p:xfrm>
          <a:off x="1955" y="1588"/>
          <a:ext cx="1955" cy="1588"/>
        </p:xfrm>
        <a:graphic>
          <a:graphicData uri="http://schemas.openxmlformats.org/presentationml/2006/ole">
            <mc:AlternateContent xmlns:mc="http://schemas.openxmlformats.org/markup-compatibility/2006">
              <mc:Choice xmlns:v="urn:schemas-microsoft-com:vml" Requires="v">
                <p:oleObj name="think-cell スライド" r:id="rId13" imgW="498" imgH="499" progId="TCLayout.ActiveDocument.1">
                  <p:embed/>
                </p:oleObj>
              </mc:Choice>
              <mc:Fallback>
                <p:oleObj name="think-cell スライド" r:id="rId13" imgW="498" imgH="499" progId="TCLayout.ActiveDocument.1">
                  <p:embed/>
                  <p:pic>
                    <p:nvPicPr>
                      <p:cNvPr id="4" name="オブジェクト 3" hidden="1"/>
                      <p:cNvPicPr/>
                      <p:nvPr/>
                    </p:nvPicPr>
                    <p:blipFill>
                      <a:blip r:embed="rId14"/>
                      <a:stretch>
                        <a:fillRect/>
                      </a:stretch>
                    </p:blipFill>
                    <p:spPr>
                      <a:xfrm>
                        <a:off x="1955" y="1588"/>
                        <a:ext cx="1955" cy="1588"/>
                      </a:xfrm>
                      <a:prstGeom prst="rect">
                        <a:avLst/>
                      </a:prstGeom>
                    </p:spPr>
                  </p:pic>
                </p:oleObj>
              </mc:Fallback>
            </mc:AlternateContent>
          </a:graphicData>
        </a:graphic>
      </p:graphicFrame>
      <p:pic>
        <p:nvPicPr>
          <p:cNvPr id="14" name="図 13"/>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 y="0"/>
            <a:ext cx="12192000" cy="6858000"/>
          </a:xfrm>
          <a:prstGeom prst="rect">
            <a:avLst/>
          </a:prstGeom>
        </p:spPr>
      </p:pic>
      <p:cxnSp>
        <p:nvCxnSpPr>
          <p:cNvPr id="9" name="直線コネクタ 8"/>
          <p:cNvCxnSpPr/>
          <p:nvPr/>
        </p:nvCxnSpPr>
        <p:spPr>
          <a:xfrm>
            <a:off x="240001" y="817200"/>
            <a:ext cx="11711999"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8" name="Rectangle 6"/>
          <p:cNvSpPr txBox="1">
            <a:spLocks noChangeArrowheads="1"/>
          </p:cNvSpPr>
          <p:nvPr userDrawn="1"/>
        </p:nvSpPr>
        <p:spPr>
          <a:xfrm>
            <a:off x="9880600" y="6381750"/>
            <a:ext cx="2311400" cy="476250"/>
          </a:xfrm>
          <a:prstGeom prst="rect">
            <a:avLst/>
          </a:prstGeom>
        </p:spPr>
        <p:txBody>
          <a:bodyPr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5613" indent="1588" algn="l" rtl="0" fontAlgn="base">
              <a:spcBef>
                <a:spcPct val="0"/>
              </a:spcBef>
              <a:spcAft>
                <a:spcPct val="0"/>
              </a:spcAft>
              <a:defRPr kumimoji="1" kern="1200">
                <a:solidFill>
                  <a:schemeClr val="tx1"/>
                </a:solidFill>
                <a:latin typeface="Arial" charset="0"/>
                <a:ea typeface="ＭＳ Ｐゴシック" charset="-128"/>
                <a:cs typeface="+mn-cs"/>
              </a:defRPr>
            </a:lvl2pPr>
            <a:lvl3pPr marL="912813" indent="1588" algn="l" rtl="0" fontAlgn="base">
              <a:spcBef>
                <a:spcPct val="0"/>
              </a:spcBef>
              <a:spcAft>
                <a:spcPct val="0"/>
              </a:spcAft>
              <a:defRPr kumimoji="1" kern="1200">
                <a:solidFill>
                  <a:schemeClr val="tx1"/>
                </a:solidFill>
                <a:latin typeface="Arial" charset="0"/>
                <a:ea typeface="ＭＳ Ｐゴシック" charset="-128"/>
                <a:cs typeface="+mn-cs"/>
              </a:defRPr>
            </a:lvl3pPr>
            <a:lvl4pPr marL="1370013" indent="1588" algn="l" rtl="0" fontAlgn="base">
              <a:spcBef>
                <a:spcPct val="0"/>
              </a:spcBef>
              <a:spcAft>
                <a:spcPct val="0"/>
              </a:spcAft>
              <a:defRPr kumimoji="1" kern="1200">
                <a:solidFill>
                  <a:schemeClr val="tx1"/>
                </a:solidFill>
                <a:latin typeface="Arial" charset="0"/>
                <a:ea typeface="ＭＳ Ｐゴシック" charset="-128"/>
                <a:cs typeface="+mn-cs"/>
              </a:defRPr>
            </a:lvl4pPr>
            <a:lvl5pPr marL="1825625" indent="3175"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267E2449-8C87-459E-80D8-E3A80916420A}" type="slidenum">
              <a:rPr kumimoji="1" lang="en-US" altLang="ja-JP" sz="1400" b="0" i="0" u="none" strike="noStrike" kern="1200" cap="none" spc="0" normalizeH="0" baseline="0" noProof="0" smtClean="0">
                <a:ln>
                  <a:noFill/>
                </a:ln>
                <a:solidFill>
                  <a:srgbClr val="000000"/>
                </a:solidFill>
                <a:effectLst/>
                <a:uLnTx/>
                <a:uFillTx/>
                <a:latin typeface="Arial" panose="020B0604020202020204" pitchFamily="34" charset="0"/>
                <a:ea typeface="Meiryo UI" panose="020B0604030504040204" pitchFamily="50"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1" lang="en-US" altLang="ja-JP" sz="1108" b="0" i="0" u="none" strike="noStrike" kern="1200" cap="none" spc="0" normalizeH="0" baseline="0" noProof="0">
              <a:ln>
                <a:noFill/>
              </a:ln>
              <a:solidFill>
                <a:srgbClr val="000000"/>
              </a:solidFill>
              <a:effectLst/>
              <a:uLnTx/>
              <a:uFillTx/>
              <a:latin typeface="Arial" panose="020B0604020202020204" pitchFamily="34" charset="0"/>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422371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Lst>
  <p:hf hdr="0"/>
  <p:txStyles>
    <p:titleStyle>
      <a:lvl1pPr algn="l" defTabSz="457200" rtl="0" eaLnBrk="1" latinLnBrk="0" hangingPunct="1">
        <a:spcBef>
          <a:spcPct val="0"/>
        </a:spcBef>
        <a:buNone/>
        <a:defRPr kumimoji="1" sz="2400" kern="1200">
          <a:solidFill>
            <a:schemeClr val="tx1"/>
          </a:solidFill>
          <a:latin typeface="ＭＳ Ｐゴシック"/>
          <a:ea typeface="+mj-ea"/>
          <a:cs typeface="+mj-cs"/>
        </a:defRPr>
      </a:lvl1pPr>
    </p:titleStyle>
    <p:bodyStyle>
      <a:lvl1pPr marL="0" indent="0" algn="l" defTabSz="457200" rtl="0" eaLnBrk="1" latinLnBrk="0" hangingPunct="1">
        <a:spcBef>
          <a:spcPct val="20000"/>
        </a:spcBef>
        <a:buFont typeface="Arial"/>
        <a:buNone/>
        <a:defRPr kumimoji="1" sz="1800" kern="1200">
          <a:solidFill>
            <a:schemeClr val="tx1"/>
          </a:solidFill>
          <a:latin typeface="ＭＳ Ｐゴシック"/>
          <a:ea typeface="+mn-ea"/>
          <a:cs typeface="+mn-cs"/>
        </a:defRPr>
      </a:lvl1pPr>
      <a:lvl2pPr marL="573750" marR="0" indent="0" algn="l" defTabSz="457200" rtl="0" eaLnBrk="1" fontAlgn="auto" latinLnBrk="0" hangingPunct="1">
        <a:lnSpc>
          <a:spcPct val="100000"/>
        </a:lnSpc>
        <a:spcBef>
          <a:spcPct val="20000"/>
        </a:spcBef>
        <a:spcAft>
          <a:spcPts val="0"/>
        </a:spcAft>
        <a:buClrTx/>
        <a:buSzTx/>
        <a:buFont typeface="Arial"/>
        <a:buNone/>
        <a:tabLst/>
        <a:defRPr kumimoji="1" sz="1600" kern="1200">
          <a:solidFill>
            <a:schemeClr val="tx1"/>
          </a:solidFill>
          <a:latin typeface="ＭＳ Ｐゴシック"/>
          <a:ea typeface="+mn-ea"/>
          <a:cs typeface="+mn-cs"/>
        </a:defRPr>
      </a:lvl2pPr>
      <a:lvl3pPr marL="11430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3pPr>
      <a:lvl4pPr marL="16002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4pPr>
      <a:lvl5pPr marL="20574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4" name="図 1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368603" y="194236"/>
            <a:ext cx="9791452" cy="540000"/>
          </a:xfrm>
          <a:prstGeom prst="rect">
            <a:avLst/>
          </a:prstGeom>
        </p:spPr>
        <p:txBody>
          <a:bodyPr vert="horz" lIns="91092" tIns="45547" rIns="91092" bIns="45547" rtlCol="0" anchor="t">
            <a:normAutofit/>
          </a:bodyPr>
          <a:lstStyle/>
          <a:p>
            <a:endParaRPr kumimoji="1" lang="ja-JP" altLang="en-US"/>
          </a:p>
        </p:txBody>
      </p:sp>
      <p:sp>
        <p:nvSpPr>
          <p:cNvPr id="3" name="テキスト プレースホルダー 2"/>
          <p:cNvSpPr>
            <a:spLocks noGrp="1"/>
          </p:cNvSpPr>
          <p:nvPr>
            <p:ph type="body" idx="1"/>
          </p:nvPr>
        </p:nvSpPr>
        <p:spPr>
          <a:xfrm>
            <a:off x="368599" y="903600"/>
            <a:ext cx="11583452" cy="5540400"/>
          </a:xfrm>
          <a:prstGeom prst="rect">
            <a:avLst/>
          </a:prstGeom>
        </p:spPr>
        <p:txBody>
          <a:bodyPr vert="horz" lIns="91092" tIns="45547" rIns="91092" bIns="45547"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9" name="直線コネクタ 8"/>
          <p:cNvCxnSpPr/>
          <p:nvPr/>
        </p:nvCxnSpPr>
        <p:spPr>
          <a:xfrm>
            <a:off x="240015" y="817200"/>
            <a:ext cx="11711999"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244ACD2B-646E-449C-9EFA-9E5809536041}"/>
              </a:ext>
            </a:extLst>
          </p:cNvPr>
          <p:cNvSpPr>
            <a:spLocks noGrp="1"/>
          </p:cNvSpPr>
          <p:nvPr>
            <p:ph type="sldNum" sz="quarter" idx="4"/>
          </p:nvPr>
        </p:nvSpPr>
        <p:spPr>
          <a:xfrm>
            <a:off x="11072000" y="575345"/>
            <a:ext cx="880000" cy="289299"/>
          </a:xfrm>
          <a:prstGeom prst="rect">
            <a:avLst/>
          </a:prstGeom>
        </p:spPr>
        <p:txBody>
          <a:bodyPr vert="horz" lIns="91440" tIns="45720" rIns="91440" bIns="45720" rtlCol="0" anchor="ctr"/>
          <a:lstStyle>
            <a:lvl1pPr algn="r">
              <a:defRPr sz="1400">
                <a:solidFill>
                  <a:schemeClr val="tx1"/>
                </a:solidFill>
                <a:latin typeface="Arial" pitchFamily="34" charset="0"/>
                <a:cs typeface="Arial" pitchFamily="34" charset="0"/>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400" b="0" i="0" u="none" strike="noStrike" kern="1200" cap="none" spc="0" normalizeH="0" baseline="0" noProof="0" smtClean="0">
                <a:ln>
                  <a:noFill/>
                </a:ln>
                <a:solidFill>
                  <a:srgbClr val="000000"/>
                </a:solidFill>
                <a:effectLst/>
                <a:uLnTx/>
                <a:uFillTx/>
                <a:latin typeface="Arial" pitchFamily="34" charset="0"/>
                <a:ea typeface="ＭＳ Ｐゴシック" pitchFamily="50" charset="-128"/>
                <a:cs typeface="Arial"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400" b="0" i="0" u="none" strike="noStrike" kern="1200" cap="none" spc="0" normalizeH="0" baseline="0" noProof="0">
              <a:ln>
                <a:noFill/>
              </a:ln>
              <a:solidFill>
                <a:srgbClr val="000000"/>
              </a:solidFill>
              <a:effectLst/>
              <a:uLnTx/>
              <a:uFillTx/>
              <a:latin typeface="Arial" pitchFamily="34" charset="0"/>
              <a:ea typeface="ＭＳ Ｐゴシック" pitchFamily="50" charset="-128"/>
              <a:cs typeface="Arial" pitchFamily="34" charset="0"/>
            </a:endParaRPr>
          </a:p>
        </p:txBody>
      </p:sp>
    </p:spTree>
    <p:extLst>
      <p:ext uri="{BB962C8B-B14F-4D97-AF65-F5344CB8AC3E}">
        <p14:creationId xmlns:p14="http://schemas.microsoft.com/office/powerpoint/2010/main" val="453690688"/>
      </p:ext>
    </p:extLst>
  </p:cSld>
  <p:clrMap bg1="lt1" tx1="dk1" bg2="lt2" tx2="dk2" accent1="accent1" accent2="accent2" accent3="accent3" accent4="accent4" accent5="accent5" accent6="accent6" hlink="hlink" folHlink="folHlink"/>
  <p:sldLayoutIdLst>
    <p:sldLayoutId id="2147483788" r:id="rId1"/>
    <p:sldLayoutId id="2147483789" r:id="rId2"/>
  </p:sldLayoutIdLst>
  <p:hf sldNum="0" hdr="0" ftr="0" dt="0"/>
  <p:txStyles>
    <p:titleStyle>
      <a:lvl1pPr algn="l" defTabSz="560575" rtl="0" eaLnBrk="1" latinLnBrk="0" hangingPunct="1">
        <a:spcBef>
          <a:spcPct val="0"/>
        </a:spcBef>
        <a:buNone/>
        <a:defRPr kumimoji="1" sz="2955" kern="1200">
          <a:solidFill>
            <a:schemeClr val="tx1"/>
          </a:solidFill>
          <a:latin typeface="BIZ UDPゴシック" panose="020B0400000000000000" pitchFamily="50" charset="-128"/>
          <a:ea typeface="BIZ UDPゴシック" panose="020B0400000000000000" pitchFamily="50" charset="-128"/>
          <a:cs typeface="+mj-cs"/>
        </a:defRPr>
      </a:lvl1pPr>
    </p:titleStyle>
    <p:bodyStyle>
      <a:lvl1pPr marL="0" indent="0" algn="l" defTabSz="560575" rtl="0" eaLnBrk="1" latinLnBrk="0" hangingPunct="1">
        <a:spcBef>
          <a:spcPct val="20000"/>
        </a:spcBef>
        <a:buFont typeface="Arial"/>
        <a:buNone/>
        <a:defRPr kumimoji="1" sz="2215" kern="1200">
          <a:solidFill>
            <a:schemeClr val="tx1"/>
          </a:solidFill>
          <a:latin typeface="BIZ UDPゴシック" panose="020B0400000000000000" pitchFamily="50" charset="-128"/>
          <a:ea typeface="BIZ UDPゴシック" panose="020B0400000000000000" pitchFamily="50" charset="-128"/>
          <a:cs typeface="+mn-cs"/>
        </a:defRPr>
      </a:lvl1pPr>
      <a:lvl2pPr marL="703468" marR="0" indent="0" algn="l" defTabSz="560575" rtl="0" eaLnBrk="1" fontAlgn="auto" latinLnBrk="0" hangingPunct="1">
        <a:lnSpc>
          <a:spcPct val="100000"/>
        </a:lnSpc>
        <a:spcBef>
          <a:spcPct val="20000"/>
        </a:spcBef>
        <a:spcAft>
          <a:spcPts val="0"/>
        </a:spcAft>
        <a:buClrTx/>
        <a:buSzTx/>
        <a:buFont typeface="Arial"/>
        <a:buNone/>
        <a:tabLst/>
        <a:defRPr kumimoji="1" sz="1969" kern="1200">
          <a:solidFill>
            <a:schemeClr val="tx1"/>
          </a:solidFill>
          <a:latin typeface="BIZ UDPゴシック" panose="020B0400000000000000" pitchFamily="50" charset="-128"/>
          <a:ea typeface="BIZ UDPゴシック" panose="020B0400000000000000" pitchFamily="50" charset="-128"/>
          <a:cs typeface="+mn-cs"/>
        </a:defRPr>
      </a:lvl2pPr>
      <a:lvl3pPr marL="1401448" indent="-207467" algn="l" defTabSz="560575" rtl="0" eaLnBrk="1" latinLnBrk="0" hangingPunct="1">
        <a:spcBef>
          <a:spcPct val="20000"/>
        </a:spcBef>
        <a:buFont typeface="Arial"/>
        <a:buChar char="•"/>
        <a:defRPr kumimoji="1" sz="1969" kern="1200">
          <a:solidFill>
            <a:schemeClr val="tx1"/>
          </a:solidFill>
          <a:latin typeface="BIZ UDPゴシック" panose="020B0400000000000000" pitchFamily="50" charset="-128"/>
          <a:ea typeface="BIZ UDPゴシック" panose="020B0400000000000000" pitchFamily="50" charset="-128"/>
          <a:cs typeface="+mn-cs"/>
        </a:defRPr>
      </a:lvl3pPr>
      <a:lvl4pPr marL="1962020" indent="-207467" algn="l" defTabSz="560575" rtl="0" eaLnBrk="1" latinLnBrk="0" hangingPunct="1">
        <a:spcBef>
          <a:spcPct val="20000"/>
        </a:spcBef>
        <a:buFont typeface="Arial"/>
        <a:buChar char="•"/>
        <a:defRPr kumimoji="1" sz="1969" kern="1200">
          <a:solidFill>
            <a:schemeClr val="tx1"/>
          </a:solidFill>
          <a:latin typeface="BIZ UDPゴシック" panose="020B0400000000000000" pitchFamily="50" charset="-128"/>
          <a:ea typeface="BIZ UDPゴシック" panose="020B0400000000000000" pitchFamily="50" charset="-128"/>
          <a:cs typeface="+mn-cs"/>
        </a:defRPr>
      </a:lvl4pPr>
      <a:lvl5pPr marL="2522597" indent="-207467" algn="l" defTabSz="560575" rtl="0" eaLnBrk="1" latinLnBrk="0" hangingPunct="1">
        <a:spcBef>
          <a:spcPct val="20000"/>
        </a:spcBef>
        <a:buFont typeface="Arial"/>
        <a:buChar char="•"/>
        <a:defRPr kumimoji="1" sz="1969" kern="1200">
          <a:solidFill>
            <a:schemeClr val="tx1"/>
          </a:solidFill>
          <a:latin typeface="BIZ UDPゴシック" panose="020B0400000000000000" pitchFamily="50" charset="-128"/>
          <a:ea typeface="BIZ UDPゴシック" panose="020B0400000000000000" pitchFamily="50" charset="-128"/>
          <a:cs typeface="+mn-cs"/>
        </a:defRPr>
      </a:lvl5pPr>
      <a:lvl6pPr marL="3083179" indent="-280290" algn="l" defTabSz="560575" rtl="0" eaLnBrk="1" latinLnBrk="0" hangingPunct="1">
        <a:spcBef>
          <a:spcPct val="20000"/>
        </a:spcBef>
        <a:buFont typeface="Arial"/>
        <a:buChar char="•"/>
        <a:defRPr kumimoji="1" sz="2463" kern="1200">
          <a:solidFill>
            <a:schemeClr val="tx1"/>
          </a:solidFill>
          <a:latin typeface="+mn-lt"/>
          <a:ea typeface="+mn-ea"/>
          <a:cs typeface="+mn-cs"/>
        </a:defRPr>
      </a:lvl6pPr>
      <a:lvl7pPr marL="3643752" indent="-280290" algn="l" defTabSz="560575" rtl="0" eaLnBrk="1" latinLnBrk="0" hangingPunct="1">
        <a:spcBef>
          <a:spcPct val="20000"/>
        </a:spcBef>
        <a:buFont typeface="Arial"/>
        <a:buChar char="•"/>
        <a:defRPr kumimoji="1" sz="2463" kern="1200">
          <a:solidFill>
            <a:schemeClr val="tx1"/>
          </a:solidFill>
          <a:latin typeface="+mn-lt"/>
          <a:ea typeface="+mn-ea"/>
          <a:cs typeface="+mn-cs"/>
        </a:defRPr>
      </a:lvl7pPr>
      <a:lvl8pPr marL="4204334" indent="-280290" algn="l" defTabSz="560575" rtl="0" eaLnBrk="1" latinLnBrk="0" hangingPunct="1">
        <a:spcBef>
          <a:spcPct val="20000"/>
        </a:spcBef>
        <a:buFont typeface="Arial"/>
        <a:buChar char="•"/>
        <a:defRPr kumimoji="1" sz="2463" kern="1200">
          <a:solidFill>
            <a:schemeClr val="tx1"/>
          </a:solidFill>
          <a:latin typeface="+mn-lt"/>
          <a:ea typeface="+mn-ea"/>
          <a:cs typeface="+mn-cs"/>
        </a:defRPr>
      </a:lvl8pPr>
      <a:lvl9pPr marL="4764908" indent="-280290" algn="l" defTabSz="560575" rtl="0" eaLnBrk="1" latinLnBrk="0" hangingPunct="1">
        <a:spcBef>
          <a:spcPct val="20000"/>
        </a:spcBef>
        <a:buFont typeface="Arial"/>
        <a:buChar char="•"/>
        <a:defRPr kumimoji="1" sz="2463" kern="1200">
          <a:solidFill>
            <a:schemeClr val="tx1"/>
          </a:solidFill>
          <a:latin typeface="+mn-lt"/>
          <a:ea typeface="+mn-ea"/>
          <a:cs typeface="+mn-cs"/>
        </a:defRPr>
      </a:lvl9pPr>
    </p:bodyStyle>
    <p:otherStyle>
      <a:defPPr>
        <a:defRPr lang="ja-JP"/>
      </a:defPPr>
      <a:lvl1pPr marL="0" algn="l" defTabSz="560575" rtl="0" eaLnBrk="1" latinLnBrk="0" hangingPunct="1">
        <a:defRPr kumimoji="1" sz="2215" kern="1200">
          <a:solidFill>
            <a:schemeClr val="tx1"/>
          </a:solidFill>
          <a:latin typeface="+mn-lt"/>
          <a:ea typeface="+mn-ea"/>
          <a:cs typeface="+mn-cs"/>
        </a:defRPr>
      </a:lvl1pPr>
      <a:lvl2pPr marL="560575" algn="l" defTabSz="560575" rtl="0" eaLnBrk="1" latinLnBrk="0" hangingPunct="1">
        <a:defRPr kumimoji="1" sz="2215" kern="1200">
          <a:solidFill>
            <a:schemeClr val="tx1"/>
          </a:solidFill>
          <a:latin typeface="+mn-lt"/>
          <a:ea typeface="+mn-ea"/>
          <a:cs typeface="+mn-cs"/>
        </a:defRPr>
      </a:lvl2pPr>
      <a:lvl3pPr marL="1121155" algn="l" defTabSz="560575" rtl="0" eaLnBrk="1" latinLnBrk="0" hangingPunct="1">
        <a:defRPr kumimoji="1" sz="2215" kern="1200">
          <a:solidFill>
            <a:schemeClr val="tx1"/>
          </a:solidFill>
          <a:latin typeface="+mn-lt"/>
          <a:ea typeface="+mn-ea"/>
          <a:cs typeface="+mn-cs"/>
        </a:defRPr>
      </a:lvl3pPr>
      <a:lvl4pPr marL="1681731" algn="l" defTabSz="560575" rtl="0" eaLnBrk="1" latinLnBrk="0" hangingPunct="1">
        <a:defRPr kumimoji="1" sz="2215" kern="1200">
          <a:solidFill>
            <a:schemeClr val="tx1"/>
          </a:solidFill>
          <a:latin typeface="+mn-lt"/>
          <a:ea typeface="+mn-ea"/>
          <a:cs typeface="+mn-cs"/>
        </a:defRPr>
      </a:lvl4pPr>
      <a:lvl5pPr marL="2242309" algn="l" defTabSz="560575" rtl="0" eaLnBrk="1" latinLnBrk="0" hangingPunct="1">
        <a:defRPr kumimoji="1" sz="2215" kern="1200">
          <a:solidFill>
            <a:schemeClr val="tx1"/>
          </a:solidFill>
          <a:latin typeface="+mn-lt"/>
          <a:ea typeface="+mn-ea"/>
          <a:cs typeface="+mn-cs"/>
        </a:defRPr>
      </a:lvl5pPr>
      <a:lvl6pPr marL="2802887" algn="l" defTabSz="560575" rtl="0" eaLnBrk="1" latinLnBrk="0" hangingPunct="1">
        <a:defRPr kumimoji="1" sz="2215" kern="1200">
          <a:solidFill>
            <a:schemeClr val="tx1"/>
          </a:solidFill>
          <a:latin typeface="+mn-lt"/>
          <a:ea typeface="+mn-ea"/>
          <a:cs typeface="+mn-cs"/>
        </a:defRPr>
      </a:lvl6pPr>
      <a:lvl7pPr marL="3363465" algn="l" defTabSz="560575" rtl="0" eaLnBrk="1" latinLnBrk="0" hangingPunct="1">
        <a:defRPr kumimoji="1" sz="2215" kern="1200">
          <a:solidFill>
            <a:schemeClr val="tx1"/>
          </a:solidFill>
          <a:latin typeface="+mn-lt"/>
          <a:ea typeface="+mn-ea"/>
          <a:cs typeface="+mn-cs"/>
        </a:defRPr>
      </a:lvl7pPr>
      <a:lvl8pPr marL="3924038" algn="l" defTabSz="560575" rtl="0" eaLnBrk="1" latinLnBrk="0" hangingPunct="1">
        <a:defRPr kumimoji="1" sz="2215" kern="1200">
          <a:solidFill>
            <a:schemeClr val="tx1"/>
          </a:solidFill>
          <a:latin typeface="+mn-lt"/>
          <a:ea typeface="+mn-ea"/>
          <a:cs typeface="+mn-cs"/>
        </a:defRPr>
      </a:lvl8pPr>
      <a:lvl9pPr marL="4484619" algn="l" defTabSz="560575"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svg"/><Relationship Id="rId9" Type="http://schemas.openxmlformats.org/officeDocument/2006/relationships/image" Target="../media/image26.png"/><Relationship Id="rId10" Type="http://schemas.openxmlformats.org/officeDocument/2006/relationships/image" Target="../media/image27.svg"/><Relationship Id="rId11" Type="http://schemas.openxmlformats.org/officeDocument/2006/relationships/image" Target="../media/image28.png"/><Relationship Id="rId12" Type="http://schemas.openxmlformats.org/officeDocument/2006/relationships/image" Target="../media/image29.sv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33.png"/><Relationship Id="rId17" Type="http://schemas.openxmlformats.org/officeDocument/2006/relationships/image" Target="../media/image34.png"/><Relationship Id="rId18" Type="http://schemas.openxmlformats.org/officeDocument/2006/relationships/image" Target="../media/image35.svg"/><Relationship Id="rId19" Type="http://schemas.openxmlformats.org/officeDocument/2006/relationships/image" Target="../media/image36.png"/><Relationship Id="rId20" Type="http://schemas.openxmlformats.org/officeDocument/2006/relationships/image" Target="../media/image3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4.xml"/><Relationship Id="rId3" Type="http://schemas.openxmlformats.org/officeDocument/2006/relationships/image" Target="../media/image38.png"/><Relationship Id="rId4" Type="http://schemas.microsoft.com/office/2007/relationships/hdphoto" Target="../media/hdphoto1.wdp"/><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svg"/><Relationship Id="rId8"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9.xml"/><Relationship Id="rId2" Type="http://schemas.openxmlformats.org/officeDocument/2006/relationships/notesSlide" Target="../notesSlides/notesSlide5.xml"/><Relationship Id="rId3" Type="http://schemas.openxmlformats.org/officeDocument/2006/relationships/image" Target="../media/image43.png"/><Relationship Id="rId4" Type="http://schemas.microsoft.com/office/2007/relationships/hdphoto" Target="../media/hdphoto2.wdp"/><Relationship Id="rId5" Type="http://schemas.openxmlformats.org/officeDocument/2006/relationships/image" Target="../media/image39.png"/><Relationship Id="rId6" Type="http://schemas.openxmlformats.org/officeDocument/2006/relationships/image" Target="../media/image4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4.xml"/><Relationship Id="rId2" Type="http://schemas.openxmlformats.org/officeDocument/2006/relationships/image" Target="../media/image4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notesSlide" Target="../notesSlides/notesSlide6.xml"/><Relationship Id="rId3" Type="http://schemas.openxmlformats.org/officeDocument/2006/relationships/image" Target="../media/image46.png"/><Relationship Id="rId4" Type="http://schemas.openxmlformats.org/officeDocument/2006/relationships/image" Target="../media/image47.png"/><Relationship Id="rId5" Type="http://schemas.openxmlformats.org/officeDocument/2006/relationships/image" Target="../media/image48.png"/><Relationship Id="rId6" Type="http://schemas.openxmlformats.org/officeDocument/2006/relationships/image" Target="../media/image49.png"/><Relationship Id="rId7" Type="http://schemas.openxmlformats.org/officeDocument/2006/relationships/image" Target="../media/image50.png"/><Relationship Id="rId8" Type="http://schemas.openxmlformats.org/officeDocument/2006/relationships/image" Target="../media/image20.png"/><Relationship Id="rId9" Type="http://schemas.openxmlformats.org/officeDocument/2006/relationships/image" Target="../media/image51.png"/><Relationship Id="rId10" Type="http://schemas.openxmlformats.org/officeDocument/2006/relationships/image" Target="../media/image21.png"/><Relationship Id="rId11" Type="http://schemas.openxmlformats.org/officeDocument/2006/relationships/image" Target="../media/image22.png"/><Relationship Id="rId12" Type="http://schemas.openxmlformats.org/officeDocument/2006/relationships/image" Target="../media/image23.png"/><Relationship Id="rId13" Type="http://schemas.openxmlformats.org/officeDocument/2006/relationships/image" Target="../media/image52.png"/><Relationship Id="rId14" Type="http://schemas.openxmlformats.org/officeDocument/2006/relationships/image" Target="../media/image53.png"/><Relationship Id="rId15" Type="http://schemas.openxmlformats.org/officeDocument/2006/relationships/image" Target="../media/image54.svg"/><Relationship Id="rId16" Type="http://schemas.openxmlformats.org/officeDocument/2006/relationships/image" Target="../media/image55.png"/><Relationship Id="rId17" Type="http://schemas.openxmlformats.org/officeDocument/2006/relationships/image" Target="../media/image56.png"/><Relationship Id="rId18" Type="http://schemas.openxmlformats.org/officeDocument/2006/relationships/image" Target="../media/image57.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7.xml"/><Relationship Id="rId2" Type="http://schemas.openxmlformats.org/officeDocument/2006/relationships/image" Target="../media/image58.png"/><Relationship Id="rId3"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10054-3CB3-8058-49CD-9363867F9C3C}"/>
            </a:ext>
          </a:extLst>
        </p:cNvPr>
        <p:cNvGrpSpPr/>
        <p:nvPr/>
      </p:nvGrpSpPr>
      <p:grpSpPr>
        <a:xfrm>
          <a:off x="0" y="0"/>
          <a:ext cx="0" cy="0"/>
          <a:chOff x="0" y="0"/>
          <a:chExt cx="0" cy="0"/>
        </a:xfrm>
      </p:grpSpPr>
      <p:sp>
        <p:nvSpPr>
          <p:cNvPr id="11" name="タイトル 10">
            <a:extLst>
              <a:ext uri="{FF2B5EF4-FFF2-40B4-BE49-F238E27FC236}">
                <a16:creationId xmlns:a16="http://schemas.microsoft.com/office/drawing/2014/main" id="{C6BEA8A3-404C-372B-11F8-21CA4246DF85}"/>
              </a:ext>
            </a:extLst>
          </p:cNvPr>
          <p:cNvSpPr>
            <a:spLocks noGrp="1"/>
          </p:cNvSpPr>
          <p:nvPr>
            <p:ph type="title"/>
          </p:nvPr>
        </p:nvSpPr>
        <p:spPr/>
        <p:txBody>
          <a:bodyPr/>
          <a:lstStyle/>
          <a:p>
            <a:r>
              <a:rPr lang="ja-JP" altLang="en-US" sz="2400"/>
              <a:t>４．</a:t>
            </a:r>
            <a:r>
              <a:rPr lang="en-US" altLang="ja-JP" sz="2400"/>
              <a:t>【</a:t>
            </a:r>
            <a:r>
              <a:rPr lang="ja-JP" altLang="en-US" sz="2400"/>
              <a:t>サマリ</a:t>
            </a:r>
            <a:r>
              <a:rPr lang="en-US" altLang="ja-JP" sz="2400"/>
              <a:t>】</a:t>
            </a:r>
            <a:r>
              <a:rPr lang="ja-JP" altLang="en-US" sz="2400"/>
              <a:t>デジタルバディとデジ棚の連携により実現すること</a:t>
            </a:r>
          </a:p>
        </p:txBody>
      </p:sp>
      <p:sp>
        <p:nvSpPr>
          <p:cNvPr id="109" name="コンテンツ プレースホルダー 3">
            <a:extLst>
              <a:ext uri="{FF2B5EF4-FFF2-40B4-BE49-F238E27FC236}">
                <a16:creationId xmlns:a16="http://schemas.microsoft.com/office/drawing/2014/main" id="{5A71696B-AC81-7B68-A9FF-9EE62D46C463}"/>
              </a:ext>
            </a:extLst>
          </p:cNvPr>
          <p:cNvSpPr txBox="1">
            <a:spLocks/>
          </p:cNvSpPr>
          <p:nvPr/>
        </p:nvSpPr>
        <p:spPr>
          <a:xfrm>
            <a:off x="231479" y="1004402"/>
            <a:ext cx="11788158" cy="382879"/>
          </a:xfrm>
          <a:prstGeom prst="rect">
            <a:avLst/>
          </a:prstGeom>
        </p:spPr>
        <p:txBody>
          <a:bodyPr lIns="95767" tIns="47884" rIns="95767" bIns="47884" anchor="t"/>
          <a:lstStyle>
            <a:defPPr>
              <a:defRPr lang="ja-JP"/>
            </a:defPPr>
            <a:lvl1pPr indent="0" defTabSz="638335">
              <a:spcBef>
                <a:spcPct val="20000"/>
              </a:spcBef>
              <a:buFont typeface="Arial"/>
              <a:buNone/>
              <a:defRPr sz="1800">
                <a:latin typeface="Meiryo UI" panose="020B0604030504040204" pitchFamily="50" charset="-128"/>
                <a:ea typeface="Meiryo UI" panose="020B0604030504040204" pitchFamily="50" charset="-128"/>
              </a:defRPr>
            </a:lvl1pPr>
            <a:lvl2pPr marL="801060" marR="0" indent="-236233" defTabSz="638335" fontAlgn="auto">
              <a:lnSpc>
                <a:spcPct val="100000"/>
              </a:lnSpc>
              <a:spcBef>
                <a:spcPct val="20000"/>
              </a:spcBef>
              <a:spcAft>
                <a:spcPts val="0"/>
              </a:spcAft>
              <a:buClrTx/>
              <a:buSzTx/>
              <a:buFont typeface="Arial"/>
              <a:buNone/>
              <a:tabLst/>
              <a:defRPr sz="2266">
                <a:latin typeface="ＭＳ Ｐゴシック"/>
              </a:defRPr>
            </a:lvl2pPr>
            <a:lvl3pPr marL="1595837" indent="-236233" defTabSz="638335">
              <a:spcBef>
                <a:spcPct val="20000"/>
              </a:spcBef>
              <a:buFont typeface="Arial"/>
              <a:buChar char="•"/>
              <a:defRPr sz="2266">
                <a:latin typeface="ＭＳ Ｐゴシック"/>
              </a:defRPr>
            </a:lvl3pPr>
            <a:lvl4pPr marL="2234170" indent="-236233" defTabSz="638335">
              <a:spcBef>
                <a:spcPct val="20000"/>
              </a:spcBef>
              <a:buFont typeface="Arial"/>
              <a:buChar char="•"/>
              <a:defRPr sz="2266">
                <a:latin typeface="ＭＳ Ｐゴシック"/>
              </a:defRPr>
            </a:lvl4pPr>
            <a:lvl5pPr marL="2872505" indent="-236233" defTabSz="638335">
              <a:spcBef>
                <a:spcPct val="20000"/>
              </a:spcBef>
              <a:buFont typeface="Arial"/>
              <a:buChar char="•"/>
              <a:defRPr sz="2266">
                <a:latin typeface="ＭＳ Ｐゴシック"/>
              </a:defRPr>
            </a:lvl5pPr>
            <a:lvl6pPr marL="3510840" indent="-319167" defTabSz="638335">
              <a:spcBef>
                <a:spcPct val="20000"/>
              </a:spcBef>
              <a:buFont typeface="Arial"/>
              <a:buChar char="•"/>
              <a:defRPr sz="2800"/>
            </a:lvl6pPr>
            <a:lvl7pPr marL="4149172" indent="-319167" defTabSz="638335">
              <a:spcBef>
                <a:spcPct val="20000"/>
              </a:spcBef>
              <a:buFont typeface="Arial"/>
              <a:buChar char="•"/>
              <a:defRPr sz="2800"/>
            </a:lvl7pPr>
            <a:lvl8pPr marL="4787509" indent="-319167" defTabSz="638335">
              <a:spcBef>
                <a:spcPct val="20000"/>
              </a:spcBef>
              <a:buFont typeface="Arial"/>
              <a:buChar char="•"/>
              <a:defRPr sz="2800"/>
            </a:lvl8pPr>
            <a:lvl9pPr marL="5425844" indent="-319167" defTabSz="638335">
              <a:spcBef>
                <a:spcPct val="20000"/>
              </a:spcBef>
              <a:buFont typeface="Arial"/>
              <a:buChar char="•"/>
              <a:defRPr sz="2800"/>
            </a:lvl9pPr>
          </a:lstStyle>
          <a:p>
            <a:pPr marL="0" marR="0" lvl="0" indent="0" algn="l" defTabSz="638335" rtl="0" eaLnBrk="1" fontAlgn="auto" latinLnBrk="0" hangingPunct="1">
              <a:lnSpc>
                <a:spcPct val="100000"/>
              </a:lnSpc>
              <a:spcBef>
                <a:spcPct val="20000"/>
              </a:spcBef>
              <a:spcAft>
                <a:spcPts val="0"/>
              </a:spcAft>
              <a:buClrTx/>
              <a:buSzTx/>
              <a:buFont typeface="Arial"/>
              <a:buNone/>
              <a:tabLst/>
              <a:defRPr/>
            </a:pP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デジ棚とデジタルバディの連携により実現することとして、</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B D </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の</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3 </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つは 2</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6/4 時点での全国稼働を</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目指</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し、B については、将来的な実装を</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目指す</a:t>
            </a:r>
            <a:r>
              <a:rPr kumimoji="1" lang="en-US" altLang="ja-JP"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ディ AI </a:t>
            </a:r>
            <a:r>
              <a:rPr kumimoji="1" lang="en-US" altLang="ja-JP"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につ</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いては、25 年度より精度検証やプロンプト</a:t>
            </a:r>
            <a:r>
              <a:rPr kumimoji="1" lang="en-US" altLang="ja-JP"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チュ</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ーニングを DX 推・</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生涯教の両部で実施する。</a:t>
            </a:r>
            <a:endPar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16" name="グループ化 15">
            <a:extLst>
              <a:ext uri="{FF2B5EF4-FFF2-40B4-BE49-F238E27FC236}">
                <a16:creationId xmlns:a16="http://schemas.microsoft.com/office/drawing/2014/main" id="{31DBDFD7-E1F4-2B58-F0EF-CD1ED0900E49}"/>
              </a:ext>
            </a:extLst>
          </p:cNvPr>
          <p:cNvGrpSpPr/>
          <p:nvPr/>
        </p:nvGrpSpPr>
        <p:grpSpPr>
          <a:xfrm>
            <a:off x="7336095" y="1924710"/>
            <a:ext cx="1020589" cy="269508"/>
            <a:chOff x="808522" y="2358189"/>
            <a:chExt cx="2772076" cy="269508"/>
          </a:xfrm>
        </p:grpSpPr>
        <p:cxnSp>
          <p:nvCxnSpPr>
            <p:cNvPr id="17" name="直線コネクタ 16">
              <a:extLst>
                <a:ext uri="{FF2B5EF4-FFF2-40B4-BE49-F238E27FC236}">
                  <a16:creationId xmlns:a16="http://schemas.microsoft.com/office/drawing/2014/main" id="{AD2F0CFF-E332-5F22-2CE8-91BA15FDD13F}"/>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18" name="正方形/長方形 17">
              <a:extLst>
                <a:ext uri="{FF2B5EF4-FFF2-40B4-BE49-F238E27FC236}">
                  <a16:creationId xmlns:a16="http://schemas.microsoft.com/office/drawing/2014/main" id="{2225983F-C460-C131-2B99-9BFEE6D22B2F}"/>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実装時期</a:t>
              </a:r>
            </a:p>
          </p:txBody>
        </p:sp>
      </p:grpSp>
      <p:sp>
        <p:nvSpPr>
          <p:cNvPr id="25" name="正方形/長方形 24">
            <a:extLst>
              <a:ext uri="{FF2B5EF4-FFF2-40B4-BE49-F238E27FC236}">
                <a16:creationId xmlns:a16="http://schemas.microsoft.com/office/drawing/2014/main" id="{BD15EB8F-76E5-501B-9F86-65F750AAF542}"/>
              </a:ext>
            </a:extLst>
          </p:cNvPr>
          <p:cNvSpPr/>
          <p:nvPr/>
        </p:nvSpPr>
        <p:spPr>
          <a:xfrm>
            <a:off x="7336096" y="4571968"/>
            <a:ext cx="102058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26/4</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時点</a:t>
            </a:r>
            <a:endPar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3" name="正方形/長方形 82">
            <a:extLst>
              <a:ext uri="{FF2B5EF4-FFF2-40B4-BE49-F238E27FC236}">
                <a16:creationId xmlns:a16="http://schemas.microsoft.com/office/drawing/2014/main" id="{B5EFD978-C81C-D694-E607-5C02B4F4E04A}"/>
              </a:ext>
            </a:extLst>
          </p:cNvPr>
          <p:cNvSpPr/>
          <p:nvPr/>
        </p:nvSpPr>
        <p:spPr>
          <a:xfrm>
            <a:off x="7336096" y="5665593"/>
            <a:ext cx="102058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将来</a:t>
            </a:r>
          </a:p>
        </p:txBody>
      </p:sp>
      <p:grpSp>
        <p:nvGrpSpPr>
          <p:cNvPr id="19" name="グループ化 18">
            <a:extLst>
              <a:ext uri="{FF2B5EF4-FFF2-40B4-BE49-F238E27FC236}">
                <a16:creationId xmlns:a16="http://schemas.microsoft.com/office/drawing/2014/main" id="{5F7EEAFD-C565-EDC4-9831-B088FCC08086}"/>
              </a:ext>
            </a:extLst>
          </p:cNvPr>
          <p:cNvGrpSpPr/>
          <p:nvPr/>
        </p:nvGrpSpPr>
        <p:grpSpPr>
          <a:xfrm>
            <a:off x="2241036" y="1924710"/>
            <a:ext cx="4890242" cy="269508"/>
            <a:chOff x="808522" y="2358189"/>
            <a:chExt cx="2772076" cy="269508"/>
          </a:xfrm>
        </p:grpSpPr>
        <p:cxnSp>
          <p:nvCxnSpPr>
            <p:cNvPr id="20" name="直線コネクタ 19">
              <a:extLst>
                <a:ext uri="{FF2B5EF4-FFF2-40B4-BE49-F238E27FC236}">
                  <a16:creationId xmlns:a16="http://schemas.microsoft.com/office/drawing/2014/main" id="{4C3BC9E8-3D57-4815-7890-55EE565F395A}"/>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21" name="正方形/長方形 20">
              <a:extLst>
                <a:ext uri="{FF2B5EF4-FFF2-40B4-BE49-F238E27FC236}">
                  <a16:creationId xmlns:a16="http://schemas.microsoft.com/office/drawing/2014/main" id="{B55F996B-1F78-884E-E85D-9E175FE6281E}"/>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実装内容</a:t>
              </a:r>
            </a:p>
          </p:txBody>
        </p:sp>
      </p:grpSp>
      <p:sp>
        <p:nvSpPr>
          <p:cNvPr id="27" name="正方形/長方形 26">
            <a:extLst>
              <a:ext uri="{FF2B5EF4-FFF2-40B4-BE49-F238E27FC236}">
                <a16:creationId xmlns:a16="http://schemas.microsoft.com/office/drawing/2014/main" id="{A81EB9A4-9940-E09C-4AD2-297FD0A1FA7C}"/>
              </a:ext>
            </a:extLst>
          </p:cNvPr>
          <p:cNvSpPr/>
          <p:nvPr/>
        </p:nvSpPr>
        <p:spPr>
          <a:xfrm>
            <a:off x="2241036" y="4571966"/>
            <a:ext cx="4890242" cy="998172"/>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デジ棚画面での曖昧ワードでの検索において、</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バディの</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I（照会機能のロジック）を活用し</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にて検索結果のチ</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ラシ</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ID をデジ棚に返す</a:t>
            </a:r>
            <a:endPar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764585" marR="0" lvl="1" indent="-2857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“赤い四角が</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4 つぐらい描いてあるチラシを探し</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たい”</a:t>
            </a:r>
          </a:p>
        </p:txBody>
      </p:sp>
      <p:sp>
        <p:nvSpPr>
          <p:cNvPr id="84" name="正方形/長方形 83">
            <a:extLst>
              <a:ext uri="{FF2B5EF4-FFF2-40B4-BE49-F238E27FC236}">
                <a16:creationId xmlns:a16="http://schemas.microsoft.com/office/drawing/2014/main" id="{5A3F7B56-DFA8-5A31-2A42-32054144F142}"/>
              </a:ext>
            </a:extLst>
          </p:cNvPr>
          <p:cNvSpPr/>
          <p:nvPr/>
        </p:nvSpPr>
        <p:spPr>
          <a:xfrm>
            <a:off x="2241036" y="5665591"/>
            <a:ext cx="4890242" cy="998172"/>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デジ棚画面において、</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対話で取得した顧客情報をもとに、バディの</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活動ヒント機能のロジック）を活</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用し</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にて特定のお客さまに合ったチ</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ラシ</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ID をデジ棚に返す</a:t>
            </a:r>
            <a:endPar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764585" marR="0" lvl="1" indent="-2857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第一太郎様に合ったチラシを教えて（対話が続く・・・）</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13" name="グループ化 12">
            <a:extLst>
              <a:ext uri="{FF2B5EF4-FFF2-40B4-BE49-F238E27FC236}">
                <a16:creationId xmlns:a16="http://schemas.microsoft.com/office/drawing/2014/main" id="{5EA87B54-CB04-3160-D94A-35835E834AA5}"/>
              </a:ext>
            </a:extLst>
          </p:cNvPr>
          <p:cNvGrpSpPr/>
          <p:nvPr/>
        </p:nvGrpSpPr>
        <p:grpSpPr>
          <a:xfrm>
            <a:off x="204767" y="1924710"/>
            <a:ext cx="1861767" cy="269508"/>
            <a:chOff x="808522" y="2358189"/>
            <a:chExt cx="2772076" cy="269508"/>
          </a:xfrm>
        </p:grpSpPr>
        <p:cxnSp>
          <p:nvCxnSpPr>
            <p:cNvPr id="14" name="直線コネクタ 13">
              <a:extLst>
                <a:ext uri="{FF2B5EF4-FFF2-40B4-BE49-F238E27FC236}">
                  <a16:creationId xmlns:a16="http://schemas.microsoft.com/office/drawing/2014/main" id="{D71F8570-D0A2-CA3D-D178-976AA1B4BC14}"/>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15" name="正方形/長方形 14">
              <a:extLst>
                <a:ext uri="{FF2B5EF4-FFF2-40B4-BE49-F238E27FC236}">
                  <a16:creationId xmlns:a16="http://schemas.microsoft.com/office/drawing/2014/main" id="{DFCBD581-0E2D-DD0E-1D31-A2BBA58A4AFC}"/>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実現すること</a:t>
              </a:r>
            </a:p>
          </p:txBody>
        </p:sp>
      </p:grpSp>
      <p:sp>
        <p:nvSpPr>
          <p:cNvPr id="22" name="正方形/長方形 21">
            <a:extLst>
              <a:ext uri="{FF2B5EF4-FFF2-40B4-BE49-F238E27FC236}">
                <a16:creationId xmlns:a16="http://schemas.microsoft.com/office/drawing/2014/main" id="{128B5CA9-4720-B933-801B-17891877E81C}"/>
              </a:ext>
            </a:extLst>
          </p:cNvPr>
          <p:cNvSpPr/>
          <p:nvPr/>
        </p:nvSpPr>
        <p:spPr>
          <a:xfrm>
            <a:off x="585853" y="4571968"/>
            <a:ext cx="1480682" cy="998171"/>
          </a:xfrm>
          <a:prstGeom prst="rect">
            <a:avLst/>
          </a:prstGeom>
          <a:solidFill>
            <a:schemeClr val="accent6"/>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曖昧検索</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2" name="正方形/長方形 81">
            <a:extLst>
              <a:ext uri="{FF2B5EF4-FFF2-40B4-BE49-F238E27FC236}">
                <a16:creationId xmlns:a16="http://schemas.microsoft.com/office/drawing/2014/main" id="{941FFDE7-1DF1-0586-93D2-D8BE85733C93}"/>
              </a:ext>
            </a:extLst>
          </p:cNvPr>
          <p:cNvSpPr/>
          <p:nvPr/>
        </p:nvSpPr>
        <p:spPr>
          <a:xfrm>
            <a:off x="585853" y="5665593"/>
            <a:ext cx="1480682" cy="998171"/>
          </a:xfrm>
          <a:prstGeom prst="rect">
            <a:avLst/>
          </a:prstGeom>
          <a:solidFill>
            <a:schemeClr val="accent6"/>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特定のお客さまに関するチラシ検索</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対話</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p>
        </p:txBody>
      </p:sp>
      <p:sp>
        <p:nvSpPr>
          <p:cNvPr id="92" name="正方形/長方形 91">
            <a:extLst>
              <a:ext uri="{FF2B5EF4-FFF2-40B4-BE49-F238E27FC236}">
                <a16:creationId xmlns:a16="http://schemas.microsoft.com/office/drawing/2014/main" id="{FA08B554-A720-3A0C-07AA-38C44F90AF05}"/>
              </a:ext>
            </a:extLst>
          </p:cNvPr>
          <p:cNvSpPr/>
          <p:nvPr/>
        </p:nvSpPr>
        <p:spPr>
          <a:xfrm>
            <a:off x="204767" y="4571962"/>
            <a:ext cx="290810" cy="2091794"/>
          </a:xfrm>
          <a:prstGeom prst="rect">
            <a:avLst/>
          </a:prstGeom>
          <a:solidFill>
            <a:schemeClr val="accent6">
              <a:lumMod val="50000"/>
            </a:schemeClr>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デジ棚</a:t>
            </a:r>
            <a:endParaRPr kumimoji="1" lang="en-US" altLang="ja-JP"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97" name="グループ化 96">
            <a:extLst>
              <a:ext uri="{FF2B5EF4-FFF2-40B4-BE49-F238E27FC236}">
                <a16:creationId xmlns:a16="http://schemas.microsoft.com/office/drawing/2014/main" id="{E4324646-4FAE-7063-B09E-69E4BB010148}"/>
              </a:ext>
            </a:extLst>
          </p:cNvPr>
          <p:cNvGrpSpPr/>
          <p:nvPr/>
        </p:nvGrpSpPr>
        <p:grpSpPr>
          <a:xfrm>
            <a:off x="8561502" y="1924710"/>
            <a:ext cx="3425729" cy="269508"/>
            <a:chOff x="808522" y="2358189"/>
            <a:chExt cx="2772076" cy="269508"/>
          </a:xfrm>
        </p:grpSpPr>
        <p:cxnSp>
          <p:nvCxnSpPr>
            <p:cNvPr id="98" name="直線コネクタ 97">
              <a:extLst>
                <a:ext uri="{FF2B5EF4-FFF2-40B4-BE49-F238E27FC236}">
                  <a16:creationId xmlns:a16="http://schemas.microsoft.com/office/drawing/2014/main" id="{43307820-0DA7-3504-7AAB-F526E4DB544B}"/>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99" name="正方形/長方形 98">
              <a:extLst>
                <a:ext uri="{FF2B5EF4-FFF2-40B4-BE49-F238E27FC236}">
                  <a16:creationId xmlns:a16="http://schemas.microsoft.com/office/drawing/2014/main" id="{260B7D8D-1FF9-BE3E-8F51-E4C8FBA0C9DA}"/>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の対応概要（対応予定時期）</a:t>
              </a:r>
            </a:p>
          </p:txBody>
        </p:sp>
      </p:grpSp>
      <p:sp>
        <p:nvSpPr>
          <p:cNvPr id="100" name="正方形/長方形 99">
            <a:extLst>
              <a:ext uri="{FF2B5EF4-FFF2-40B4-BE49-F238E27FC236}">
                <a16:creationId xmlns:a16="http://schemas.microsoft.com/office/drawing/2014/main" id="{E1E1124D-914B-E68A-0A1B-15174C73A9B5}"/>
              </a:ext>
            </a:extLst>
          </p:cNvPr>
          <p:cNvSpPr/>
          <p:nvPr/>
        </p:nvSpPr>
        <p:spPr>
          <a:xfrm>
            <a:off x="8561503" y="4571968"/>
            <a:ext cx="342572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入力画面や検索結果画面の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U</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の</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設計(25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/5 末完</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了目</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途) ⇒ 下期画面開発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精度検証やプロンプトチューニング</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年度年間</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w/D</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X</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推)</a:t>
            </a:r>
          </a:p>
        </p:txBody>
      </p:sp>
      <p:sp>
        <p:nvSpPr>
          <p:cNvPr id="110" name="正方形/長方形 109">
            <a:extLst>
              <a:ext uri="{FF2B5EF4-FFF2-40B4-BE49-F238E27FC236}">
                <a16:creationId xmlns:a16="http://schemas.microsoft.com/office/drawing/2014/main" id="{09A66291-CE4D-5B48-FB28-F51EAD5E9645}"/>
              </a:ext>
            </a:extLst>
          </p:cNvPr>
          <p:cNvSpPr/>
          <p:nvPr/>
        </p:nvSpPr>
        <p:spPr>
          <a:xfrm>
            <a:off x="8561503" y="5665593"/>
            <a:ext cx="342572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入力画面や検索結果画面の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U</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の</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設計(25/7or25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8～</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 その後、画面開発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精度検証やプロンプトチューニング</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年度年間</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w/D</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X</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推)</a:t>
            </a:r>
          </a:p>
        </p:txBody>
      </p:sp>
      <p:sp>
        <p:nvSpPr>
          <p:cNvPr id="117" name="楕円 116">
            <a:extLst>
              <a:ext uri="{FF2B5EF4-FFF2-40B4-BE49-F238E27FC236}">
                <a16:creationId xmlns:a16="http://schemas.microsoft.com/office/drawing/2014/main" id="{60EC5D93-1B34-EA94-9081-B27EFB133963}"/>
              </a:ext>
            </a:extLst>
          </p:cNvPr>
          <p:cNvSpPr/>
          <p:nvPr/>
        </p:nvSpPr>
        <p:spPr>
          <a:xfrm>
            <a:off x="5168607" y="1081095"/>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8" name="楕円 117">
            <a:extLst>
              <a:ext uri="{FF2B5EF4-FFF2-40B4-BE49-F238E27FC236}">
                <a16:creationId xmlns:a16="http://schemas.microsoft.com/office/drawing/2014/main" id="{EB94BE56-3721-C81A-CB07-E8169EB66A98}"/>
              </a:ext>
            </a:extLst>
          </p:cNvPr>
          <p:cNvSpPr/>
          <p:nvPr/>
        </p:nvSpPr>
        <p:spPr>
          <a:xfrm>
            <a:off x="5417536" y="1081095"/>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9" name="楕円 118">
            <a:extLst>
              <a:ext uri="{FF2B5EF4-FFF2-40B4-BE49-F238E27FC236}">
                <a16:creationId xmlns:a16="http://schemas.microsoft.com/office/drawing/2014/main" id="{58258F09-B17E-0F6E-4E4A-2101F6422877}"/>
              </a:ext>
            </a:extLst>
          </p:cNvPr>
          <p:cNvSpPr/>
          <p:nvPr/>
        </p:nvSpPr>
        <p:spPr>
          <a:xfrm>
            <a:off x="5666465" y="1081095"/>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B</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0" name="楕円 119">
            <a:extLst>
              <a:ext uri="{FF2B5EF4-FFF2-40B4-BE49-F238E27FC236}">
                <a16:creationId xmlns:a16="http://schemas.microsoft.com/office/drawing/2014/main" id="{F72124C4-A644-8A24-809A-E670C2C38559}"/>
              </a:ext>
            </a:extLst>
          </p:cNvPr>
          <p:cNvSpPr/>
          <p:nvPr/>
        </p:nvSpPr>
        <p:spPr>
          <a:xfrm>
            <a:off x="9791204" y="1081095"/>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C</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 name="楕円 6">
            <a:extLst>
              <a:ext uri="{FF2B5EF4-FFF2-40B4-BE49-F238E27FC236}">
                <a16:creationId xmlns:a16="http://schemas.microsoft.com/office/drawing/2014/main" id="{24D34E57-11AD-C8C6-3E32-DE702ADA9F01}"/>
              </a:ext>
            </a:extLst>
          </p:cNvPr>
          <p:cNvSpPr/>
          <p:nvPr/>
        </p:nvSpPr>
        <p:spPr>
          <a:xfrm>
            <a:off x="3458790" y="5958118"/>
            <a:ext cx="194992" cy="194992"/>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7" name="正方形/長方形 86">
            <a:extLst>
              <a:ext uri="{FF2B5EF4-FFF2-40B4-BE49-F238E27FC236}">
                <a16:creationId xmlns:a16="http://schemas.microsoft.com/office/drawing/2014/main" id="{60B5CCE0-EDE9-71B5-7220-C0D21A4A93AE}"/>
              </a:ext>
            </a:extLst>
          </p:cNvPr>
          <p:cNvSpPr/>
          <p:nvPr/>
        </p:nvSpPr>
        <p:spPr>
          <a:xfrm>
            <a:off x="7336096" y="2384720"/>
            <a:ext cx="102058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26/4</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時点</a:t>
            </a:r>
            <a:endPar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0" name="正方形/長方形 89">
            <a:extLst>
              <a:ext uri="{FF2B5EF4-FFF2-40B4-BE49-F238E27FC236}">
                <a16:creationId xmlns:a16="http://schemas.microsoft.com/office/drawing/2014/main" id="{871284AF-5535-208D-5E71-05A8C3822639}"/>
              </a:ext>
            </a:extLst>
          </p:cNvPr>
          <p:cNvSpPr/>
          <p:nvPr/>
        </p:nvSpPr>
        <p:spPr>
          <a:xfrm>
            <a:off x="7336096" y="3478344"/>
            <a:ext cx="102058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26/4</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時点</a:t>
            </a:r>
            <a:endPar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8" name="正方形/長方形 87">
            <a:extLst>
              <a:ext uri="{FF2B5EF4-FFF2-40B4-BE49-F238E27FC236}">
                <a16:creationId xmlns:a16="http://schemas.microsoft.com/office/drawing/2014/main" id="{B727EDD7-83CD-9CD3-E665-1BBEC629C5F1}"/>
              </a:ext>
            </a:extLst>
          </p:cNvPr>
          <p:cNvSpPr/>
          <p:nvPr/>
        </p:nvSpPr>
        <p:spPr>
          <a:xfrm>
            <a:off x="2241036" y="2384718"/>
            <a:ext cx="4890242" cy="998172"/>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バディの活動ヒント生成において、</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でデジ棚の保持するチラシ情報（ファイルや属性情報）を活</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用する</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デジ棚のチラシ情報は、募集資料登録</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D</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B から夜間バッチで自動</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連携されたもの</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1" name="正方形/長方形 90">
            <a:extLst>
              <a:ext uri="{FF2B5EF4-FFF2-40B4-BE49-F238E27FC236}">
                <a16:creationId xmlns:a16="http://schemas.microsoft.com/office/drawing/2014/main" id="{0D6D73B3-E5E8-0A73-023B-12356E3CBAB7}"/>
              </a:ext>
            </a:extLst>
          </p:cNvPr>
          <p:cNvSpPr/>
          <p:nvPr/>
        </p:nvSpPr>
        <p:spPr>
          <a:xfrm>
            <a:off x="2241036" y="3478342"/>
            <a:ext cx="4890242" cy="998172"/>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バディの活動ヒント機能</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によりおすすめされたチラシを、</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バディで“お気に入り追加”</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デジ棚の“お気に入りタブ”に、</a:t>
            </a:r>
            <a:r>
              <a:rPr kumimoji="1" lang="en-US" altLang="ja-JP" sz="1400" b="1" i="0" u="sng" strike="noStrike" kern="1200" cap="none" spc="0" normalizeH="0" baseline="0" noProof="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rPr>
              <a:t>API</a:t>
            </a:r>
            <a:r>
              <a:rPr kumimoji="1" lang="ja-JP" altLang="en-US" sz="1400" b="1" i="0" u="sng" strike="noStrike" kern="1200" cap="none" spc="0" normalizeH="0" baseline="0" noProof="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rPr>
              <a:t> 連携によって、「お気に入りフラグ」、「お客さま氏名」、「活動日」を表示する</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 name="フリーフォーム: 図形 3">
            <a:extLst>
              <a:ext uri="{FF2B5EF4-FFF2-40B4-BE49-F238E27FC236}">
                <a16:creationId xmlns:a16="http://schemas.microsoft.com/office/drawing/2014/main" id="{9938AA7B-9B9E-52F4-1A59-089AB4E7BCEB}"/>
              </a:ext>
            </a:extLst>
          </p:cNvPr>
          <p:cNvSpPr/>
          <p:nvPr/>
        </p:nvSpPr>
        <p:spPr>
          <a:xfrm>
            <a:off x="585853" y="2384720"/>
            <a:ext cx="1480682" cy="2091793"/>
          </a:xfrm>
          <a:custGeom>
            <a:avLst/>
            <a:gdLst>
              <a:gd name="connsiteX0" fmla="*/ 0 w 1480682"/>
              <a:gd name="connsiteY0" fmla="*/ 0 h 2091793"/>
              <a:gd name="connsiteX1" fmla="*/ 1480682 w 1480682"/>
              <a:gd name="connsiteY1" fmla="*/ 0 h 2091793"/>
              <a:gd name="connsiteX2" fmla="*/ 1480682 w 1480682"/>
              <a:gd name="connsiteY2" fmla="*/ 998171 h 2091793"/>
              <a:gd name="connsiteX3" fmla="*/ 132544 w 1480682"/>
              <a:gd name="connsiteY3" fmla="*/ 998171 h 2091793"/>
              <a:gd name="connsiteX4" fmla="*/ 132544 w 1480682"/>
              <a:gd name="connsiteY4" fmla="*/ 2091793 h 2091793"/>
              <a:gd name="connsiteX5" fmla="*/ 0 w 1480682"/>
              <a:gd name="connsiteY5" fmla="*/ 2091793 h 2091793"/>
              <a:gd name="connsiteX6" fmla="*/ 0 w 1480682"/>
              <a:gd name="connsiteY6" fmla="*/ 998171 h 2091793"/>
              <a:gd name="connsiteX7" fmla="*/ 0 w 1480682"/>
              <a:gd name="connsiteY7" fmla="*/ 193415 h 209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0682" h="2091793">
                <a:moveTo>
                  <a:pt x="0" y="0"/>
                </a:moveTo>
                <a:lnTo>
                  <a:pt x="1480682" y="0"/>
                </a:lnTo>
                <a:lnTo>
                  <a:pt x="1480682" y="998171"/>
                </a:lnTo>
                <a:lnTo>
                  <a:pt x="132544" y="998171"/>
                </a:lnTo>
                <a:lnTo>
                  <a:pt x="132544" y="2091793"/>
                </a:lnTo>
                <a:lnTo>
                  <a:pt x="0" y="2091793"/>
                </a:lnTo>
                <a:lnTo>
                  <a:pt x="0" y="998171"/>
                </a:lnTo>
                <a:lnTo>
                  <a:pt x="0" y="193415"/>
                </a:lnTo>
                <a:close/>
              </a:path>
            </a:pathLst>
          </a:custGeom>
          <a:solidFill>
            <a:schemeClr val="accent6"/>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チラシ情報を</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活用した</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活動ヒント</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9" name="正方形/長方形 88">
            <a:extLst>
              <a:ext uri="{FF2B5EF4-FFF2-40B4-BE49-F238E27FC236}">
                <a16:creationId xmlns:a16="http://schemas.microsoft.com/office/drawing/2014/main" id="{20F67FB3-0556-5579-972F-EBE18D7046B1}"/>
              </a:ext>
            </a:extLst>
          </p:cNvPr>
          <p:cNvSpPr/>
          <p:nvPr/>
        </p:nvSpPr>
        <p:spPr>
          <a:xfrm>
            <a:off x="836367" y="3478344"/>
            <a:ext cx="1230168" cy="998171"/>
          </a:xfrm>
          <a:prstGeom prst="rect">
            <a:avLst/>
          </a:prstGeom>
          <a:solidFill>
            <a:schemeClr val="accent6"/>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ヒントチラシの</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お気に入り追加”による</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デジ棚連携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3" name="正方形/長方形 92">
            <a:extLst>
              <a:ext uri="{FF2B5EF4-FFF2-40B4-BE49-F238E27FC236}">
                <a16:creationId xmlns:a16="http://schemas.microsoft.com/office/drawing/2014/main" id="{FB09DDA6-1538-8AF7-1AD1-613950B70F3C}"/>
              </a:ext>
            </a:extLst>
          </p:cNvPr>
          <p:cNvSpPr/>
          <p:nvPr/>
        </p:nvSpPr>
        <p:spPr>
          <a:xfrm>
            <a:off x="204767" y="2384719"/>
            <a:ext cx="290810" cy="2091794"/>
          </a:xfrm>
          <a:prstGeom prst="rect">
            <a:avLst/>
          </a:prstGeom>
          <a:solidFill>
            <a:schemeClr val="accent6">
              <a:lumMod val="50000"/>
            </a:schemeClr>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デジタルバディ</a:t>
            </a:r>
            <a:endParaRPr kumimoji="1" lang="en-US" altLang="ja-JP"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1" name="正方形/長方形 110">
            <a:extLst>
              <a:ext uri="{FF2B5EF4-FFF2-40B4-BE49-F238E27FC236}">
                <a16:creationId xmlns:a16="http://schemas.microsoft.com/office/drawing/2014/main" id="{2816BE59-EE64-26E8-7E46-C68DCA56EA93}"/>
              </a:ext>
            </a:extLst>
          </p:cNvPr>
          <p:cNvSpPr/>
          <p:nvPr/>
        </p:nvSpPr>
        <p:spPr>
          <a:xfrm>
            <a:off x="8561503" y="2384720"/>
            <a:ext cx="342572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AP</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の仕様詳細の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確定(25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/5</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中頃)</a:t>
            </a: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AP</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との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接続(25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/7～</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目途)</a:t>
            </a: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募集資料登録</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D</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B へのバディカテゴリ</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新設(25/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1</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0～)</a:t>
            </a:r>
            <a:endPar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12" name="正方形/長方形 111">
            <a:extLst>
              <a:ext uri="{FF2B5EF4-FFF2-40B4-BE49-F238E27FC236}">
                <a16:creationId xmlns:a16="http://schemas.microsoft.com/office/drawing/2014/main" id="{0CEBFEA5-0514-0748-952A-354C1F0E5982}"/>
              </a:ext>
            </a:extLst>
          </p:cNvPr>
          <p:cNvSpPr/>
          <p:nvPr/>
        </p:nvSpPr>
        <p:spPr>
          <a:xfrm>
            <a:off x="8561503" y="3478344"/>
            <a:ext cx="342572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バディ“お気に入り追加”機能の開発</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要検討</a:t>
            </a:r>
            <a:r>
              <a:rPr kumimoji="1" lang="en-US" altLang="ja-JP"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a:t>
            </a: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デジ棚画面の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U</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設</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計(バディ連携フ</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ラ</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グ</a:t>
            </a:r>
            <a:r>
              <a:rPr kumimoji="1" lang="ja-JP" altLang="en-US"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)(要</a:t>
            </a:r>
            <a:r>
              <a:rPr kumimoji="1" lang="en-US" altLang="ja-JP"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検</a:t>
            </a:r>
            <a:r>
              <a:rPr kumimoji="1" lang="en-US" altLang="ja-JP" sz="1400" b="0"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討</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 その後、画面開発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 name="楕円 7">
            <a:extLst>
              <a:ext uri="{FF2B5EF4-FFF2-40B4-BE49-F238E27FC236}">
                <a16:creationId xmlns:a16="http://schemas.microsoft.com/office/drawing/2014/main" id="{44C64BFA-07F2-C57C-72ED-7F69EDC5FB05}"/>
              </a:ext>
            </a:extLst>
          </p:cNvPr>
          <p:cNvSpPr/>
          <p:nvPr/>
        </p:nvSpPr>
        <p:spPr>
          <a:xfrm>
            <a:off x="4313582" y="3573185"/>
            <a:ext cx="194992" cy="194992"/>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4" name="楕円 23">
            <a:extLst>
              <a:ext uri="{FF2B5EF4-FFF2-40B4-BE49-F238E27FC236}">
                <a16:creationId xmlns:a16="http://schemas.microsoft.com/office/drawing/2014/main" id="{004A9AA5-D5F0-D45D-18E9-B77A653C3036}"/>
              </a:ext>
            </a:extLst>
          </p:cNvPr>
          <p:cNvSpPr/>
          <p:nvPr/>
        </p:nvSpPr>
        <p:spPr>
          <a:xfrm>
            <a:off x="548002" y="4458631"/>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B</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4" name="楕円 93">
            <a:extLst>
              <a:ext uri="{FF2B5EF4-FFF2-40B4-BE49-F238E27FC236}">
                <a16:creationId xmlns:a16="http://schemas.microsoft.com/office/drawing/2014/main" id="{B5F0CFCE-369B-F8B2-4496-EEA4F713A7CB}"/>
              </a:ext>
            </a:extLst>
          </p:cNvPr>
          <p:cNvSpPr/>
          <p:nvPr/>
        </p:nvSpPr>
        <p:spPr>
          <a:xfrm>
            <a:off x="548002" y="5541021"/>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C</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5" name="楕円 94">
            <a:extLst>
              <a:ext uri="{FF2B5EF4-FFF2-40B4-BE49-F238E27FC236}">
                <a16:creationId xmlns:a16="http://schemas.microsoft.com/office/drawing/2014/main" id="{A726CCEA-B2BF-1EF1-7A92-9CA86DB88CB4}"/>
              </a:ext>
            </a:extLst>
          </p:cNvPr>
          <p:cNvSpPr/>
          <p:nvPr/>
        </p:nvSpPr>
        <p:spPr>
          <a:xfrm>
            <a:off x="548002" y="2248918"/>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6" name="楕円 95">
            <a:extLst>
              <a:ext uri="{FF2B5EF4-FFF2-40B4-BE49-F238E27FC236}">
                <a16:creationId xmlns:a16="http://schemas.microsoft.com/office/drawing/2014/main" id="{267643F0-F360-B6EB-B735-BF38F480746C}"/>
              </a:ext>
            </a:extLst>
          </p:cNvPr>
          <p:cNvSpPr/>
          <p:nvPr/>
        </p:nvSpPr>
        <p:spPr>
          <a:xfrm>
            <a:off x="718397" y="3331307"/>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6" name="グループ化 5">
            <a:extLst>
              <a:ext uri="{FF2B5EF4-FFF2-40B4-BE49-F238E27FC236}">
                <a16:creationId xmlns:a16="http://schemas.microsoft.com/office/drawing/2014/main" id="{9B7C50D4-583F-5E06-9576-F24B5B176304}"/>
              </a:ext>
            </a:extLst>
          </p:cNvPr>
          <p:cNvGrpSpPr/>
          <p:nvPr/>
        </p:nvGrpSpPr>
        <p:grpSpPr>
          <a:xfrm>
            <a:off x="9795990" y="39696"/>
            <a:ext cx="2223646" cy="708068"/>
            <a:chOff x="7711002" y="39696"/>
            <a:chExt cx="2223646" cy="708068"/>
          </a:xfrm>
        </p:grpSpPr>
        <p:sp>
          <p:nvSpPr>
            <p:cNvPr id="9" name="正方形/長方形 8">
              <a:extLst>
                <a:ext uri="{FF2B5EF4-FFF2-40B4-BE49-F238E27FC236}">
                  <a16:creationId xmlns:a16="http://schemas.microsoft.com/office/drawing/2014/main" id="{1B8055F4-9201-26A6-AA41-1873ACD72F7C}"/>
                </a:ext>
              </a:extLst>
            </p:cNvPr>
            <p:cNvSpPr/>
            <p:nvPr/>
          </p:nvSpPr>
          <p:spPr>
            <a:xfrm>
              <a:off x="7711002" y="482895"/>
              <a:ext cx="509972" cy="264869"/>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ja-JP" altLang="en-US" sz="1900" b="0" i="0" u="none" strike="noStrike" kern="1200" cap="none" spc="0" normalizeH="0" baseline="0" noProof="0">
                <a:ln>
                  <a:noFill/>
                </a:ln>
                <a:solidFill>
                  <a:srgbClr val="000000"/>
                </a:solidFill>
                <a:effectLst/>
                <a:uLnTx/>
                <a:uFillTx/>
                <a:latin typeface="Arial Unicode MS"/>
                <a:ea typeface="ＭＳ Ｐゴシック"/>
                <a:cs typeface="+mn-cs"/>
              </a:endParaRPr>
            </a:p>
          </p:txBody>
        </p:sp>
        <p:grpSp>
          <p:nvGrpSpPr>
            <p:cNvPr id="10" name="グループ化 9">
              <a:extLst>
                <a:ext uri="{FF2B5EF4-FFF2-40B4-BE49-F238E27FC236}">
                  <a16:creationId xmlns:a16="http://schemas.microsoft.com/office/drawing/2014/main" id="{2EB5B74C-D045-D07E-FAA3-E0C6BF2D1E4A}"/>
                </a:ext>
              </a:extLst>
            </p:cNvPr>
            <p:cNvGrpSpPr/>
            <p:nvPr/>
          </p:nvGrpSpPr>
          <p:grpSpPr>
            <a:xfrm>
              <a:off x="7711002" y="39696"/>
              <a:ext cx="2223646" cy="708068"/>
              <a:chOff x="7711001" y="39696"/>
              <a:chExt cx="2582613" cy="708068"/>
            </a:xfrm>
          </p:grpSpPr>
          <p:sp>
            <p:nvSpPr>
              <p:cNvPr id="12" name="正方形/長方形 11">
                <a:extLst>
                  <a:ext uri="{FF2B5EF4-FFF2-40B4-BE49-F238E27FC236}">
                    <a16:creationId xmlns:a16="http://schemas.microsoft.com/office/drawing/2014/main" id="{3AAA7B1E-F574-913B-49EF-C395280E2629}"/>
                  </a:ext>
                </a:extLst>
              </p:cNvPr>
              <p:cNvSpPr/>
              <p:nvPr/>
            </p:nvSpPr>
            <p:spPr>
              <a:xfrm>
                <a:off x="8298560" y="482895"/>
                <a:ext cx="1995054" cy="2648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訂正箇所</a:t>
                </a:r>
              </a:p>
            </p:txBody>
          </p:sp>
          <p:sp>
            <p:nvSpPr>
              <p:cNvPr id="23" name="正方形/長方形 22">
                <a:extLst>
                  <a:ext uri="{FF2B5EF4-FFF2-40B4-BE49-F238E27FC236}">
                    <a16:creationId xmlns:a16="http://schemas.microsoft.com/office/drawing/2014/main" id="{39A3BFD3-B703-698F-703A-A25AD0FB9B8A}"/>
                  </a:ext>
                </a:extLst>
              </p:cNvPr>
              <p:cNvSpPr/>
              <p:nvPr/>
            </p:nvSpPr>
            <p:spPr>
              <a:xfrm>
                <a:off x="7711001" y="39696"/>
                <a:ext cx="2582613" cy="3805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4/11(</a:t>
                </a:r>
                <a:r>
                  <a:rPr kumimoji="1" lang="ja-JP" altLang="en-US"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金</a:t>
                </a:r>
                <a:r>
                  <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訂正版</a:t>
                </a:r>
                <a:endPar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grpSp>
      <p:sp>
        <p:nvSpPr>
          <p:cNvPr id="2" name="テキスト ボックス 1">
            <a:extLst>
              <a:ext uri="{FF2B5EF4-FFF2-40B4-BE49-F238E27FC236}">
                <a16:creationId xmlns:a16="http://schemas.microsoft.com/office/drawing/2014/main" id="{2825115D-C8A9-ADDD-8392-C18DFB877459}"/>
              </a:ext>
            </a:extLst>
          </p:cNvPr>
          <p:cNvSpPr txBox="1"/>
          <p:nvPr/>
        </p:nvSpPr>
        <p:spPr>
          <a:xfrm>
            <a:off x="-804" y="-10254"/>
            <a:ext cx="910097"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kern="0" dirty="0">
                <a:solidFill>
                  <a:prstClr val="white"/>
                </a:solidFill>
                <a:latin typeface="Meiryo UI"/>
                <a:ea typeface="Meiryo UI"/>
              </a:rPr>
              <a:t>再掲</a:t>
            </a:r>
            <a:endParaRPr kumimoji="0" lang="ja-JP" altLang="en-US" sz="2000" b="1" i="0" u="none" strike="noStrike" kern="0" cap="none" spc="0" normalizeH="0" baseline="0" noProof="0" dirty="0">
              <a:ln>
                <a:noFill/>
              </a:ln>
              <a:solidFill>
                <a:prstClr val="white"/>
              </a:solidFill>
              <a:effectLst/>
              <a:uLnTx/>
              <a:uFillTx/>
              <a:latin typeface="Meiryo UI"/>
              <a:ea typeface="Meiryo UI"/>
              <a:cs typeface="+mn-cs"/>
            </a:endParaRPr>
          </a:p>
        </p:txBody>
      </p:sp>
    </p:spTree>
    <p:extLst>
      <p:ext uri="{BB962C8B-B14F-4D97-AF65-F5344CB8AC3E}">
        <p14:creationId xmlns:p14="http://schemas.microsoft.com/office/powerpoint/2010/main" val="407037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CB778-6001-14D4-FEF3-BB1194A7872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D54158A-19DD-6392-B2E9-DBA63FDD8E55}"/>
              </a:ext>
            </a:extLst>
          </p:cNvPr>
          <p:cNvSpPr>
            <a:spLocks noGrp="1"/>
          </p:cNvSpPr>
          <p:nvPr>
            <p:ph type="title"/>
          </p:nvPr>
        </p:nvSpPr>
        <p:spPr>
          <a:xfrm>
            <a:off x="243910" y="190047"/>
            <a:ext cx="10430863" cy="521706"/>
          </a:xfrm>
        </p:spPr>
        <p:txBody>
          <a:bodyPr lIns="95767" tIns="47884" rIns="95767" bIns="47884" anchor="ctr" anchorCtr="0"/>
          <a:lstStyle/>
          <a:p>
            <a:r>
              <a:rPr lang="ja-JP" altLang="en-US" sz="2400" dirty="0"/>
              <a:t>本日の</a:t>
            </a:r>
            <a:r>
              <a:rPr lang="en-US" altLang="ja-JP" sz="2400" dirty="0"/>
              <a:t> MT</a:t>
            </a:r>
            <a:r>
              <a:rPr lang="ja-JP" altLang="en-US" sz="2400" dirty="0"/>
              <a:t>G を踏まえた今後のタスク</a:t>
            </a:r>
          </a:p>
        </p:txBody>
      </p:sp>
      <p:sp>
        <p:nvSpPr>
          <p:cNvPr id="4" name="コンテンツ プレースホルダー 3">
            <a:extLst>
              <a:ext uri="{FF2B5EF4-FFF2-40B4-BE49-F238E27FC236}">
                <a16:creationId xmlns:a16="http://schemas.microsoft.com/office/drawing/2014/main" id="{7D585C8E-CF3A-22C4-3D6B-1436640BA720}"/>
              </a:ext>
            </a:extLst>
          </p:cNvPr>
          <p:cNvSpPr txBox="1">
            <a:spLocks/>
          </p:cNvSpPr>
          <p:nvPr/>
        </p:nvSpPr>
        <p:spPr>
          <a:xfrm>
            <a:off x="231479" y="1004402"/>
            <a:ext cx="11788158" cy="382879"/>
          </a:xfrm>
          <a:prstGeom prst="rect">
            <a:avLst/>
          </a:prstGeom>
        </p:spPr>
        <p:txBody>
          <a:bodyPr lIns="95767" tIns="47884" rIns="95767" bIns="47884" anchor="t"/>
          <a:lstStyle>
            <a:defPPr>
              <a:defRPr lang="ja-JP"/>
            </a:defPPr>
            <a:lvl1pPr indent="0" defTabSz="638335">
              <a:spcBef>
                <a:spcPct val="20000"/>
              </a:spcBef>
              <a:buFont typeface="Arial"/>
              <a:buNone/>
              <a:defRPr sz="1800">
                <a:latin typeface="Meiryo UI" panose="020B0604030504040204" pitchFamily="50" charset="-128"/>
                <a:ea typeface="Meiryo UI" panose="020B0604030504040204" pitchFamily="50" charset="-128"/>
              </a:defRPr>
            </a:lvl1pPr>
            <a:lvl2pPr marL="801060" marR="0" indent="-236233" defTabSz="638335" fontAlgn="auto">
              <a:lnSpc>
                <a:spcPct val="100000"/>
              </a:lnSpc>
              <a:spcBef>
                <a:spcPct val="20000"/>
              </a:spcBef>
              <a:spcAft>
                <a:spcPts val="0"/>
              </a:spcAft>
              <a:buClrTx/>
              <a:buSzTx/>
              <a:buFont typeface="Arial"/>
              <a:buNone/>
              <a:tabLst/>
              <a:defRPr sz="2266">
                <a:latin typeface="ＭＳ Ｐゴシック"/>
              </a:defRPr>
            </a:lvl2pPr>
            <a:lvl3pPr marL="1595837" indent="-236233" defTabSz="638335">
              <a:spcBef>
                <a:spcPct val="20000"/>
              </a:spcBef>
              <a:buFont typeface="Arial"/>
              <a:buChar char="•"/>
              <a:defRPr sz="2266">
                <a:latin typeface="ＭＳ Ｐゴシック"/>
              </a:defRPr>
            </a:lvl3pPr>
            <a:lvl4pPr marL="2234170" indent="-236233" defTabSz="638335">
              <a:spcBef>
                <a:spcPct val="20000"/>
              </a:spcBef>
              <a:buFont typeface="Arial"/>
              <a:buChar char="•"/>
              <a:defRPr sz="2266">
                <a:latin typeface="ＭＳ Ｐゴシック"/>
              </a:defRPr>
            </a:lvl4pPr>
            <a:lvl5pPr marL="2872505" indent="-236233" defTabSz="638335">
              <a:spcBef>
                <a:spcPct val="20000"/>
              </a:spcBef>
              <a:buFont typeface="Arial"/>
              <a:buChar char="•"/>
              <a:defRPr sz="2266">
                <a:latin typeface="ＭＳ Ｐゴシック"/>
              </a:defRPr>
            </a:lvl5pPr>
            <a:lvl6pPr marL="3510840" indent="-319167" defTabSz="638335">
              <a:spcBef>
                <a:spcPct val="20000"/>
              </a:spcBef>
              <a:buFont typeface="Arial"/>
              <a:buChar char="•"/>
              <a:defRPr sz="2800"/>
            </a:lvl6pPr>
            <a:lvl7pPr marL="4149172" indent="-319167" defTabSz="638335">
              <a:spcBef>
                <a:spcPct val="20000"/>
              </a:spcBef>
              <a:buFont typeface="Arial"/>
              <a:buChar char="•"/>
              <a:defRPr sz="2800"/>
            </a:lvl7pPr>
            <a:lvl8pPr marL="4787509" indent="-319167" defTabSz="638335">
              <a:spcBef>
                <a:spcPct val="20000"/>
              </a:spcBef>
              <a:buFont typeface="Arial"/>
              <a:buChar char="•"/>
              <a:defRPr sz="2800"/>
            </a:lvl8pPr>
            <a:lvl9pPr marL="5425844" indent="-319167" defTabSz="638335">
              <a:spcBef>
                <a:spcPct val="20000"/>
              </a:spcBef>
              <a:buFont typeface="Arial"/>
              <a:buChar char="•"/>
              <a:defRPr sz="2800"/>
            </a:lvl9pPr>
          </a:lstStyle>
          <a:p>
            <a:pPr marL="0" marR="0" lvl="0" indent="0" algn="l" defTabSz="638335" rtl="0" eaLnBrk="1" fontAlgn="auto" latinLnBrk="0" hangingPunct="1">
              <a:lnSpc>
                <a:spcPct val="100000"/>
              </a:lnSpc>
              <a:spcBef>
                <a:spcPct val="20000"/>
              </a:spcBef>
              <a:spcAft>
                <a:spcPts val="0"/>
              </a:spcAft>
              <a:buClrTx/>
              <a:buSzTx/>
              <a:buFont typeface="Arial"/>
              <a:buNone/>
              <a:tabLst/>
              <a:defRPr/>
            </a:pP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本日の定例</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MT</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G を踏まえ、今後のタスクを一覧化しています。</a:t>
            </a:r>
            <a:endPar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14" name="グループ化 13">
            <a:extLst>
              <a:ext uri="{FF2B5EF4-FFF2-40B4-BE49-F238E27FC236}">
                <a16:creationId xmlns:a16="http://schemas.microsoft.com/office/drawing/2014/main" id="{1DBDDC7E-9D38-CE75-4B3F-A890F1B781D4}"/>
              </a:ext>
            </a:extLst>
          </p:cNvPr>
          <p:cNvGrpSpPr/>
          <p:nvPr/>
        </p:nvGrpSpPr>
        <p:grpSpPr>
          <a:xfrm>
            <a:off x="333515" y="1503508"/>
            <a:ext cx="298300" cy="269508"/>
            <a:chOff x="808522" y="2358189"/>
            <a:chExt cx="2772076" cy="269508"/>
          </a:xfrm>
        </p:grpSpPr>
        <p:cxnSp>
          <p:nvCxnSpPr>
            <p:cNvPr id="15" name="直線コネクタ 14">
              <a:extLst>
                <a:ext uri="{FF2B5EF4-FFF2-40B4-BE49-F238E27FC236}">
                  <a16:creationId xmlns:a16="http://schemas.microsoft.com/office/drawing/2014/main" id="{E3F386FD-7091-90C2-36FD-52153E645C07}"/>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17" name="正方形/長方形 16">
              <a:extLst>
                <a:ext uri="{FF2B5EF4-FFF2-40B4-BE49-F238E27FC236}">
                  <a16:creationId xmlns:a16="http://schemas.microsoft.com/office/drawing/2014/main" id="{13866D2F-7A36-526E-2F67-397C15698E28}"/>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grpSp>
        <p:nvGrpSpPr>
          <p:cNvPr id="21" name="グループ化 20">
            <a:extLst>
              <a:ext uri="{FF2B5EF4-FFF2-40B4-BE49-F238E27FC236}">
                <a16:creationId xmlns:a16="http://schemas.microsoft.com/office/drawing/2014/main" id="{DE07444D-5A9E-5DBB-096C-CD32AFF6D47E}"/>
              </a:ext>
            </a:extLst>
          </p:cNvPr>
          <p:cNvGrpSpPr/>
          <p:nvPr/>
        </p:nvGrpSpPr>
        <p:grpSpPr>
          <a:xfrm>
            <a:off x="2078183" y="1503508"/>
            <a:ext cx="8307036" cy="269508"/>
            <a:chOff x="808522" y="2358189"/>
            <a:chExt cx="2772076" cy="269508"/>
          </a:xfrm>
        </p:grpSpPr>
        <p:cxnSp>
          <p:nvCxnSpPr>
            <p:cNvPr id="22" name="直線コネクタ 21">
              <a:extLst>
                <a:ext uri="{FF2B5EF4-FFF2-40B4-BE49-F238E27FC236}">
                  <a16:creationId xmlns:a16="http://schemas.microsoft.com/office/drawing/2014/main" id="{D108FB96-253A-AC4C-DC4B-33C2242C30FC}"/>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23" name="正方形/長方形 22">
              <a:extLst>
                <a:ext uri="{FF2B5EF4-FFF2-40B4-BE49-F238E27FC236}">
                  <a16:creationId xmlns:a16="http://schemas.microsoft.com/office/drawing/2014/main" id="{E432543C-6A69-4482-C497-CDB70BAA9174}"/>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タスク詳細</a:t>
              </a:r>
              <a:r>
                <a:rPr kumimoji="1" lang="ja-JP" altLang="en-US" sz="14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（赤字は本日期日決定のもの）</a:t>
              </a:r>
            </a:p>
          </p:txBody>
        </p:sp>
      </p:grpSp>
      <p:grpSp>
        <p:nvGrpSpPr>
          <p:cNvPr id="27" name="グループ化 26">
            <a:extLst>
              <a:ext uri="{FF2B5EF4-FFF2-40B4-BE49-F238E27FC236}">
                <a16:creationId xmlns:a16="http://schemas.microsoft.com/office/drawing/2014/main" id="{F8A669C3-2EA3-B86E-AD93-F31767874B78}"/>
              </a:ext>
            </a:extLst>
          </p:cNvPr>
          <p:cNvGrpSpPr/>
          <p:nvPr/>
        </p:nvGrpSpPr>
        <p:grpSpPr>
          <a:xfrm>
            <a:off x="10512543" y="1503508"/>
            <a:ext cx="1157270" cy="269508"/>
            <a:chOff x="808522" y="2358189"/>
            <a:chExt cx="2772076" cy="269508"/>
          </a:xfrm>
        </p:grpSpPr>
        <p:cxnSp>
          <p:nvCxnSpPr>
            <p:cNvPr id="28" name="直線コネクタ 27">
              <a:extLst>
                <a:ext uri="{FF2B5EF4-FFF2-40B4-BE49-F238E27FC236}">
                  <a16:creationId xmlns:a16="http://schemas.microsoft.com/office/drawing/2014/main" id="{40FFEC79-AA89-F892-9B10-4B1C025D19D0}"/>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29" name="正方形/長方形 28">
              <a:extLst>
                <a:ext uri="{FF2B5EF4-FFF2-40B4-BE49-F238E27FC236}">
                  <a16:creationId xmlns:a16="http://schemas.microsoft.com/office/drawing/2014/main" id="{520C9026-1D59-CAD5-34F1-EB396612E348}"/>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担当</a:t>
              </a:r>
            </a:p>
          </p:txBody>
        </p:sp>
      </p:grpSp>
      <p:grpSp>
        <p:nvGrpSpPr>
          <p:cNvPr id="53" name="グループ化 52">
            <a:extLst>
              <a:ext uri="{FF2B5EF4-FFF2-40B4-BE49-F238E27FC236}">
                <a16:creationId xmlns:a16="http://schemas.microsoft.com/office/drawing/2014/main" id="{199CB4EA-6D0E-4777-A1C9-F9CE141B8568}"/>
              </a:ext>
            </a:extLst>
          </p:cNvPr>
          <p:cNvGrpSpPr/>
          <p:nvPr/>
        </p:nvGrpSpPr>
        <p:grpSpPr>
          <a:xfrm>
            <a:off x="759139" y="1503508"/>
            <a:ext cx="1191720" cy="269508"/>
            <a:chOff x="808522" y="2358189"/>
            <a:chExt cx="2772076" cy="269508"/>
          </a:xfrm>
        </p:grpSpPr>
        <p:cxnSp>
          <p:nvCxnSpPr>
            <p:cNvPr id="54" name="直線コネクタ 53">
              <a:extLst>
                <a:ext uri="{FF2B5EF4-FFF2-40B4-BE49-F238E27FC236}">
                  <a16:creationId xmlns:a16="http://schemas.microsoft.com/office/drawing/2014/main" id="{830B8C83-53A5-F41E-5961-6CD29E5B2941}"/>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55" name="正方形/長方形 54">
              <a:extLst>
                <a:ext uri="{FF2B5EF4-FFF2-40B4-BE49-F238E27FC236}">
                  <a16:creationId xmlns:a16="http://schemas.microsoft.com/office/drawing/2014/main" id="{AA312BB0-F9D6-0A75-55CF-0ED539A6945C}"/>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分類</a:t>
              </a:r>
            </a:p>
          </p:txBody>
        </p:sp>
      </p:grpSp>
      <p:sp>
        <p:nvSpPr>
          <p:cNvPr id="3" name="正方形/長方形 2">
            <a:extLst>
              <a:ext uri="{FF2B5EF4-FFF2-40B4-BE49-F238E27FC236}">
                <a16:creationId xmlns:a16="http://schemas.microsoft.com/office/drawing/2014/main" id="{14725970-868D-C93A-6516-8E8F057579FA}"/>
              </a:ext>
            </a:extLst>
          </p:cNvPr>
          <p:cNvSpPr/>
          <p:nvPr/>
        </p:nvSpPr>
        <p:spPr>
          <a:xfrm>
            <a:off x="333515" y="2411539"/>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a:t>
            </a:r>
          </a:p>
        </p:txBody>
      </p:sp>
      <p:sp>
        <p:nvSpPr>
          <p:cNvPr id="5" name="正方形/長方形 4">
            <a:extLst>
              <a:ext uri="{FF2B5EF4-FFF2-40B4-BE49-F238E27FC236}">
                <a16:creationId xmlns:a16="http://schemas.microsoft.com/office/drawing/2014/main" id="{6A63F30B-84DB-E6B6-F511-FF26139BBE67}"/>
              </a:ext>
            </a:extLst>
          </p:cNvPr>
          <p:cNvSpPr/>
          <p:nvPr/>
        </p:nvSpPr>
        <p:spPr>
          <a:xfrm>
            <a:off x="2078183" y="2411539"/>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連携一覧</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（excel</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一覧_ve</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r4」）の項目過不足の確認（但し、サンプルレスポンスを見ないと最終判断はできない）</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 name="正方形/長方形 5">
            <a:extLst>
              <a:ext uri="{FF2B5EF4-FFF2-40B4-BE49-F238E27FC236}">
                <a16:creationId xmlns:a16="http://schemas.microsoft.com/office/drawing/2014/main" id="{CB7DB612-2812-2CDF-8A45-9EC4964300A4}"/>
              </a:ext>
            </a:extLst>
          </p:cNvPr>
          <p:cNvSpPr/>
          <p:nvPr/>
        </p:nvSpPr>
        <p:spPr>
          <a:xfrm>
            <a:off x="10512543" y="2411539"/>
            <a:ext cx="1157270" cy="428792"/>
          </a:xfrm>
          <a:prstGeom prst="rect">
            <a:avLst/>
          </a:prstGeom>
          <a:solidFill>
            <a:srgbClr val="92D050"/>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バディ開発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 name="正方形/長方形 8">
            <a:extLst>
              <a:ext uri="{FF2B5EF4-FFF2-40B4-BE49-F238E27FC236}">
                <a16:creationId xmlns:a16="http://schemas.microsoft.com/office/drawing/2014/main" id="{3C2E270C-9200-5758-0C68-9F84E4DE13E3}"/>
              </a:ext>
            </a:extLst>
          </p:cNvPr>
          <p:cNvSpPr/>
          <p:nvPr/>
        </p:nvSpPr>
        <p:spPr>
          <a:xfrm>
            <a:off x="333515" y="2953765"/>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3</a:t>
            </a:r>
          </a:p>
        </p:txBody>
      </p:sp>
      <p:sp>
        <p:nvSpPr>
          <p:cNvPr id="11" name="正方形/長方形 10">
            <a:extLst>
              <a:ext uri="{FF2B5EF4-FFF2-40B4-BE49-F238E27FC236}">
                <a16:creationId xmlns:a16="http://schemas.microsoft.com/office/drawing/2014/main" id="{B3E6FD43-5156-0249-B25A-7308F94E61AF}"/>
              </a:ext>
            </a:extLst>
          </p:cNvPr>
          <p:cNvSpPr/>
          <p:nvPr/>
        </p:nvSpPr>
        <p:spPr>
          <a:xfrm>
            <a:off x="2078183" y="2953765"/>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仕様書、及びレスポンスサンプルの連</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携⇒手戻り防止の為、早期から適宜バディチームに連携の上</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5 月末をめが</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けて </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FIX 予定</a:t>
            </a:r>
            <a:endPar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
        <p:nvSpPr>
          <p:cNvPr id="12" name="正方形/長方形 11">
            <a:extLst>
              <a:ext uri="{FF2B5EF4-FFF2-40B4-BE49-F238E27FC236}">
                <a16:creationId xmlns:a16="http://schemas.microsoft.com/office/drawing/2014/main" id="{7E8FA0C2-E02F-1FCD-13F1-CEDD9718708A}"/>
              </a:ext>
            </a:extLst>
          </p:cNvPr>
          <p:cNvSpPr/>
          <p:nvPr/>
        </p:nvSpPr>
        <p:spPr>
          <a:xfrm>
            <a:off x="10512543" y="2953765"/>
            <a:ext cx="1157270" cy="428792"/>
          </a:xfrm>
          <a:prstGeom prst="rect">
            <a:avLst/>
          </a:prstGeom>
          <a:solidFill>
            <a:schemeClr val="accent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DLTX</a:t>
            </a:r>
          </a:p>
        </p:txBody>
      </p:sp>
      <p:sp>
        <p:nvSpPr>
          <p:cNvPr id="16" name="正方形/長方形 15">
            <a:extLst>
              <a:ext uri="{FF2B5EF4-FFF2-40B4-BE49-F238E27FC236}">
                <a16:creationId xmlns:a16="http://schemas.microsoft.com/office/drawing/2014/main" id="{D19BC08C-825E-4CD7-EE8A-58FB12C2BFC2}"/>
              </a:ext>
            </a:extLst>
          </p:cNvPr>
          <p:cNvSpPr/>
          <p:nvPr/>
        </p:nvSpPr>
        <p:spPr>
          <a:xfrm>
            <a:off x="333515" y="4038217"/>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5</a:t>
            </a:r>
          </a:p>
        </p:txBody>
      </p:sp>
      <p:sp>
        <p:nvSpPr>
          <p:cNvPr id="18" name="正方形/長方形 17">
            <a:extLst>
              <a:ext uri="{FF2B5EF4-FFF2-40B4-BE49-F238E27FC236}">
                <a16:creationId xmlns:a16="http://schemas.microsoft.com/office/drawing/2014/main" id="{48C5C18D-5A62-33EC-1E26-5F7EB5865F70}"/>
              </a:ext>
            </a:extLst>
          </p:cNvPr>
          <p:cNvSpPr/>
          <p:nvPr/>
        </p:nvSpPr>
        <p:spPr>
          <a:xfrm>
            <a:off x="2078183" y="4038217"/>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バディ・デジ棚それぞれにおける全国展開に向けた機能開発のマスタースケジュールの策定、及び認識合わせ</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9" name="正方形/長方形 18">
            <a:extLst>
              <a:ext uri="{FF2B5EF4-FFF2-40B4-BE49-F238E27FC236}">
                <a16:creationId xmlns:a16="http://schemas.microsoft.com/office/drawing/2014/main" id="{78993CE3-727A-4426-EC20-2C0D643F4AD7}"/>
              </a:ext>
            </a:extLst>
          </p:cNvPr>
          <p:cNvSpPr/>
          <p:nvPr/>
        </p:nvSpPr>
        <p:spPr>
          <a:xfrm>
            <a:off x="10512543" y="4038217"/>
            <a:ext cx="1157270" cy="428792"/>
          </a:xfrm>
          <a:prstGeom prst="rect">
            <a:avLst/>
          </a:prstGeom>
          <a:solidFill>
            <a:srgbClr val="BEF8ED"/>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両チーム</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0" name="正方形/長方形 19">
            <a:extLst>
              <a:ext uri="{FF2B5EF4-FFF2-40B4-BE49-F238E27FC236}">
                <a16:creationId xmlns:a16="http://schemas.microsoft.com/office/drawing/2014/main" id="{F36CFB76-E45C-374B-337F-DF586452E01E}"/>
              </a:ext>
            </a:extLst>
          </p:cNvPr>
          <p:cNvSpPr/>
          <p:nvPr/>
        </p:nvSpPr>
        <p:spPr>
          <a:xfrm>
            <a:off x="333515" y="3495991"/>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4</a:t>
            </a:r>
          </a:p>
        </p:txBody>
      </p:sp>
      <p:sp>
        <p:nvSpPr>
          <p:cNvPr id="24" name="正方形/長方形 23">
            <a:extLst>
              <a:ext uri="{FF2B5EF4-FFF2-40B4-BE49-F238E27FC236}">
                <a16:creationId xmlns:a16="http://schemas.microsoft.com/office/drawing/2014/main" id="{D81F495C-99DF-6590-C389-F12C9EA66D27}"/>
              </a:ext>
            </a:extLst>
          </p:cNvPr>
          <p:cNvSpPr/>
          <p:nvPr/>
        </p:nvSpPr>
        <p:spPr>
          <a:xfrm>
            <a:off x="2078183" y="3495991"/>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新設バディカテゴリの内容最終決定</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a:t>
            </a:r>
            <a:r>
              <a:rPr kumimoji="1" lang="en-US" altLang="ja-JP"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4/24(</a:t>
            </a:r>
            <a:r>
              <a:rPr kumimoji="1" lang="ja-JP" altLang="en-US"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木</a:t>
            </a:r>
            <a:r>
              <a:rPr kumimoji="1" lang="en-US" altLang="ja-JP"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に生涯教の担当内で確認の上、共有</a:t>
            </a:r>
            <a:endParaRPr kumimoji="1" lang="en-US" altLang="ja-JP"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endParaRPr>
          </a:p>
        </p:txBody>
      </p:sp>
      <p:sp>
        <p:nvSpPr>
          <p:cNvPr id="25" name="正方形/長方形 24">
            <a:extLst>
              <a:ext uri="{FF2B5EF4-FFF2-40B4-BE49-F238E27FC236}">
                <a16:creationId xmlns:a16="http://schemas.microsoft.com/office/drawing/2014/main" id="{9DC7EE2A-96C4-7D85-8589-EFE8DBC0B27D}"/>
              </a:ext>
            </a:extLst>
          </p:cNvPr>
          <p:cNvSpPr/>
          <p:nvPr/>
        </p:nvSpPr>
        <p:spPr>
          <a:xfrm>
            <a:off x="10512543" y="3495991"/>
            <a:ext cx="1157270" cy="428792"/>
          </a:xfrm>
          <a:prstGeom prst="rect">
            <a:avLst/>
          </a:prstGeom>
          <a:solidFill>
            <a:schemeClr val="tx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デジ棚生涯教</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6" name="正方形/長方形 25">
            <a:extLst>
              <a:ext uri="{FF2B5EF4-FFF2-40B4-BE49-F238E27FC236}">
                <a16:creationId xmlns:a16="http://schemas.microsoft.com/office/drawing/2014/main" id="{341C7DF1-EAE4-BC71-14A6-DF9D022C3A9A}"/>
              </a:ext>
            </a:extLst>
          </p:cNvPr>
          <p:cNvSpPr/>
          <p:nvPr/>
        </p:nvSpPr>
        <p:spPr>
          <a:xfrm>
            <a:off x="333515" y="4580443"/>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6</a:t>
            </a:r>
          </a:p>
        </p:txBody>
      </p:sp>
      <p:sp>
        <p:nvSpPr>
          <p:cNvPr id="32" name="正方形/長方形 31">
            <a:extLst>
              <a:ext uri="{FF2B5EF4-FFF2-40B4-BE49-F238E27FC236}">
                <a16:creationId xmlns:a16="http://schemas.microsoft.com/office/drawing/2014/main" id="{DA2E3D87-7DAD-9DC2-09CE-30A9E6F6F3EF}"/>
              </a:ext>
            </a:extLst>
          </p:cNvPr>
          <p:cNvSpPr/>
          <p:nvPr/>
        </p:nvSpPr>
        <p:spPr>
          <a:xfrm>
            <a:off x="2078183" y="4580443"/>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“曖昧検索”の実装有無に関する生涯教内部での再検討</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4" name="正方形/長方形 33">
            <a:extLst>
              <a:ext uri="{FF2B5EF4-FFF2-40B4-BE49-F238E27FC236}">
                <a16:creationId xmlns:a16="http://schemas.microsoft.com/office/drawing/2014/main" id="{3C6DB859-4F99-42A6-88AE-5B0D054A7F94}"/>
              </a:ext>
            </a:extLst>
          </p:cNvPr>
          <p:cNvSpPr/>
          <p:nvPr/>
        </p:nvSpPr>
        <p:spPr>
          <a:xfrm>
            <a:off x="10512543" y="4580443"/>
            <a:ext cx="1157270" cy="428792"/>
          </a:xfrm>
          <a:prstGeom prst="rect">
            <a:avLst/>
          </a:prstGeom>
          <a:solidFill>
            <a:schemeClr val="tx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デジ棚生涯教</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7" name="正方形/長方形 36">
            <a:extLst>
              <a:ext uri="{FF2B5EF4-FFF2-40B4-BE49-F238E27FC236}">
                <a16:creationId xmlns:a16="http://schemas.microsoft.com/office/drawing/2014/main" id="{BB9777C2-663D-B56C-B73D-EA873D5D8AE9}"/>
              </a:ext>
            </a:extLst>
          </p:cNvPr>
          <p:cNvSpPr/>
          <p:nvPr/>
        </p:nvSpPr>
        <p:spPr>
          <a:xfrm>
            <a:off x="333515" y="5122669"/>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7</a:t>
            </a:r>
          </a:p>
        </p:txBody>
      </p:sp>
      <p:sp>
        <p:nvSpPr>
          <p:cNvPr id="39" name="正方形/長方形 38">
            <a:extLst>
              <a:ext uri="{FF2B5EF4-FFF2-40B4-BE49-F238E27FC236}">
                <a16:creationId xmlns:a16="http://schemas.microsoft.com/office/drawing/2014/main" id="{A2EF1FF2-58E7-8B53-97DC-388932B8FA1D}"/>
              </a:ext>
            </a:extLst>
          </p:cNvPr>
          <p:cNvSpPr/>
          <p:nvPr/>
        </p:nvSpPr>
        <p:spPr>
          <a:xfrm>
            <a:off x="2078183" y="5122669"/>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“お気に入り追加”機能におけるユースケースの整理</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2" name="正方形/長方形 41">
            <a:extLst>
              <a:ext uri="{FF2B5EF4-FFF2-40B4-BE49-F238E27FC236}">
                <a16:creationId xmlns:a16="http://schemas.microsoft.com/office/drawing/2014/main" id="{BB7E0B70-65A5-0AF5-95AC-B105C237A697}"/>
              </a:ext>
            </a:extLst>
          </p:cNvPr>
          <p:cNvSpPr/>
          <p:nvPr/>
        </p:nvSpPr>
        <p:spPr>
          <a:xfrm>
            <a:off x="10512543" y="5122669"/>
            <a:ext cx="1157270" cy="428792"/>
          </a:xfrm>
          <a:prstGeom prst="rect">
            <a:avLst/>
          </a:prstGeom>
          <a:solidFill>
            <a:srgbClr val="B7F094"/>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バディビジネス</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4" name="正方形/長方形 43">
            <a:extLst>
              <a:ext uri="{FF2B5EF4-FFF2-40B4-BE49-F238E27FC236}">
                <a16:creationId xmlns:a16="http://schemas.microsoft.com/office/drawing/2014/main" id="{2E80DACB-F966-2590-0D90-FFFB34C1ABB5}"/>
              </a:ext>
            </a:extLst>
          </p:cNvPr>
          <p:cNvSpPr/>
          <p:nvPr/>
        </p:nvSpPr>
        <p:spPr>
          <a:xfrm>
            <a:off x="333515" y="5664895"/>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8</a:t>
            </a:r>
          </a:p>
        </p:txBody>
      </p:sp>
      <p:sp>
        <p:nvSpPr>
          <p:cNvPr id="47" name="正方形/長方形 46">
            <a:extLst>
              <a:ext uri="{FF2B5EF4-FFF2-40B4-BE49-F238E27FC236}">
                <a16:creationId xmlns:a16="http://schemas.microsoft.com/office/drawing/2014/main" id="{DCB5321A-2E67-95AC-70CB-D0A9FBCC9E4D}"/>
              </a:ext>
            </a:extLst>
          </p:cNvPr>
          <p:cNvSpPr/>
          <p:nvPr/>
        </p:nvSpPr>
        <p:spPr>
          <a:xfrm>
            <a:off x="2078183" y="5664895"/>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ユースケースを元にした“お気に入り追加”機能の要件定義、及び両チームでの認識合わせ</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9" name="正方形/長方形 48">
            <a:extLst>
              <a:ext uri="{FF2B5EF4-FFF2-40B4-BE49-F238E27FC236}">
                <a16:creationId xmlns:a16="http://schemas.microsoft.com/office/drawing/2014/main" id="{0353F36F-BF31-8A99-E4CE-B4EC86BF03D1}"/>
              </a:ext>
            </a:extLst>
          </p:cNvPr>
          <p:cNvSpPr/>
          <p:nvPr/>
        </p:nvSpPr>
        <p:spPr>
          <a:xfrm>
            <a:off x="10512543" y="5664895"/>
            <a:ext cx="1157270" cy="428792"/>
          </a:xfrm>
          <a:prstGeom prst="rect">
            <a:avLst/>
          </a:prstGeom>
          <a:solidFill>
            <a:schemeClr val="tx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デジ棚生涯教</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0" name="正方形/長方形 49">
            <a:extLst>
              <a:ext uri="{FF2B5EF4-FFF2-40B4-BE49-F238E27FC236}">
                <a16:creationId xmlns:a16="http://schemas.microsoft.com/office/drawing/2014/main" id="{33329839-7084-E51A-0C7C-B4D2DBDF6AAD}"/>
              </a:ext>
            </a:extLst>
          </p:cNvPr>
          <p:cNvSpPr/>
          <p:nvPr/>
        </p:nvSpPr>
        <p:spPr>
          <a:xfrm>
            <a:off x="333515" y="6207121"/>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9</a:t>
            </a:r>
          </a:p>
        </p:txBody>
      </p:sp>
      <p:sp>
        <p:nvSpPr>
          <p:cNvPr id="51" name="正方形/長方形 50">
            <a:extLst>
              <a:ext uri="{FF2B5EF4-FFF2-40B4-BE49-F238E27FC236}">
                <a16:creationId xmlns:a16="http://schemas.microsoft.com/office/drawing/2014/main" id="{77832E12-EB36-727C-5B2A-D3060A4ED96D}"/>
              </a:ext>
            </a:extLst>
          </p:cNvPr>
          <p:cNvSpPr/>
          <p:nvPr/>
        </p:nvSpPr>
        <p:spPr>
          <a:xfrm>
            <a:off x="2078183" y="6207121"/>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“お気に入り追加”機能の開発に向けたスケジュールの策定</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2" name="正方形/長方形 51">
            <a:extLst>
              <a:ext uri="{FF2B5EF4-FFF2-40B4-BE49-F238E27FC236}">
                <a16:creationId xmlns:a16="http://schemas.microsoft.com/office/drawing/2014/main" id="{03AB01C5-2B62-74C6-FA27-8C05A06C3BCA}"/>
              </a:ext>
            </a:extLst>
          </p:cNvPr>
          <p:cNvSpPr/>
          <p:nvPr/>
        </p:nvSpPr>
        <p:spPr>
          <a:xfrm>
            <a:off x="10512543" y="6207121"/>
            <a:ext cx="1157270" cy="428792"/>
          </a:xfrm>
          <a:prstGeom prst="rect">
            <a:avLst/>
          </a:prstGeom>
          <a:solidFill>
            <a:schemeClr val="accent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DLTX</a:t>
            </a:r>
          </a:p>
        </p:txBody>
      </p:sp>
      <p:sp>
        <p:nvSpPr>
          <p:cNvPr id="56" name="正方形/長方形 55">
            <a:extLst>
              <a:ext uri="{FF2B5EF4-FFF2-40B4-BE49-F238E27FC236}">
                <a16:creationId xmlns:a16="http://schemas.microsoft.com/office/drawing/2014/main" id="{B842FD81-FFC9-B44A-95CF-C9925CEEB60B}"/>
              </a:ext>
            </a:extLst>
          </p:cNvPr>
          <p:cNvSpPr/>
          <p:nvPr/>
        </p:nvSpPr>
        <p:spPr>
          <a:xfrm>
            <a:off x="759139" y="1869313"/>
            <a:ext cx="1191720" cy="1513244"/>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連携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4" name="正方形/長方形 63">
            <a:extLst>
              <a:ext uri="{FF2B5EF4-FFF2-40B4-BE49-F238E27FC236}">
                <a16:creationId xmlns:a16="http://schemas.microsoft.com/office/drawing/2014/main" id="{52442BB9-0809-1D9E-8A2B-F268C7BC48E2}"/>
              </a:ext>
            </a:extLst>
          </p:cNvPr>
          <p:cNvSpPr/>
          <p:nvPr/>
        </p:nvSpPr>
        <p:spPr>
          <a:xfrm>
            <a:off x="759139" y="5122669"/>
            <a:ext cx="1191720" cy="1513244"/>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追加”機能</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5" name="正方形/長方形 64">
            <a:extLst>
              <a:ext uri="{FF2B5EF4-FFF2-40B4-BE49-F238E27FC236}">
                <a16:creationId xmlns:a16="http://schemas.microsoft.com/office/drawing/2014/main" id="{920BE824-3C9F-3C1C-FDB2-CF3933F7D2B2}"/>
              </a:ext>
            </a:extLst>
          </p:cNvPr>
          <p:cNvSpPr/>
          <p:nvPr/>
        </p:nvSpPr>
        <p:spPr>
          <a:xfrm>
            <a:off x="759139" y="4580443"/>
            <a:ext cx="1191720" cy="428792"/>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曖昧検索</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6" name="正方形/長方形 65">
            <a:extLst>
              <a:ext uri="{FF2B5EF4-FFF2-40B4-BE49-F238E27FC236}">
                <a16:creationId xmlns:a16="http://schemas.microsoft.com/office/drawing/2014/main" id="{9992FC25-4944-F38D-BF2A-EDD7329D1F12}"/>
              </a:ext>
            </a:extLst>
          </p:cNvPr>
          <p:cNvSpPr/>
          <p:nvPr/>
        </p:nvSpPr>
        <p:spPr>
          <a:xfrm>
            <a:off x="759139" y="4038217"/>
            <a:ext cx="1191720" cy="428792"/>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マススケ</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7" name="正方形/長方形 66">
            <a:extLst>
              <a:ext uri="{FF2B5EF4-FFF2-40B4-BE49-F238E27FC236}">
                <a16:creationId xmlns:a16="http://schemas.microsoft.com/office/drawing/2014/main" id="{B6690984-51FF-D6BC-AFDA-843EFBA69110}"/>
              </a:ext>
            </a:extLst>
          </p:cNvPr>
          <p:cNvSpPr/>
          <p:nvPr/>
        </p:nvSpPr>
        <p:spPr>
          <a:xfrm>
            <a:off x="759139" y="3495991"/>
            <a:ext cx="1191720" cy="428792"/>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カテゴリ</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 name="正方形/長方形 7">
            <a:extLst>
              <a:ext uri="{FF2B5EF4-FFF2-40B4-BE49-F238E27FC236}">
                <a16:creationId xmlns:a16="http://schemas.microsoft.com/office/drawing/2014/main" id="{8E37D84A-3C0F-EAAF-2EAD-5F766B3954DC}"/>
              </a:ext>
            </a:extLst>
          </p:cNvPr>
          <p:cNvSpPr/>
          <p:nvPr/>
        </p:nvSpPr>
        <p:spPr>
          <a:xfrm>
            <a:off x="333515" y="1869313"/>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1</a:t>
            </a:r>
          </a:p>
        </p:txBody>
      </p:sp>
      <p:sp>
        <p:nvSpPr>
          <p:cNvPr id="10" name="正方形/長方形 9">
            <a:extLst>
              <a:ext uri="{FF2B5EF4-FFF2-40B4-BE49-F238E27FC236}">
                <a16:creationId xmlns:a16="http://schemas.microsoft.com/office/drawing/2014/main" id="{5FB98CD3-7724-A5DA-53FB-585CC851DAF8}"/>
              </a:ext>
            </a:extLst>
          </p:cNvPr>
          <p:cNvSpPr/>
          <p:nvPr/>
        </p:nvSpPr>
        <p:spPr>
          <a:xfrm>
            <a:off x="2078183" y="1869313"/>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バディ側との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AP</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 連携テストの具体日程の</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提示⇒今週中に可能であれば資料を送付の</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上、4/3</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0</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水)</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定例 </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MTG にて共有</a:t>
            </a:r>
            <a:endPar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
        <p:nvSpPr>
          <p:cNvPr id="13" name="正方形/長方形 12">
            <a:extLst>
              <a:ext uri="{FF2B5EF4-FFF2-40B4-BE49-F238E27FC236}">
                <a16:creationId xmlns:a16="http://schemas.microsoft.com/office/drawing/2014/main" id="{2E93E8F6-96B8-26B6-C6D4-61C523F8A187}"/>
              </a:ext>
            </a:extLst>
          </p:cNvPr>
          <p:cNvSpPr/>
          <p:nvPr/>
        </p:nvSpPr>
        <p:spPr>
          <a:xfrm>
            <a:off x="10512543" y="1869313"/>
            <a:ext cx="1157270" cy="428792"/>
          </a:xfrm>
          <a:prstGeom prst="rect">
            <a:avLst/>
          </a:prstGeom>
          <a:solidFill>
            <a:schemeClr val="accent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DLTX</a:t>
            </a:r>
          </a:p>
        </p:txBody>
      </p:sp>
      <p:sp>
        <p:nvSpPr>
          <p:cNvPr id="7" name="正方形/長方形 6">
            <a:extLst>
              <a:ext uri="{FF2B5EF4-FFF2-40B4-BE49-F238E27FC236}">
                <a16:creationId xmlns:a16="http://schemas.microsoft.com/office/drawing/2014/main" id="{D4C15D76-7E06-8F94-2E80-859659AF6808}"/>
              </a:ext>
            </a:extLst>
          </p:cNvPr>
          <p:cNvSpPr/>
          <p:nvPr/>
        </p:nvSpPr>
        <p:spPr>
          <a:xfrm>
            <a:off x="231479" y="3429000"/>
            <a:ext cx="11438334" cy="49578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30" name="正方形/長方形 29">
            <a:extLst>
              <a:ext uri="{FF2B5EF4-FFF2-40B4-BE49-F238E27FC236}">
                <a16:creationId xmlns:a16="http://schemas.microsoft.com/office/drawing/2014/main" id="{2934B67A-C298-3479-2238-6694BF37A8DF}"/>
              </a:ext>
            </a:extLst>
          </p:cNvPr>
          <p:cNvSpPr/>
          <p:nvPr/>
        </p:nvSpPr>
        <p:spPr>
          <a:xfrm>
            <a:off x="231479" y="4542759"/>
            <a:ext cx="11438334" cy="49578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31" name="正方形/長方形 30">
            <a:extLst>
              <a:ext uri="{FF2B5EF4-FFF2-40B4-BE49-F238E27FC236}">
                <a16:creationId xmlns:a16="http://schemas.microsoft.com/office/drawing/2014/main" id="{AEA426CE-6992-E5DC-99CF-2EA138FEA8B4}"/>
              </a:ext>
            </a:extLst>
          </p:cNvPr>
          <p:cNvSpPr/>
          <p:nvPr/>
        </p:nvSpPr>
        <p:spPr>
          <a:xfrm>
            <a:off x="231479" y="5635590"/>
            <a:ext cx="11438334" cy="49578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33" name="四角形: 角を丸くする 32">
            <a:extLst>
              <a:ext uri="{FF2B5EF4-FFF2-40B4-BE49-F238E27FC236}">
                <a16:creationId xmlns:a16="http://schemas.microsoft.com/office/drawing/2014/main" id="{9AF589B6-00D0-AE3A-2BCF-746E0CDCFCD1}"/>
              </a:ext>
            </a:extLst>
          </p:cNvPr>
          <p:cNvSpPr/>
          <p:nvPr/>
        </p:nvSpPr>
        <p:spPr>
          <a:xfrm>
            <a:off x="-93429" y="3315572"/>
            <a:ext cx="1152187" cy="267952"/>
          </a:xfrm>
          <a:prstGeom prst="roundRect">
            <a:avLst/>
          </a:prstGeom>
          <a:solidFill>
            <a:schemeClr val="tx2">
              <a:lumMod val="20000"/>
              <a:lumOff val="80000"/>
            </a:scheme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altLang="ja-JP" sz="1600" kern="0" dirty="0">
                <a:solidFill>
                  <a:srgbClr val="000000"/>
                </a:solidFill>
                <a:latin typeface="Meiryo UI"/>
                <a:ea typeface="Meiryo UI"/>
              </a:rPr>
              <a:t>3</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スラ</a:t>
            </a:r>
          </a:p>
        </p:txBody>
      </p:sp>
      <p:sp>
        <p:nvSpPr>
          <p:cNvPr id="35" name="四角形: 角を丸くする 34">
            <a:extLst>
              <a:ext uri="{FF2B5EF4-FFF2-40B4-BE49-F238E27FC236}">
                <a16:creationId xmlns:a16="http://schemas.microsoft.com/office/drawing/2014/main" id="{537ED23D-CFA8-0503-9D44-3E3FA0589778}"/>
              </a:ext>
            </a:extLst>
          </p:cNvPr>
          <p:cNvSpPr/>
          <p:nvPr/>
        </p:nvSpPr>
        <p:spPr>
          <a:xfrm>
            <a:off x="-93429" y="4382886"/>
            <a:ext cx="1152187" cy="267952"/>
          </a:xfrm>
          <a:prstGeom prst="roundRect">
            <a:avLst/>
          </a:prstGeom>
          <a:solidFill>
            <a:schemeClr val="tx2">
              <a:lumMod val="20000"/>
              <a:lumOff val="80000"/>
            </a:scheme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4</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スラ</a:t>
            </a:r>
          </a:p>
        </p:txBody>
      </p:sp>
      <p:sp>
        <p:nvSpPr>
          <p:cNvPr id="36" name="四角形: 角を丸くする 35">
            <a:extLst>
              <a:ext uri="{FF2B5EF4-FFF2-40B4-BE49-F238E27FC236}">
                <a16:creationId xmlns:a16="http://schemas.microsoft.com/office/drawing/2014/main" id="{E3B18542-B005-FF00-62AD-40B1A7378958}"/>
              </a:ext>
            </a:extLst>
          </p:cNvPr>
          <p:cNvSpPr/>
          <p:nvPr/>
        </p:nvSpPr>
        <p:spPr>
          <a:xfrm>
            <a:off x="-93430" y="5511815"/>
            <a:ext cx="1152187" cy="267952"/>
          </a:xfrm>
          <a:prstGeom prst="roundRect">
            <a:avLst/>
          </a:prstGeom>
          <a:solidFill>
            <a:schemeClr val="tx2">
              <a:lumMod val="20000"/>
              <a:lumOff val="80000"/>
            </a:scheme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8</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 スラ</a:t>
            </a:r>
          </a:p>
        </p:txBody>
      </p:sp>
    </p:spTree>
    <p:extLst>
      <p:ext uri="{BB962C8B-B14F-4D97-AF65-F5344CB8AC3E}">
        <p14:creationId xmlns:p14="http://schemas.microsoft.com/office/powerpoint/2010/main" val="287773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D08E4-4FAC-314D-507C-C820D5E017D2}"/>
            </a:ext>
          </a:extLst>
        </p:cNvPr>
        <p:cNvGrpSpPr/>
        <p:nvPr/>
      </p:nvGrpSpPr>
      <p:grpSpPr>
        <a:xfrm>
          <a:off x="0" y="0"/>
          <a:ext cx="0" cy="0"/>
          <a:chOff x="0" y="0"/>
          <a:chExt cx="0" cy="0"/>
        </a:xfrm>
      </p:grpSpPr>
      <p:sp>
        <p:nvSpPr>
          <p:cNvPr id="18" name="タイトル 1">
            <a:extLst>
              <a:ext uri="{FF2B5EF4-FFF2-40B4-BE49-F238E27FC236}">
                <a16:creationId xmlns:a16="http://schemas.microsoft.com/office/drawing/2014/main" id="{7DB2E13A-85A5-3A60-A233-1DE70984E0E1}"/>
              </a:ext>
            </a:extLst>
          </p:cNvPr>
          <p:cNvSpPr>
            <a:spLocks noGrp="1"/>
          </p:cNvSpPr>
          <p:nvPr>
            <p:ph type="title"/>
          </p:nvPr>
        </p:nvSpPr>
        <p:spPr>
          <a:xfrm>
            <a:off x="243910" y="210462"/>
            <a:ext cx="9782983" cy="521706"/>
          </a:xfrm>
        </p:spPr>
        <p:txBody>
          <a:bodyPr lIns="95767" tIns="47884" rIns="95767" bIns="47884" anchor="ctr" anchorCtr="0"/>
          <a:lstStyle/>
          <a:p>
            <a:r>
              <a:rPr kumimoji="1" lang="ja-JP" altLang="en-US" sz="2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新設バディカテゴリの内容最終決定について</a:t>
            </a:r>
            <a:endParaRPr lang="ja-JP" altLang="en-US" sz="2400" b="1"/>
          </a:p>
        </p:txBody>
      </p:sp>
      <p:sp>
        <p:nvSpPr>
          <p:cNvPr id="19" name="スライド番号プレースホルダー 2">
            <a:extLst>
              <a:ext uri="{FF2B5EF4-FFF2-40B4-BE49-F238E27FC236}">
                <a16:creationId xmlns:a16="http://schemas.microsoft.com/office/drawing/2014/main" id="{88B13E56-00A8-53F8-CC9D-E2B60CD64562}"/>
              </a:ext>
            </a:extLst>
          </p:cNvPr>
          <p:cNvSpPr txBox="1">
            <a:spLocks/>
          </p:cNvSpPr>
          <p:nvPr/>
        </p:nvSpPr>
        <p:spPr>
          <a:xfrm>
            <a:off x="11610324" y="6536197"/>
            <a:ext cx="555812" cy="289299"/>
          </a:xfrm>
          <a:prstGeom prst="rect">
            <a:avLst/>
          </a:prstGeom>
        </p:spPr>
        <p:txBody>
          <a:bodyPr vert="horz" lIns="91440" tIns="45720" rIns="91440" bIns="45720" rtlCol="0" anchor="ctr"/>
          <a:lstStyle>
            <a:defPPr>
              <a:defRPr lang="ja-JP"/>
            </a:defPPr>
            <a:lvl1pPr marL="0" algn="r" defTabSz="914400" rtl="0" eaLnBrk="1" latinLnBrk="0" hangingPunct="1">
              <a:defRPr kumimoji="1" sz="1100" kern="1200">
                <a:solidFill>
                  <a:srgbClr val="000000"/>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FF5E1DE-7B95-8A44-8552-65323269AE41}" type="slidenum">
              <a:rPr kumimoji="0" lang="ja-JP" altLang="en-US" sz="140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Arial" charset="0"/>
            </a:endParaRPr>
          </a:p>
        </p:txBody>
      </p:sp>
      <p:sp>
        <p:nvSpPr>
          <p:cNvPr id="20" name="正方形/長方形 19">
            <a:extLst>
              <a:ext uri="{FF2B5EF4-FFF2-40B4-BE49-F238E27FC236}">
                <a16:creationId xmlns:a16="http://schemas.microsoft.com/office/drawing/2014/main" id="{B265A741-5A80-D420-0DB9-BE3552926F45}"/>
              </a:ext>
            </a:extLst>
          </p:cNvPr>
          <p:cNvSpPr/>
          <p:nvPr/>
        </p:nvSpPr>
        <p:spPr>
          <a:xfrm>
            <a:off x="87086" y="2416375"/>
            <a:ext cx="12039666" cy="4254563"/>
          </a:xfrm>
          <a:prstGeom prst="rect">
            <a:avLst/>
          </a:prstGeom>
          <a:solidFill>
            <a:schemeClr val="bg1"/>
          </a:solidFill>
          <a:ln w="12700" cap="flat" cmpd="sng" algn="ctr">
            <a:solidFill>
              <a:srgbClr val="000000"/>
            </a:solidFill>
            <a:prstDash val="solid"/>
            <a:miter lim="800000"/>
          </a:ln>
          <a:effectLst/>
        </p:spPr>
        <p:txBody>
          <a:bodyPr rtlCol="0" anchor="ctr"/>
          <a:lstStyle/>
          <a:p>
            <a:pPr algn="ctr" defTabSz="742950">
              <a:defRPr/>
            </a:pPr>
            <a:endParaRPr kumimoji="0" lang="ja-JP" altLang="en-US" sz="975" kern="0">
              <a:solidFill>
                <a:srgbClr val="ED7D31">
                  <a:lumMod val="75000"/>
                </a:srgbClr>
              </a:solidFill>
              <a:latin typeface="Meiryo UI"/>
              <a:ea typeface="Meiryo UI"/>
              <a:cs typeface="Arial"/>
            </a:endParaRPr>
          </a:p>
        </p:txBody>
      </p:sp>
      <p:pic>
        <p:nvPicPr>
          <p:cNvPr id="21" name="図 20">
            <a:extLst>
              <a:ext uri="{FF2B5EF4-FFF2-40B4-BE49-F238E27FC236}">
                <a16:creationId xmlns:a16="http://schemas.microsoft.com/office/drawing/2014/main" id="{C3525579-1D54-0A2C-47FD-26D2AA7C6B8F}"/>
              </a:ext>
            </a:extLst>
          </p:cNvPr>
          <p:cNvPicPr>
            <a:picLocks noChangeAspect="1"/>
          </p:cNvPicPr>
          <p:nvPr/>
        </p:nvPicPr>
        <p:blipFill>
          <a:blip r:embed="rId3"/>
          <a:stretch>
            <a:fillRect/>
          </a:stretch>
        </p:blipFill>
        <p:spPr>
          <a:xfrm>
            <a:off x="1497532" y="3972070"/>
            <a:ext cx="931358" cy="1380459"/>
          </a:xfrm>
          <a:prstGeom prst="rect">
            <a:avLst/>
          </a:prstGeom>
        </p:spPr>
      </p:pic>
      <p:pic>
        <p:nvPicPr>
          <p:cNvPr id="22" name="図 21">
            <a:extLst>
              <a:ext uri="{FF2B5EF4-FFF2-40B4-BE49-F238E27FC236}">
                <a16:creationId xmlns:a16="http://schemas.microsoft.com/office/drawing/2014/main" id="{2983EB49-E259-5E1B-56D6-62434426C316}"/>
              </a:ext>
            </a:extLst>
          </p:cNvPr>
          <p:cNvPicPr>
            <a:picLocks noChangeAspect="1"/>
          </p:cNvPicPr>
          <p:nvPr/>
        </p:nvPicPr>
        <p:blipFill>
          <a:blip r:embed="rId4"/>
          <a:stretch>
            <a:fillRect/>
          </a:stretch>
        </p:blipFill>
        <p:spPr>
          <a:xfrm>
            <a:off x="5500907" y="4007425"/>
            <a:ext cx="934124" cy="1351209"/>
          </a:xfrm>
          <a:prstGeom prst="rect">
            <a:avLst/>
          </a:prstGeom>
        </p:spPr>
      </p:pic>
      <p:sp>
        <p:nvSpPr>
          <p:cNvPr id="23" name="テキスト ボックス 18">
            <a:extLst>
              <a:ext uri="{FF2B5EF4-FFF2-40B4-BE49-F238E27FC236}">
                <a16:creationId xmlns:a16="http://schemas.microsoft.com/office/drawing/2014/main" id="{CDE62663-B425-D64B-F333-C778B9FD6E3D}"/>
              </a:ext>
            </a:extLst>
          </p:cNvPr>
          <p:cNvSpPr txBox="1"/>
          <p:nvPr/>
        </p:nvSpPr>
        <p:spPr bwMode="gray">
          <a:xfrm>
            <a:off x="1183940" y="5489827"/>
            <a:ext cx="1306765" cy="51711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生活習慣病重症化</a:t>
            </a:r>
            <a:endParaRPr lang="en-US" altLang="ja-JP" sz="1000" kern="0">
              <a:solidFill>
                <a:srgbClr val="000000"/>
              </a:solidFill>
              <a:latin typeface="Meiryo UI"/>
              <a:ea typeface="Meiryo UI"/>
            </a:endParaRPr>
          </a:p>
          <a:p>
            <a:pPr algn="ctr" defTabSz="371433">
              <a:defRPr/>
            </a:pPr>
            <a:r>
              <a:rPr lang="ja-JP" altLang="en-US" sz="1000" kern="0">
                <a:solidFill>
                  <a:srgbClr val="000000"/>
                </a:solidFill>
                <a:latin typeface="Meiryo UI"/>
                <a:ea typeface="Meiryo UI"/>
              </a:rPr>
              <a:t>予防応援保険リーフ</a:t>
            </a:r>
            <a:endParaRPr lang="en-US" altLang="ja-JP" sz="1000" kern="0">
              <a:solidFill>
                <a:srgbClr val="000000"/>
              </a:solidFill>
              <a:latin typeface="Meiryo UI"/>
              <a:ea typeface="Meiryo UI"/>
            </a:endParaRPr>
          </a:p>
        </p:txBody>
      </p:sp>
      <p:pic>
        <p:nvPicPr>
          <p:cNvPr id="24" name="図 23">
            <a:extLst>
              <a:ext uri="{FF2B5EF4-FFF2-40B4-BE49-F238E27FC236}">
                <a16:creationId xmlns:a16="http://schemas.microsoft.com/office/drawing/2014/main" id="{0442EAC4-21AD-8C72-6AA2-9DADC84A3B78}"/>
              </a:ext>
            </a:extLst>
          </p:cNvPr>
          <p:cNvPicPr>
            <a:picLocks noChangeAspect="1"/>
          </p:cNvPicPr>
          <p:nvPr/>
        </p:nvPicPr>
        <p:blipFill>
          <a:blip r:embed="rId5"/>
          <a:stretch>
            <a:fillRect/>
          </a:stretch>
        </p:blipFill>
        <p:spPr>
          <a:xfrm>
            <a:off x="3485358" y="3986099"/>
            <a:ext cx="966183" cy="1415476"/>
          </a:xfrm>
          <a:prstGeom prst="rect">
            <a:avLst/>
          </a:prstGeom>
        </p:spPr>
      </p:pic>
      <p:pic>
        <p:nvPicPr>
          <p:cNvPr id="25" name="図 24">
            <a:extLst>
              <a:ext uri="{FF2B5EF4-FFF2-40B4-BE49-F238E27FC236}">
                <a16:creationId xmlns:a16="http://schemas.microsoft.com/office/drawing/2014/main" id="{A5378AD0-AC7C-0C10-CF37-AEFACF8B240D}"/>
              </a:ext>
            </a:extLst>
          </p:cNvPr>
          <p:cNvPicPr>
            <a:picLocks noChangeAspect="1"/>
          </p:cNvPicPr>
          <p:nvPr/>
        </p:nvPicPr>
        <p:blipFill>
          <a:blip r:embed="rId6"/>
          <a:stretch>
            <a:fillRect/>
          </a:stretch>
        </p:blipFill>
        <p:spPr>
          <a:xfrm>
            <a:off x="7576390" y="3971655"/>
            <a:ext cx="963327" cy="1412479"/>
          </a:xfrm>
          <a:prstGeom prst="rect">
            <a:avLst/>
          </a:prstGeom>
        </p:spPr>
      </p:pic>
      <p:sp>
        <p:nvSpPr>
          <p:cNvPr id="26" name="テキスト ボックス 18">
            <a:extLst>
              <a:ext uri="{FF2B5EF4-FFF2-40B4-BE49-F238E27FC236}">
                <a16:creationId xmlns:a16="http://schemas.microsoft.com/office/drawing/2014/main" id="{B302F971-07AF-DBF8-6337-D3AFE90BA50C}"/>
              </a:ext>
            </a:extLst>
          </p:cNvPr>
          <p:cNvSpPr txBox="1"/>
          <p:nvPr/>
        </p:nvSpPr>
        <p:spPr bwMode="gray">
          <a:xfrm>
            <a:off x="3297516" y="5453155"/>
            <a:ext cx="1193462" cy="50075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保険契約者代理特約のご案内</a:t>
            </a:r>
          </a:p>
        </p:txBody>
      </p:sp>
      <p:sp>
        <p:nvSpPr>
          <p:cNvPr id="27" name="テキスト ボックス 18">
            <a:extLst>
              <a:ext uri="{FF2B5EF4-FFF2-40B4-BE49-F238E27FC236}">
                <a16:creationId xmlns:a16="http://schemas.microsoft.com/office/drawing/2014/main" id="{B6407F73-5169-4B58-3B0A-B97CCAA45949}"/>
              </a:ext>
            </a:extLst>
          </p:cNvPr>
          <p:cNvSpPr txBox="1"/>
          <p:nvPr/>
        </p:nvSpPr>
        <p:spPr bwMode="gray">
          <a:xfrm>
            <a:off x="5239524" y="5436088"/>
            <a:ext cx="1195507" cy="50710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保険契約者代理特約のご案内</a:t>
            </a:r>
          </a:p>
        </p:txBody>
      </p:sp>
      <p:sp>
        <p:nvSpPr>
          <p:cNvPr id="28" name="テキスト ボックス 18">
            <a:extLst>
              <a:ext uri="{FF2B5EF4-FFF2-40B4-BE49-F238E27FC236}">
                <a16:creationId xmlns:a16="http://schemas.microsoft.com/office/drawing/2014/main" id="{BEDA591D-9418-2DDC-3430-6DDF836D95CC}"/>
              </a:ext>
            </a:extLst>
          </p:cNvPr>
          <p:cNvSpPr txBox="1"/>
          <p:nvPr/>
        </p:nvSpPr>
        <p:spPr bwMode="gray">
          <a:xfrm>
            <a:off x="7373759" y="5448085"/>
            <a:ext cx="1204789" cy="52981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保険契約者代理特約のご案内</a:t>
            </a:r>
          </a:p>
        </p:txBody>
      </p:sp>
      <p:pic>
        <p:nvPicPr>
          <p:cNvPr id="29" name="図 28">
            <a:extLst>
              <a:ext uri="{FF2B5EF4-FFF2-40B4-BE49-F238E27FC236}">
                <a16:creationId xmlns:a16="http://schemas.microsoft.com/office/drawing/2014/main" id="{11058407-E5D2-BAFB-1B81-B93030D428C0}"/>
              </a:ext>
            </a:extLst>
          </p:cNvPr>
          <p:cNvPicPr>
            <a:picLocks noChangeAspect="1"/>
          </p:cNvPicPr>
          <p:nvPr/>
        </p:nvPicPr>
        <p:blipFill>
          <a:blip r:embed="rId3"/>
          <a:stretch>
            <a:fillRect/>
          </a:stretch>
        </p:blipFill>
        <p:spPr>
          <a:xfrm>
            <a:off x="9657668" y="3984096"/>
            <a:ext cx="931359" cy="1387970"/>
          </a:xfrm>
          <a:prstGeom prst="rect">
            <a:avLst/>
          </a:prstGeom>
        </p:spPr>
      </p:pic>
      <p:sp>
        <p:nvSpPr>
          <p:cNvPr id="30" name="テキスト ボックス 29">
            <a:extLst>
              <a:ext uri="{FF2B5EF4-FFF2-40B4-BE49-F238E27FC236}">
                <a16:creationId xmlns:a16="http://schemas.microsoft.com/office/drawing/2014/main" id="{85510D53-44F7-27C1-93D6-7E7376292128}"/>
              </a:ext>
            </a:extLst>
          </p:cNvPr>
          <p:cNvSpPr txBox="1"/>
          <p:nvPr/>
        </p:nvSpPr>
        <p:spPr bwMode="gray">
          <a:xfrm>
            <a:off x="9407778" y="5475567"/>
            <a:ext cx="1189387" cy="50075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保険契約者代理特約のご案内</a:t>
            </a:r>
          </a:p>
        </p:txBody>
      </p:sp>
      <p:pic>
        <p:nvPicPr>
          <p:cNvPr id="31" name="グラフィックス 30" descr="ハート 単色塗りつぶし">
            <a:extLst>
              <a:ext uri="{FF2B5EF4-FFF2-40B4-BE49-F238E27FC236}">
                <a16:creationId xmlns:a16="http://schemas.microsoft.com/office/drawing/2014/main" id="{46F38636-3D39-60C2-0A6F-2A2DCD50F21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64514" y="5451744"/>
            <a:ext cx="366915" cy="366915"/>
          </a:xfrm>
          <a:prstGeom prst="rect">
            <a:avLst/>
          </a:prstGeom>
        </p:spPr>
      </p:pic>
      <p:pic>
        <p:nvPicPr>
          <p:cNvPr id="32" name="グラフィックス 31" descr="ハート 単色塗りつぶし">
            <a:extLst>
              <a:ext uri="{FF2B5EF4-FFF2-40B4-BE49-F238E27FC236}">
                <a16:creationId xmlns:a16="http://schemas.microsoft.com/office/drawing/2014/main" id="{B89BDC35-0EB9-9E3D-476F-DDEA2FED233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01635" y="5529534"/>
            <a:ext cx="366915" cy="366915"/>
          </a:xfrm>
          <a:prstGeom prst="rect">
            <a:avLst/>
          </a:prstGeom>
        </p:spPr>
      </p:pic>
      <p:pic>
        <p:nvPicPr>
          <p:cNvPr id="33" name="グラフィックス 32" descr="ハート 単色塗りつぶし">
            <a:extLst>
              <a:ext uri="{FF2B5EF4-FFF2-40B4-BE49-F238E27FC236}">
                <a16:creationId xmlns:a16="http://schemas.microsoft.com/office/drawing/2014/main" id="{5E023072-1CE6-C5E9-F2D6-15FA23B152B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61071" y="5529534"/>
            <a:ext cx="366915" cy="366915"/>
          </a:xfrm>
          <a:prstGeom prst="rect">
            <a:avLst/>
          </a:prstGeom>
        </p:spPr>
      </p:pic>
      <p:pic>
        <p:nvPicPr>
          <p:cNvPr id="34" name="グラフィックス 33" descr="ハート 単色塗りつぶし">
            <a:extLst>
              <a:ext uri="{FF2B5EF4-FFF2-40B4-BE49-F238E27FC236}">
                <a16:creationId xmlns:a16="http://schemas.microsoft.com/office/drawing/2014/main" id="{BB64FD23-EC77-10E0-9356-4C86E34E2EC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75239" y="5529534"/>
            <a:ext cx="366915" cy="366915"/>
          </a:xfrm>
          <a:prstGeom prst="rect">
            <a:avLst/>
          </a:prstGeom>
        </p:spPr>
      </p:pic>
      <p:pic>
        <p:nvPicPr>
          <p:cNvPr id="35" name="グラフィックス 34" descr="ハート 単色塗りつぶし">
            <a:extLst>
              <a:ext uri="{FF2B5EF4-FFF2-40B4-BE49-F238E27FC236}">
                <a16:creationId xmlns:a16="http://schemas.microsoft.com/office/drawing/2014/main" id="{D3949DB2-AFA3-E716-328F-D6CDD2F5D4D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9642" y="5529534"/>
            <a:ext cx="366915" cy="366915"/>
          </a:xfrm>
          <a:prstGeom prst="rect">
            <a:avLst/>
          </a:prstGeom>
        </p:spPr>
      </p:pic>
      <p:sp>
        <p:nvSpPr>
          <p:cNvPr id="36" name="正方形/長方形 35">
            <a:extLst>
              <a:ext uri="{FF2B5EF4-FFF2-40B4-BE49-F238E27FC236}">
                <a16:creationId xmlns:a16="http://schemas.microsoft.com/office/drawing/2014/main" id="{24984B80-3B35-A887-618C-6888CCCB4086}"/>
              </a:ext>
            </a:extLst>
          </p:cNvPr>
          <p:cNvSpPr/>
          <p:nvPr/>
        </p:nvSpPr>
        <p:spPr>
          <a:xfrm>
            <a:off x="103232" y="6296896"/>
            <a:ext cx="12007373" cy="339814"/>
          </a:xfrm>
          <a:prstGeom prst="rect">
            <a:avLst/>
          </a:prstGeom>
          <a:solidFill>
            <a:srgbClr val="00B050"/>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74295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a:ln>
                  <a:noFill/>
                </a:ln>
                <a:solidFill>
                  <a:schemeClr val="bg1"/>
                </a:solidFill>
                <a:effectLst/>
                <a:uLnTx/>
                <a:uFillTx/>
                <a:latin typeface="Meiryo UI"/>
                <a:ea typeface="Meiryo UI"/>
                <a:cs typeface="Arial"/>
              </a:rPr>
              <a:t>新着</a:t>
            </a:r>
          </a:p>
        </p:txBody>
      </p:sp>
      <p:pic>
        <p:nvPicPr>
          <p:cNvPr id="37" name="グラフィックス 36" descr="物語 単色塗りつぶし">
            <a:extLst>
              <a:ext uri="{FF2B5EF4-FFF2-40B4-BE49-F238E27FC236}">
                <a16:creationId xmlns:a16="http://schemas.microsoft.com/office/drawing/2014/main" id="{77F616A6-2A4D-63CC-9F9D-B4AF9BAB43A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67223" y="5464908"/>
            <a:ext cx="317500" cy="317500"/>
          </a:xfrm>
          <a:prstGeom prst="rect">
            <a:avLst/>
          </a:prstGeom>
        </p:spPr>
      </p:pic>
      <p:pic>
        <p:nvPicPr>
          <p:cNvPr id="38" name="グラフィックス 37" descr="物語 単色塗りつぶし">
            <a:extLst>
              <a:ext uri="{FF2B5EF4-FFF2-40B4-BE49-F238E27FC236}">
                <a16:creationId xmlns:a16="http://schemas.microsoft.com/office/drawing/2014/main" id="{67C7583A-6F0E-7A16-053E-25B2AC57805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0350" y="5530888"/>
            <a:ext cx="317500" cy="317500"/>
          </a:xfrm>
          <a:prstGeom prst="rect">
            <a:avLst/>
          </a:prstGeom>
        </p:spPr>
      </p:pic>
      <p:pic>
        <p:nvPicPr>
          <p:cNvPr id="39" name="グラフィックス 38" descr="物語 単色塗りつぶし">
            <a:extLst>
              <a:ext uri="{FF2B5EF4-FFF2-40B4-BE49-F238E27FC236}">
                <a16:creationId xmlns:a16="http://schemas.microsoft.com/office/drawing/2014/main" id="{6844BECF-370E-A4FB-4491-6F986666E52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63304" y="5542698"/>
            <a:ext cx="317500" cy="317500"/>
          </a:xfrm>
          <a:prstGeom prst="rect">
            <a:avLst/>
          </a:prstGeom>
        </p:spPr>
      </p:pic>
      <p:pic>
        <p:nvPicPr>
          <p:cNvPr id="40" name="グラフィックス 39" descr="物語 単色塗りつぶし">
            <a:extLst>
              <a:ext uri="{FF2B5EF4-FFF2-40B4-BE49-F238E27FC236}">
                <a16:creationId xmlns:a16="http://schemas.microsoft.com/office/drawing/2014/main" id="{E8F27B79-B302-CF56-5345-6A117DEEB3C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73667" y="5522958"/>
            <a:ext cx="317500" cy="317500"/>
          </a:xfrm>
          <a:prstGeom prst="rect">
            <a:avLst/>
          </a:prstGeom>
        </p:spPr>
      </p:pic>
      <p:pic>
        <p:nvPicPr>
          <p:cNvPr id="41" name="グラフィックス 40" descr="物語 単色塗りつぶし">
            <a:extLst>
              <a:ext uri="{FF2B5EF4-FFF2-40B4-BE49-F238E27FC236}">
                <a16:creationId xmlns:a16="http://schemas.microsoft.com/office/drawing/2014/main" id="{18A11B99-8712-B22A-1612-E2FB15AB2F4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89526" y="5522958"/>
            <a:ext cx="317500" cy="317500"/>
          </a:xfrm>
          <a:prstGeom prst="rect">
            <a:avLst/>
          </a:prstGeom>
        </p:spPr>
      </p:pic>
      <p:sp>
        <p:nvSpPr>
          <p:cNvPr id="42" name="正方形/長方形 41">
            <a:extLst>
              <a:ext uri="{FF2B5EF4-FFF2-40B4-BE49-F238E27FC236}">
                <a16:creationId xmlns:a16="http://schemas.microsoft.com/office/drawing/2014/main" id="{35FEE47F-9B5C-E393-4FE6-F8C5ECAE749F}"/>
              </a:ext>
            </a:extLst>
          </p:cNvPr>
          <p:cNvSpPr/>
          <p:nvPr/>
        </p:nvSpPr>
        <p:spPr>
          <a:xfrm>
            <a:off x="182459" y="3268645"/>
            <a:ext cx="11889755" cy="300918"/>
          </a:xfrm>
          <a:prstGeom prst="rect">
            <a:avLst/>
          </a:prstGeom>
          <a:solidFill>
            <a:schemeClr val="tx2"/>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74295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a:ln>
                  <a:noFill/>
                </a:ln>
                <a:solidFill>
                  <a:schemeClr val="bg1"/>
                </a:solidFill>
                <a:effectLst/>
                <a:uLnTx/>
                <a:uFillTx/>
                <a:latin typeface="Meiryo UI"/>
                <a:ea typeface="Meiryo UI"/>
                <a:cs typeface="Arial"/>
              </a:rPr>
              <a:t>ランキング</a:t>
            </a:r>
          </a:p>
        </p:txBody>
      </p:sp>
      <p:sp>
        <p:nvSpPr>
          <p:cNvPr id="43" name="テキスト ボックス 16">
            <a:extLst>
              <a:ext uri="{FF2B5EF4-FFF2-40B4-BE49-F238E27FC236}">
                <a16:creationId xmlns:a16="http://schemas.microsoft.com/office/drawing/2014/main" id="{8ED5E10F-258A-9562-E202-F6FE367727EF}"/>
              </a:ext>
            </a:extLst>
          </p:cNvPr>
          <p:cNvSpPr txBox="1"/>
          <p:nvPr/>
        </p:nvSpPr>
        <p:spPr bwMode="gray">
          <a:xfrm>
            <a:off x="1719133" y="3603005"/>
            <a:ext cx="529419" cy="41886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1</a:t>
            </a:r>
            <a:r>
              <a:rPr lang="ja-JP" altLang="en-US" sz="1200" kern="0">
                <a:solidFill>
                  <a:srgbClr val="000000">
                    <a:lumMod val="75000"/>
                    <a:lumOff val="25000"/>
                  </a:srgbClr>
                </a:solidFill>
                <a:latin typeface="Meiryo UI"/>
                <a:ea typeface="Meiryo UI"/>
              </a:rPr>
              <a:t> 位</a:t>
            </a:r>
            <a:endParaRPr lang="en-US" altLang="ja-JP" sz="1200" kern="0">
              <a:solidFill>
                <a:srgbClr val="000000">
                  <a:lumMod val="75000"/>
                  <a:lumOff val="25000"/>
                </a:srgbClr>
              </a:solidFill>
              <a:latin typeface="Meiryo UI"/>
              <a:ea typeface="Meiryo UI"/>
            </a:endParaRPr>
          </a:p>
        </p:txBody>
      </p:sp>
      <p:sp>
        <p:nvSpPr>
          <p:cNvPr id="44" name="テキスト ボックス 16">
            <a:extLst>
              <a:ext uri="{FF2B5EF4-FFF2-40B4-BE49-F238E27FC236}">
                <a16:creationId xmlns:a16="http://schemas.microsoft.com/office/drawing/2014/main" id="{B728795D-73B4-BB89-C474-84B5625C9E63}"/>
              </a:ext>
            </a:extLst>
          </p:cNvPr>
          <p:cNvSpPr txBox="1"/>
          <p:nvPr/>
        </p:nvSpPr>
        <p:spPr bwMode="gray">
          <a:xfrm>
            <a:off x="3760665" y="3613966"/>
            <a:ext cx="528008" cy="38711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2</a:t>
            </a:r>
            <a:r>
              <a:rPr lang="ja-JP" altLang="en-US" sz="1200" kern="0">
                <a:solidFill>
                  <a:srgbClr val="000000">
                    <a:lumMod val="75000"/>
                    <a:lumOff val="25000"/>
                  </a:srgbClr>
                </a:solidFill>
                <a:latin typeface="Meiryo UI"/>
                <a:ea typeface="Meiryo UI"/>
              </a:rPr>
              <a:t> 位</a:t>
            </a:r>
            <a:endParaRPr lang="en-US" altLang="ja-JP" sz="1200" kern="0">
              <a:solidFill>
                <a:srgbClr val="000000">
                  <a:lumMod val="75000"/>
                  <a:lumOff val="25000"/>
                </a:srgbClr>
              </a:solidFill>
              <a:latin typeface="Meiryo UI"/>
              <a:ea typeface="Meiryo UI"/>
            </a:endParaRPr>
          </a:p>
        </p:txBody>
      </p:sp>
      <p:sp>
        <p:nvSpPr>
          <p:cNvPr id="45" name="テキスト ボックス 16">
            <a:extLst>
              <a:ext uri="{FF2B5EF4-FFF2-40B4-BE49-F238E27FC236}">
                <a16:creationId xmlns:a16="http://schemas.microsoft.com/office/drawing/2014/main" id="{934DB6BF-2209-9DD3-ACF7-A39A600B3557}"/>
              </a:ext>
            </a:extLst>
          </p:cNvPr>
          <p:cNvSpPr txBox="1"/>
          <p:nvPr/>
        </p:nvSpPr>
        <p:spPr bwMode="gray">
          <a:xfrm>
            <a:off x="5706126" y="3638548"/>
            <a:ext cx="523069" cy="39981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3</a:t>
            </a:r>
            <a:r>
              <a:rPr lang="ja-JP" altLang="en-US" sz="1200" kern="0">
                <a:solidFill>
                  <a:srgbClr val="000000">
                    <a:lumMod val="75000"/>
                    <a:lumOff val="25000"/>
                  </a:srgbClr>
                </a:solidFill>
                <a:latin typeface="Meiryo UI"/>
                <a:ea typeface="Meiryo UI"/>
              </a:rPr>
              <a:t> 位</a:t>
            </a:r>
            <a:endParaRPr lang="en-US" altLang="ja-JP" sz="1200" kern="0">
              <a:solidFill>
                <a:srgbClr val="000000">
                  <a:lumMod val="75000"/>
                  <a:lumOff val="25000"/>
                </a:srgbClr>
              </a:solidFill>
              <a:latin typeface="Meiryo UI"/>
              <a:ea typeface="Meiryo UI"/>
            </a:endParaRPr>
          </a:p>
        </p:txBody>
      </p:sp>
      <p:sp>
        <p:nvSpPr>
          <p:cNvPr id="46" name="テキスト ボックス 16">
            <a:extLst>
              <a:ext uri="{FF2B5EF4-FFF2-40B4-BE49-F238E27FC236}">
                <a16:creationId xmlns:a16="http://schemas.microsoft.com/office/drawing/2014/main" id="{297D6981-C118-C679-F980-1551C4037FF7}"/>
              </a:ext>
            </a:extLst>
          </p:cNvPr>
          <p:cNvSpPr txBox="1"/>
          <p:nvPr/>
        </p:nvSpPr>
        <p:spPr bwMode="gray">
          <a:xfrm>
            <a:off x="7834126" y="3647484"/>
            <a:ext cx="535768" cy="37758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4</a:t>
            </a:r>
            <a:r>
              <a:rPr lang="ja-JP" altLang="en-US" sz="1200" kern="0">
                <a:solidFill>
                  <a:srgbClr val="000000">
                    <a:lumMod val="75000"/>
                    <a:lumOff val="25000"/>
                  </a:srgbClr>
                </a:solidFill>
                <a:latin typeface="Meiryo UI"/>
                <a:ea typeface="Meiryo UI"/>
              </a:rPr>
              <a:t> 位</a:t>
            </a:r>
            <a:endParaRPr lang="en-US" altLang="ja-JP" sz="1200" kern="0">
              <a:solidFill>
                <a:srgbClr val="000000">
                  <a:lumMod val="75000"/>
                  <a:lumOff val="25000"/>
                </a:srgbClr>
              </a:solidFill>
              <a:latin typeface="Meiryo UI"/>
              <a:ea typeface="Meiryo UI"/>
            </a:endParaRPr>
          </a:p>
        </p:txBody>
      </p:sp>
      <p:cxnSp>
        <p:nvCxnSpPr>
          <p:cNvPr id="47" name="直線コネクタ 46">
            <a:extLst>
              <a:ext uri="{FF2B5EF4-FFF2-40B4-BE49-F238E27FC236}">
                <a16:creationId xmlns:a16="http://schemas.microsoft.com/office/drawing/2014/main" id="{DD6E744B-EC5E-8A15-088B-A9416224FDD0}"/>
              </a:ext>
            </a:extLst>
          </p:cNvPr>
          <p:cNvCxnSpPr>
            <a:cxnSpLocks/>
          </p:cNvCxnSpPr>
          <p:nvPr/>
        </p:nvCxnSpPr>
        <p:spPr>
          <a:xfrm>
            <a:off x="179879" y="3205954"/>
            <a:ext cx="1508664" cy="0"/>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8" name="テキスト ボックス 143">
            <a:extLst>
              <a:ext uri="{FF2B5EF4-FFF2-40B4-BE49-F238E27FC236}">
                <a16:creationId xmlns:a16="http://schemas.microsoft.com/office/drawing/2014/main" id="{C1A7D483-6D32-6048-9D2B-3DAD19A1FBBF}"/>
              </a:ext>
            </a:extLst>
          </p:cNvPr>
          <p:cNvSpPr txBox="1"/>
          <p:nvPr/>
        </p:nvSpPr>
        <p:spPr>
          <a:xfrm>
            <a:off x="199955" y="2807054"/>
            <a:ext cx="1508667"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募集</a:t>
            </a:r>
            <a:r>
              <a:rPr lang="ja-JP" altLang="en-US" sz="1400" kern="0">
                <a:solidFill>
                  <a:sysClr val="windowText" lastClr="000000"/>
                </a:solidFill>
                <a:latin typeface="Meiryo UI" panose="020B0604030504040204" pitchFamily="50" charset="-128"/>
                <a:ea typeface="Meiryo UI" panose="020B0604030504040204" pitchFamily="50" charset="-128"/>
              </a:rPr>
              <a:t>資料</a:t>
            </a:r>
            <a:endPar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cxnSp>
        <p:nvCxnSpPr>
          <p:cNvPr id="49" name="直線コネクタ 48">
            <a:extLst>
              <a:ext uri="{FF2B5EF4-FFF2-40B4-BE49-F238E27FC236}">
                <a16:creationId xmlns:a16="http://schemas.microsoft.com/office/drawing/2014/main" id="{A982B093-C0C2-7C17-C501-0D0368A3ECB2}"/>
              </a:ext>
            </a:extLst>
          </p:cNvPr>
          <p:cNvCxnSpPr>
            <a:cxnSpLocks/>
          </p:cNvCxnSpPr>
          <p:nvPr/>
        </p:nvCxnSpPr>
        <p:spPr>
          <a:xfrm>
            <a:off x="179879"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直線コネクタ 49">
            <a:extLst>
              <a:ext uri="{FF2B5EF4-FFF2-40B4-BE49-F238E27FC236}">
                <a16:creationId xmlns:a16="http://schemas.microsoft.com/office/drawing/2014/main" id="{BD1E8AD0-7525-DD3C-43E0-247997C3245F}"/>
              </a:ext>
            </a:extLst>
          </p:cNvPr>
          <p:cNvCxnSpPr>
            <a:cxnSpLocks/>
          </p:cNvCxnSpPr>
          <p:nvPr/>
        </p:nvCxnSpPr>
        <p:spPr>
          <a:xfrm>
            <a:off x="1688545"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1" name="テキスト ボックス 143">
            <a:extLst>
              <a:ext uri="{FF2B5EF4-FFF2-40B4-BE49-F238E27FC236}">
                <a16:creationId xmlns:a16="http://schemas.microsoft.com/office/drawing/2014/main" id="{20B7F592-4A1F-BEE4-F3D5-7613CD6BBE96}"/>
              </a:ext>
            </a:extLst>
          </p:cNvPr>
          <p:cNvSpPr txBox="1"/>
          <p:nvPr/>
        </p:nvSpPr>
        <p:spPr>
          <a:xfrm>
            <a:off x="1688543" y="2816933"/>
            <a:ext cx="1508667"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募集教材</a:t>
            </a:r>
          </a:p>
        </p:txBody>
      </p:sp>
      <p:cxnSp>
        <p:nvCxnSpPr>
          <p:cNvPr id="52" name="直線コネクタ 51">
            <a:extLst>
              <a:ext uri="{FF2B5EF4-FFF2-40B4-BE49-F238E27FC236}">
                <a16:creationId xmlns:a16="http://schemas.microsoft.com/office/drawing/2014/main" id="{A07344A0-6091-EC46-E7B3-4502353955B9}"/>
              </a:ext>
            </a:extLst>
          </p:cNvPr>
          <p:cNvCxnSpPr>
            <a:cxnSpLocks/>
          </p:cNvCxnSpPr>
          <p:nvPr/>
        </p:nvCxnSpPr>
        <p:spPr>
          <a:xfrm>
            <a:off x="3197210" y="2892491"/>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3" name="テキスト ボックス 143">
            <a:extLst>
              <a:ext uri="{FF2B5EF4-FFF2-40B4-BE49-F238E27FC236}">
                <a16:creationId xmlns:a16="http://schemas.microsoft.com/office/drawing/2014/main" id="{55CF101B-E732-21B5-0F6A-705D373EF15D}"/>
              </a:ext>
            </a:extLst>
          </p:cNvPr>
          <p:cNvSpPr txBox="1"/>
          <p:nvPr/>
        </p:nvSpPr>
        <p:spPr>
          <a:xfrm>
            <a:off x="3197206" y="2823685"/>
            <a:ext cx="1508667"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事務手続書類</a:t>
            </a:r>
          </a:p>
        </p:txBody>
      </p:sp>
      <p:cxnSp>
        <p:nvCxnSpPr>
          <p:cNvPr id="54" name="直線コネクタ 53">
            <a:extLst>
              <a:ext uri="{FF2B5EF4-FFF2-40B4-BE49-F238E27FC236}">
                <a16:creationId xmlns:a16="http://schemas.microsoft.com/office/drawing/2014/main" id="{7DA0D58D-88C2-E440-CFC3-13D8D462B0FE}"/>
              </a:ext>
            </a:extLst>
          </p:cNvPr>
          <p:cNvCxnSpPr>
            <a:cxnSpLocks/>
          </p:cNvCxnSpPr>
          <p:nvPr/>
        </p:nvCxnSpPr>
        <p:spPr>
          <a:xfrm>
            <a:off x="4705873" y="2899243"/>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5" name="テキスト ボックス 143">
            <a:extLst>
              <a:ext uri="{FF2B5EF4-FFF2-40B4-BE49-F238E27FC236}">
                <a16:creationId xmlns:a16="http://schemas.microsoft.com/office/drawing/2014/main" id="{AA6651C4-D2A1-ABCA-16F6-DBD1CEEB9133}"/>
              </a:ext>
            </a:extLst>
          </p:cNvPr>
          <p:cNvSpPr txBox="1"/>
          <p:nvPr/>
        </p:nvSpPr>
        <p:spPr>
          <a:xfrm>
            <a:off x="4705870" y="2827779"/>
            <a:ext cx="1836139"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400" kern="0">
                <a:solidFill>
                  <a:sysClr val="windowText" lastClr="000000"/>
                </a:solidFill>
                <a:latin typeface="Meiryo UI" panose="020B0604030504040204" pitchFamily="50" charset="-128"/>
                <a:ea typeface="Meiryo UI" panose="020B0604030504040204" pitchFamily="50" charset="-128"/>
              </a:rPr>
              <a:t>マニュアル・その他教材</a:t>
            </a:r>
            <a:endPar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cxnSp>
        <p:nvCxnSpPr>
          <p:cNvPr id="56" name="直線コネクタ 55">
            <a:extLst>
              <a:ext uri="{FF2B5EF4-FFF2-40B4-BE49-F238E27FC236}">
                <a16:creationId xmlns:a16="http://schemas.microsoft.com/office/drawing/2014/main" id="{BD98F12A-4A31-0E69-CDFF-5A6B39D44CC2}"/>
              </a:ext>
            </a:extLst>
          </p:cNvPr>
          <p:cNvCxnSpPr>
            <a:cxnSpLocks/>
          </p:cNvCxnSpPr>
          <p:nvPr/>
        </p:nvCxnSpPr>
        <p:spPr>
          <a:xfrm>
            <a:off x="6542009"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7" name="テキスト ボックス 143">
            <a:extLst>
              <a:ext uri="{FF2B5EF4-FFF2-40B4-BE49-F238E27FC236}">
                <a16:creationId xmlns:a16="http://schemas.microsoft.com/office/drawing/2014/main" id="{645D1B95-A62D-F5AB-740E-47E35F16762E}"/>
              </a:ext>
            </a:extLst>
          </p:cNvPr>
          <p:cNvSpPr txBox="1"/>
          <p:nvPr/>
        </p:nvSpPr>
        <p:spPr>
          <a:xfrm>
            <a:off x="6542009" y="2816934"/>
            <a:ext cx="1508658"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お気に入り</a:t>
            </a:r>
          </a:p>
        </p:txBody>
      </p:sp>
      <p:cxnSp>
        <p:nvCxnSpPr>
          <p:cNvPr id="58" name="直線コネクタ 57">
            <a:extLst>
              <a:ext uri="{FF2B5EF4-FFF2-40B4-BE49-F238E27FC236}">
                <a16:creationId xmlns:a16="http://schemas.microsoft.com/office/drawing/2014/main" id="{D1B645FA-B591-4421-A9A7-CBEC28DDED95}"/>
              </a:ext>
            </a:extLst>
          </p:cNvPr>
          <p:cNvCxnSpPr>
            <a:cxnSpLocks/>
          </p:cNvCxnSpPr>
          <p:nvPr/>
        </p:nvCxnSpPr>
        <p:spPr>
          <a:xfrm>
            <a:off x="8057811"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C8DB0021-C00B-42CB-4FFB-ABEA3E26E2B6}"/>
              </a:ext>
            </a:extLst>
          </p:cNvPr>
          <p:cNvCxnSpPr>
            <a:cxnSpLocks/>
          </p:cNvCxnSpPr>
          <p:nvPr/>
        </p:nvCxnSpPr>
        <p:spPr>
          <a:xfrm>
            <a:off x="160158" y="3228555"/>
            <a:ext cx="11128074"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0" name="正方形/長方形 59">
            <a:extLst>
              <a:ext uri="{FF2B5EF4-FFF2-40B4-BE49-F238E27FC236}">
                <a16:creationId xmlns:a16="http://schemas.microsoft.com/office/drawing/2014/main" id="{C5B63D5D-C756-CCAA-BF0B-3D7B12026199}"/>
              </a:ext>
            </a:extLst>
          </p:cNvPr>
          <p:cNvSpPr/>
          <p:nvPr/>
        </p:nvSpPr>
        <p:spPr>
          <a:xfrm>
            <a:off x="3240985" y="2805939"/>
            <a:ext cx="1305060" cy="389656"/>
          </a:xfrm>
          <a:prstGeom prst="rect">
            <a:avLst/>
          </a:prstGeom>
          <a:solidFill>
            <a:srgbClr val="002060">
              <a:alpha val="50196"/>
            </a:srgb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a:t>二次稼働</a:t>
            </a:r>
          </a:p>
        </p:txBody>
      </p:sp>
      <p:sp>
        <p:nvSpPr>
          <p:cNvPr id="61" name="テキスト ボックス 143">
            <a:extLst>
              <a:ext uri="{FF2B5EF4-FFF2-40B4-BE49-F238E27FC236}">
                <a16:creationId xmlns:a16="http://schemas.microsoft.com/office/drawing/2014/main" id="{7E07A51C-60DD-241D-2667-AA861AC745B1}"/>
              </a:ext>
            </a:extLst>
          </p:cNvPr>
          <p:cNvSpPr txBox="1"/>
          <p:nvPr/>
        </p:nvSpPr>
        <p:spPr>
          <a:xfrm>
            <a:off x="8057811" y="2838895"/>
            <a:ext cx="2096771"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提案ストーリー</a:t>
            </a:r>
          </a:p>
        </p:txBody>
      </p:sp>
      <p:cxnSp>
        <p:nvCxnSpPr>
          <p:cNvPr id="62" name="直線コネクタ 61">
            <a:extLst>
              <a:ext uri="{FF2B5EF4-FFF2-40B4-BE49-F238E27FC236}">
                <a16:creationId xmlns:a16="http://schemas.microsoft.com/office/drawing/2014/main" id="{DD3B7A09-C8BF-CE54-4974-78F44B204930}"/>
              </a:ext>
            </a:extLst>
          </p:cNvPr>
          <p:cNvCxnSpPr>
            <a:cxnSpLocks/>
          </p:cNvCxnSpPr>
          <p:nvPr/>
        </p:nvCxnSpPr>
        <p:spPr>
          <a:xfrm>
            <a:off x="10120035"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3" name="フローチャート: 代替処理 62">
            <a:extLst>
              <a:ext uri="{FF2B5EF4-FFF2-40B4-BE49-F238E27FC236}">
                <a16:creationId xmlns:a16="http://schemas.microsoft.com/office/drawing/2014/main" id="{26869A95-AC60-2767-9F56-BD4784603652}"/>
              </a:ext>
            </a:extLst>
          </p:cNvPr>
          <p:cNvSpPr/>
          <p:nvPr/>
        </p:nvSpPr>
        <p:spPr>
          <a:xfrm>
            <a:off x="10170985" y="2760880"/>
            <a:ext cx="1934359" cy="445074"/>
          </a:xfrm>
          <a:prstGeom prst="flowChartAlternateProcess">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311F5617-1DB2-6044-139D-873743EF6CB8}"/>
              </a:ext>
            </a:extLst>
          </p:cNvPr>
          <p:cNvCxnSpPr>
            <a:cxnSpLocks/>
          </p:cNvCxnSpPr>
          <p:nvPr/>
        </p:nvCxnSpPr>
        <p:spPr>
          <a:xfrm>
            <a:off x="10127915" y="2873096"/>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5" name="テキスト ボックス 18">
            <a:extLst>
              <a:ext uri="{FF2B5EF4-FFF2-40B4-BE49-F238E27FC236}">
                <a16:creationId xmlns:a16="http://schemas.microsoft.com/office/drawing/2014/main" id="{9AA3A464-A678-B726-3758-463B7EF9F7EE}"/>
              </a:ext>
            </a:extLst>
          </p:cNvPr>
          <p:cNvSpPr txBox="1"/>
          <p:nvPr/>
        </p:nvSpPr>
        <p:spPr bwMode="gray">
          <a:xfrm>
            <a:off x="10498509" y="2725005"/>
            <a:ext cx="1344927" cy="523220"/>
          </a:xfrm>
          <a:prstGeom prst="rect">
            <a:avLst/>
          </a:prstGeom>
          <a:noFill/>
          <a:ln w="9525" cmpd="sng">
            <a:noFill/>
          </a:ln>
          <a:effectLst/>
        </p:spPr>
        <p:txBody>
          <a:bodyPr wrap="square" rtlCol="0" anchor="ctr"/>
          <a:lstStyle>
            <a:defPPr>
              <a:defRPr lang="ja-JP"/>
            </a:defPPr>
            <a:lvl1pPr marR="0" lvl="0" indent="0" algn="ctr" fontAlgn="auto">
              <a:lnSpc>
                <a:spcPct val="100000"/>
              </a:lnSpc>
              <a:spcBef>
                <a:spcPts val="0"/>
              </a:spcBef>
              <a:spcAft>
                <a:spcPts val="0"/>
              </a:spcAft>
              <a:buClrTx/>
              <a:buSzTx/>
              <a:buFontTx/>
              <a:buNone/>
              <a:tabLst/>
              <a:defRPr sz="1400" b="0" i="0" u="none" strike="noStrike" kern="0" cap="none" spc="0" normalizeH="0" baseline="0">
                <a:ln>
                  <a:noFill/>
                </a:ln>
                <a:solidFill>
                  <a:sysClr val="windowText" lastClr="000000"/>
                </a:solidFill>
                <a:effectLst/>
                <a:uLnTx/>
                <a:uFillTx/>
                <a:latin typeface="Meiryo UI" panose="020B0604030504040204" pitchFamily="50" charset="-128"/>
                <a:ea typeface="Meiryo UI" panose="020B0604030504040204" pitchFamily="50" charset="-128"/>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r>
              <a:rPr lang="ja-JP" altLang="en-US"/>
              <a:t>ストーリー候補</a:t>
            </a:r>
          </a:p>
        </p:txBody>
      </p:sp>
      <p:pic>
        <p:nvPicPr>
          <p:cNvPr id="66" name="グラフィックス 65" descr="物語 単色塗りつぶし">
            <a:extLst>
              <a:ext uri="{FF2B5EF4-FFF2-40B4-BE49-F238E27FC236}">
                <a16:creationId xmlns:a16="http://schemas.microsoft.com/office/drawing/2014/main" id="{33495D8E-54A6-E8E6-0D5C-7CE3C1A488D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71159" y="2818372"/>
            <a:ext cx="317500" cy="317500"/>
          </a:xfrm>
          <a:prstGeom prst="rect">
            <a:avLst/>
          </a:prstGeom>
        </p:spPr>
      </p:pic>
      <p:grpSp>
        <p:nvGrpSpPr>
          <p:cNvPr id="67" name="グループ化 66">
            <a:extLst>
              <a:ext uri="{FF2B5EF4-FFF2-40B4-BE49-F238E27FC236}">
                <a16:creationId xmlns:a16="http://schemas.microsoft.com/office/drawing/2014/main" id="{ED8DA0A8-0B6C-87BB-9DE8-EEBBE3668B8C}"/>
              </a:ext>
            </a:extLst>
          </p:cNvPr>
          <p:cNvGrpSpPr/>
          <p:nvPr/>
        </p:nvGrpSpPr>
        <p:grpSpPr>
          <a:xfrm>
            <a:off x="10940548" y="2445729"/>
            <a:ext cx="1164535" cy="337530"/>
            <a:chOff x="10987682" y="867752"/>
            <a:chExt cx="1164535" cy="337530"/>
          </a:xfrm>
        </p:grpSpPr>
        <p:pic>
          <p:nvPicPr>
            <p:cNvPr id="68" name="図 67">
              <a:extLst>
                <a:ext uri="{FF2B5EF4-FFF2-40B4-BE49-F238E27FC236}">
                  <a16:creationId xmlns:a16="http://schemas.microsoft.com/office/drawing/2014/main" id="{717DC96C-813C-1F6D-C228-0916FAD96D08}"/>
                </a:ext>
              </a:extLst>
            </p:cNvPr>
            <p:cNvPicPr>
              <a:picLocks noChangeAspect="1"/>
            </p:cNvPicPr>
            <p:nvPr/>
          </p:nvPicPr>
          <p:blipFill>
            <a:blip r:embed="rId13"/>
            <a:stretch>
              <a:fillRect/>
            </a:stretch>
          </p:blipFill>
          <p:spPr>
            <a:xfrm>
              <a:off x="11040691" y="867752"/>
              <a:ext cx="1111526" cy="306161"/>
            </a:xfrm>
            <a:prstGeom prst="rect">
              <a:avLst/>
            </a:prstGeom>
          </p:spPr>
        </p:pic>
        <p:pic>
          <p:nvPicPr>
            <p:cNvPr id="69" name="図 68">
              <a:extLst>
                <a:ext uri="{FF2B5EF4-FFF2-40B4-BE49-F238E27FC236}">
                  <a16:creationId xmlns:a16="http://schemas.microsoft.com/office/drawing/2014/main" id="{B3245FA6-AAE8-88CA-10C8-D80C79D6A65F}"/>
                </a:ext>
              </a:extLst>
            </p:cNvPr>
            <p:cNvPicPr>
              <a:picLocks noChangeAspect="1"/>
            </p:cNvPicPr>
            <p:nvPr/>
          </p:nvPicPr>
          <p:blipFill>
            <a:blip r:embed="rId14"/>
            <a:stretch>
              <a:fillRect/>
            </a:stretch>
          </p:blipFill>
          <p:spPr>
            <a:xfrm>
              <a:off x="11276744" y="912775"/>
              <a:ext cx="536905" cy="186151"/>
            </a:xfrm>
            <a:prstGeom prst="rect">
              <a:avLst/>
            </a:prstGeom>
          </p:spPr>
        </p:pic>
        <p:sp>
          <p:nvSpPr>
            <p:cNvPr id="70" name="テキスト ボックス 267">
              <a:extLst>
                <a:ext uri="{FF2B5EF4-FFF2-40B4-BE49-F238E27FC236}">
                  <a16:creationId xmlns:a16="http://schemas.microsoft.com/office/drawing/2014/main" id="{6862262A-C0A9-7255-3C69-A817090F171C}"/>
                </a:ext>
              </a:extLst>
            </p:cNvPr>
            <p:cNvSpPr txBox="1"/>
            <p:nvPr/>
          </p:nvSpPr>
          <p:spPr>
            <a:xfrm>
              <a:off x="10987682" y="899536"/>
              <a:ext cx="1164535" cy="3057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a:solidFill>
                    <a:schemeClr val="tx1"/>
                  </a:solidFill>
                  <a:latin typeface="Meiryo UI" panose="020B0604030504040204" pitchFamily="50" charset="-128"/>
                  <a:ea typeface="Meiryo UI" panose="020B0604030504040204" pitchFamily="50" charset="-128"/>
                </a:rPr>
                <a:t>アーカイブ</a:t>
              </a:r>
            </a:p>
          </p:txBody>
        </p:sp>
      </p:grpSp>
      <p:grpSp>
        <p:nvGrpSpPr>
          <p:cNvPr id="71" name="グループ化 70">
            <a:extLst>
              <a:ext uri="{FF2B5EF4-FFF2-40B4-BE49-F238E27FC236}">
                <a16:creationId xmlns:a16="http://schemas.microsoft.com/office/drawing/2014/main" id="{13395D7A-C96E-3B9B-FF49-C15ACFA8B57E}"/>
              </a:ext>
            </a:extLst>
          </p:cNvPr>
          <p:cNvGrpSpPr/>
          <p:nvPr/>
        </p:nvGrpSpPr>
        <p:grpSpPr>
          <a:xfrm>
            <a:off x="9646515" y="2441839"/>
            <a:ext cx="1207008" cy="308146"/>
            <a:chOff x="9833683" y="867752"/>
            <a:chExt cx="1207008" cy="308146"/>
          </a:xfrm>
        </p:grpSpPr>
        <p:pic>
          <p:nvPicPr>
            <p:cNvPr id="72" name="図 71">
              <a:extLst>
                <a:ext uri="{FF2B5EF4-FFF2-40B4-BE49-F238E27FC236}">
                  <a16:creationId xmlns:a16="http://schemas.microsoft.com/office/drawing/2014/main" id="{EB2C15E4-3F5F-6835-2CC2-69D17C4988B7}"/>
                </a:ext>
              </a:extLst>
            </p:cNvPr>
            <p:cNvPicPr>
              <a:picLocks noChangeAspect="1"/>
            </p:cNvPicPr>
            <p:nvPr/>
          </p:nvPicPr>
          <p:blipFill>
            <a:blip r:embed="rId13"/>
            <a:stretch>
              <a:fillRect/>
            </a:stretch>
          </p:blipFill>
          <p:spPr>
            <a:xfrm>
              <a:off x="9929165" y="867752"/>
              <a:ext cx="1111526" cy="306161"/>
            </a:xfrm>
            <a:prstGeom prst="rect">
              <a:avLst/>
            </a:prstGeom>
          </p:spPr>
        </p:pic>
        <p:pic>
          <p:nvPicPr>
            <p:cNvPr id="73" name="図 72">
              <a:extLst>
                <a:ext uri="{FF2B5EF4-FFF2-40B4-BE49-F238E27FC236}">
                  <a16:creationId xmlns:a16="http://schemas.microsoft.com/office/drawing/2014/main" id="{96ACA22A-8C1D-73AC-A449-A8E6E55B6805}"/>
                </a:ext>
              </a:extLst>
            </p:cNvPr>
            <p:cNvPicPr>
              <a:picLocks noChangeAspect="1"/>
            </p:cNvPicPr>
            <p:nvPr/>
          </p:nvPicPr>
          <p:blipFill>
            <a:blip r:embed="rId14"/>
            <a:stretch>
              <a:fillRect/>
            </a:stretch>
          </p:blipFill>
          <p:spPr>
            <a:xfrm>
              <a:off x="10165218" y="912775"/>
              <a:ext cx="536905" cy="186151"/>
            </a:xfrm>
            <a:prstGeom prst="rect">
              <a:avLst/>
            </a:prstGeom>
          </p:spPr>
        </p:pic>
        <p:sp>
          <p:nvSpPr>
            <p:cNvPr id="74" name="テキスト ボックス 264">
              <a:extLst>
                <a:ext uri="{FF2B5EF4-FFF2-40B4-BE49-F238E27FC236}">
                  <a16:creationId xmlns:a16="http://schemas.microsoft.com/office/drawing/2014/main" id="{5E25599D-CF7C-444A-04E2-E687B314CCF7}"/>
                </a:ext>
              </a:extLst>
            </p:cNvPr>
            <p:cNvSpPr txBox="1"/>
            <p:nvPr/>
          </p:nvSpPr>
          <p:spPr>
            <a:xfrm>
              <a:off x="9833683" y="870152"/>
              <a:ext cx="1166192" cy="3057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a:solidFill>
                    <a:schemeClr val="tx1"/>
                  </a:solidFill>
                  <a:latin typeface="Meiryo UI" panose="020B0604030504040204" pitchFamily="50" charset="-128"/>
                  <a:ea typeface="Meiryo UI" panose="020B0604030504040204" pitchFamily="50" charset="-128"/>
                </a:rPr>
                <a:t>ツール登録</a:t>
              </a:r>
            </a:p>
          </p:txBody>
        </p:sp>
      </p:grpSp>
      <p:pic>
        <p:nvPicPr>
          <p:cNvPr id="75" name="図 74">
            <a:extLst>
              <a:ext uri="{FF2B5EF4-FFF2-40B4-BE49-F238E27FC236}">
                <a16:creationId xmlns:a16="http://schemas.microsoft.com/office/drawing/2014/main" id="{EB32F43F-5860-28DC-CBA4-9AFBAED4EF33}"/>
              </a:ext>
            </a:extLst>
          </p:cNvPr>
          <p:cNvPicPr>
            <a:picLocks noChangeAspect="1"/>
          </p:cNvPicPr>
          <p:nvPr/>
        </p:nvPicPr>
        <p:blipFill>
          <a:blip r:embed="rId15"/>
          <a:stretch>
            <a:fillRect/>
          </a:stretch>
        </p:blipFill>
        <p:spPr>
          <a:xfrm>
            <a:off x="112930" y="2467245"/>
            <a:ext cx="831533" cy="378886"/>
          </a:xfrm>
          <a:prstGeom prst="rect">
            <a:avLst/>
          </a:prstGeom>
        </p:spPr>
      </p:pic>
      <p:cxnSp>
        <p:nvCxnSpPr>
          <p:cNvPr id="76" name="直線コネクタ 75">
            <a:extLst>
              <a:ext uri="{FF2B5EF4-FFF2-40B4-BE49-F238E27FC236}">
                <a16:creationId xmlns:a16="http://schemas.microsoft.com/office/drawing/2014/main" id="{821EA184-67A9-5B10-B213-53AF5DA5EBA1}"/>
              </a:ext>
            </a:extLst>
          </p:cNvPr>
          <p:cNvCxnSpPr>
            <a:cxnSpLocks/>
          </p:cNvCxnSpPr>
          <p:nvPr/>
        </p:nvCxnSpPr>
        <p:spPr>
          <a:xfrm flipV="1">
            <a:off x="179879" y="2780096"/>
            <a:ext cx="11626243" cy="9123"/>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7" name="テキスト ボックス 16">
            <a:extLst>
              <a:ext uri="{FF2B5EF4-FFF2-40B4-BE49-F238E27FC236}">
                <a16:creationId xmlns:a16="http://schemas.microsoft.com/office/drawing/2014/main" id="{153A3E9D-ED0A-6F21-E712-E8B856FB751F}"/>
              </a:ext>
            </a:extLst>
          </p:cNvPr>
          <p:cNvSpPr txBox="1"/>
          <p:nvPr/>
        </p:nvSpPr>
        <p:spPr bwMode="gray">
          <a:xfrm>
            <a:off x="9761182" y="3622834"/>
            <a:ext cx="535768" cy="289053"/>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5</a:t>
            </a:r>
            <a:r>
              <a:rPr lang="ja-JP" altLang="en-US" sz="1200" kern="0">
                <a:solidFill>
                  <a:srgbClr val="000000">
                    <a:lumMod val="75000"/>
                    <a:lumOff val="25000"/>
                  </a:srgbClr>
                </a:solidFill>
                <a:latin typeface="Meiryo UI"/>
                <a:ea typeface="Meiryo UI"/>
              </a:rPr>
              <a:t> 位</a:t>
            </a:r>
            <a:endParaRPr lang="en-US" altLang="ja-JP" sz="1200" kern="0">
              <a:solidFill>
                <a:srgbClr val="000000">
                  <a:lumMod val="75000"/>
                  <a:lumOff val="25000"/>
                </a:srgbClr>
              </a:solidFill>
              <a:latin typeface="Meiryo UI"/>
              <a:ea typeface="Meiryo UI"/>
            </a:endParaRPr>
          </a:p>
        </p:txBody>
      </p:sp>
      <p:sp>
        <p:nvSpPr>
          <p:cNvPr id="78" name="テキスト ボックス 18">
            <a:extLst>
              <a:ext uri="{FF2B5EF4-FFF2-40B4-BE49-F238E27FC236}">
                <a16:creationId xmlns:a16="http://schemas.microsoft.com/office/drawing/2014/main" id="{E3FF96AB-A300-D06D-5C2C-4B67F5CD1B31}"/>
              </a:ext>
            </a:extLst>
          </p:cNvPr>
          <p:cNvSpPr txBox="1"/>
          <p:nvPr/>
        </p:nvSpPr>
        <p:spPr bwMode="gray">
          <a:xfrm>
            <a:off x="11684031" y="2737706"/>
            <a:ext cx="454999" cy="523220"/>
          </a:xfrm>
          <a:prstGeom prst="rect">
            <a:avLst/>
          </a:prstGeom>
          <a:noFill/>
          <a:ln w="9525" cmpd="sng">
            <a:noFill/>
          </a:ln>
          <a:effectLst/>
        </p:spPr>
        <p:txBody>
          <a:bodyPr wrap="square" rtlCol="0" anchor="ctr"/>
          <a:lstStyle>
            <a:defPPr>
              <a:defRPr lang="ja-JP"/>
            </a:defPPr>
            <a:lvl1pPr marR="0" lvl="0" indent="0" algn="ctr" fontAlgn="auto">
              <a:lnSpc>
                <a:spcPct val="100000"/>
              </a:lnSpc>
              <a:spcBef>
                <a:spcPts val="0"/>
              </a:spcBef>
              <a:spcAft>
                <a:spcPts val="0"/>
              </a:spcAft>
              <a:buClrTx/>
              <a:buSzTx/>
              <a:buFontTx/>
              <a:buNone/>
              <a:tabLst/>
              <a:defRPr sz="1400" b="0" i="0" u="none" strike="noStrike" kern="0" cap="none" spc="0" normalizeH="0" baseline="0">
                <a:ln>
                  <a:noFill/>
                </a:ln>
                <a:solidFill>
                  <a:sysClr val="windowText" lastClr="000000"/>
                </a:solidFill>
                <a:effectLst/>
                <a:uLnTx/>
                <a:uFillTx/>
                <a:latin typeface="Meiryo UI" panose="020B0604030504040204" pitchFamily="50" charset="-128"/>
                <a:ea typeface="Meiryo UI" panose="020B0604030504040204" pitchFamily="50" charset="-128"/>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r>
              <a:rPr lang="ja-JP" altLang="en-US" sz="2000" b="1">
                <a:solidFill>
                  <a:srgbClr val="002060"/>
                </a:solidFill>
              </a:rPr>
              <a:t>⑤</a:t>
            </a:r>
          </a:p>
        </p:txBody>
      </p:sp>
      <p:sp>
        <p:nvSpPr>
          <p:cNvPr id="79" name="矢印: 右 78">
            <a:extLst>
              <a:ext uri="{FF2B5EF4-FFF2-40B4-BE49-F238E27FC236}">
                <a16:creationId xmlns:a16="http://schemas.microsoft.com/office/drawing/2014/main" id="{D9F0E414-6913-E351-21ED-31CAA2C5698B}"/>
              </a:ext>
            </a:extLst>
          </p:cNvPr>
          <p:cNvSpPr/>
          <p:nvPr/>
        </p:nvSpPr>
        <p:spPr>
          <a:xfrm>
            <a:off x="11806795" y="4190534"/>
            <a:ext cx="247984" cy="983431"/>
          </a:xfrm>
          <a:prstGeom prst="rightArrow">
            <a:avLst>
              <a:gd name="adj1" fmla="val 50000"/>
              <a:gd name="adj2" fmla="val 100000"/>
            </a:avLst>
          </a:prstGeom>
          <a:solidFill>
            <a:sysClr val="window" lastClr="FFFFFF">
              <a:lumMod val="50000"/>
            </a:sysClr>
          </a:solidFill>
          <a:ln w="6350" cap="flat" cmpd="sng" algn="ctr">
            <a:no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495288" rtl="0" eaLnBrk="1" fontAlgn="auto" latinLnBrk="0" hangingPunct="1">
              <a:lnSpc>
                <a:spcPct val="100000"/>
              </a:lnSpc>
              <a:spcBef>
                <a:spcPts val="0"/>
              </a:spcBef>
              <a:spcAft>
                <a:spcPts val="0"/>
              </a:spcAft>
              <a:buClrTx/>
              <a:buSzTx/>
              <a:buFontTx/>
              <a:buNone/>
              <a:tabLst/>
              <a:defRPr/>
            </a:pPr>
            <a:endParaRPr kumimoji="0" lang="ja-JP" altLang="en-US" sz="1950" b="0" i="0" u="none" strike="noStrike" kern="0" cap="none" spc="0" normalizeH="0" baseline="0" noProof="0">
              <a:ln>
                <a:noFill/>
              </a:ln>
              <a:solidFill>
                <a:prstClr val="white"/>
              </a:solidFill>
              <a:effectLst/>
              <a:uLnTx/>
              <a:uFillTx/>
              <a:latin typeface="Meiryo UI"/>
              <a:ea typeface="Meiryo UI"/>
              <a:cs typeface="+mn-cs"/>
            </a:endParaRPr>
          </a:p>
        </p:txBody>
      </p:sp>
      <p:sp>
        <p:nvSpPr>
          <p:cNvPr id="80" name="正方形/長方形 79">
            <a:extLst>
              <a:ext uri="{FF2B5EF4-FFF2-40B4-BE49-F238E27FC236}">
                <a16:creationId xmlns:a16="http://schemas.microsoft.com/office/drawing/2014/main" id="{259FFA70-B00E-EA35-784C-D1307824C272}"/>
              </a:ext>
            </a:extLst>
          </p:cNvPr>
          <p:cNvSpPr/>
          <p:nvPr/>
        </p:nvSpPr>
        <p:spPr>
          <a:xfrm>
            <a:off x="14147" y="3840436"/>
            <a:ext cx="12007373" cy="410886"/>
          </a:xfrm>
          <a:prstGeom prst="rect">
            <a:avLst/>
          </a:prstGeom>
          <a:solidFill>
            <a:schemeClr val="tx2"/>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a:ln>
                  <a:noFill/>
                </a:ln>
                <a:solidFill>
                  <a:prstClr val="white"/>
                </a:solidFill>
                <a:effectLst/>
                <a:uLnTx/>
                <a:uFillTx/>
                <a:latin typeface="Meiryo UI"/>
                <a:ea typeface="Meiryo UI"/>
                <a:cs typeface="Arial"/>
              </a:rPr>
              <a:t>ランキング</a:t>
            </a:r>
          </a:p>
        </p:txBody>
      </p:sp>
      <p:sp>
        <p:nvSpPr>
          <p:cNvPr id="81" name="テキスト ボックス 16">
            <a:extLst>
              <a:ext uri="{FF2B5EF4-FFF2-40B4-BE49-F238E27FC236}">
                <a16:creationId xmlns:a16="http://schemas.microsoft.com/office/drawing/2014/main" id="{4FA0B542-DA43-4486-C696-3CBE5B5F6CBE}"/>
              </a:ext>
            </a:extLst>
          </p:cNvPr>
          <p:cNvSpPr txBox="1"/>
          <p:nvPr/>
        </p:nvSpPr>
        <p:spPr bwMode="gray">
          <a:xfrm>
            <a:off x="1519441" y="4278825"/>
            <a:ext cx="529419" cy="41886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1</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 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sp>
        <p:nvSpPr>
          <p:cNvPr id="82" name="テキスト ボックス 16">
            <a:extLst>
              <a:ext uri="{FF2B5EF4-FFF2-40B4-BE49-F238E27FC236}">
                <a16:creationId xmlns:a16="http://schemas.microsoft.com/office/drawing/2014/main" id="{1D674BA2-2957-3D77-72A2-843E337447DF}"/>
              </a:ext>
            </a:extLst>
          </p:cNvPr>
          <p:cNvSpPr txBox="1"/>
          <p:nvPr/>
        </p:nvSpPr>
        <p:spPr bwMode="gray">
          <a:xfrm>
            <a:off x="3560973" y="4289786"/>
            <a:ext cx="528008" cy="38711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2</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 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sp>
        <p:nvSpPr>
          <p:cNvPr id="83" name="テキスト ボックス 16">
            <a:extLst>
              <a:ext uri="{FF2B5EF4-FFF2-40B4-BE49-F238E27FC236}">
                <a16:creationId xmlns:a16="http://schemas.microsoft.com/office/drawing/2014/main" id="{1FAF4A6D-B4AF-C42C-0C53-D900568B2A07}"/>
              </a:ext>
            </a:extLst>
          </p:cNvPr>
          <p:cNvSpPr txBox="1"/>
          <p:nvPr/>
        </p:nvSpPr>
        <p:spPr bwMode="gray">
          <a:xfrm>
            <a:off x="5506434" y="4314368"/>
            <a:ext cx="523069" cy="39981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3</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 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sp>
        <p:nvSpPr>
          <p:cNvPr id="84" name="テキスト ボックス 16">
            <a:extLst>
              <a:ext uri="{FF2B5EF4-FFF2-40B4-BE49-F238E27FC236}">
                <a16:creationId xmlns:a16="http://schemas.microsoft.com/office/drawing/2014/main" id="{403457F4-DF97-1D80-27DB-BB505C86D217}"/>
              </a:ext>
            </a:extLst>
          </p:cNvPr>
          <p:cNvSpPr txBox="1"/>
          <p:nvPr/>
        </p:nvSpPr>
        <p:spPr bwMode="gray">
          <a:xfrm>
            <a:off x="7634434" y="4323304"/>
            <a:ext cx="535768" cy="37758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4</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 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sp>
        <p:nvSpPr>
          <p:cNvPr id="85" name="テキスト ボックス 16">
            <a:extLst>
              <a:ext uri="{FF2B5EF4-FFF2-40B4-BE49-F238E27FC236}">
                <a16:creationId xmlns:a16="http://schemas.microsoft.com/office/drawing/2014/main" id="{A8D28730-ADC9-14C2-F4C6-CA3E6948FA6E}"/>
              </a:ext>
            </a:extLst>
          </p:cNvPr>
          <p:cNvSpPr txBox="1"/>
          <p:nvPr/>
        </p:nvSpPr>
        <p:spPr bwMode="gray">
          <a:xfrm>
            <a:off x="9667160" y="4312198"/>
            <a:ext cx="537177" cy="39686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5</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 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cxnSp>
        <p:nvCxnSpPr>
          <p:cNvPr id="86" name="直線コネクタ 85">
            <a:extLst>
              <a:ext uri="{FF2B5EF4-FFF2-40B4-BE49-F238E27FC236}">
                <a16:creationId xmlns:a16="http://schemas.microsoft.com/office/drawing/2014/main" id="{A349818F-A9EC-E6B2-7A45-B7079583AE98}"/>
              </a:ext>
            </a:extLst>
          </p:cNvPr>
          <p:cNvCxnSpPr>
            <a:cxnSpLocks/>
          </p:cNvCxnSpPr>
          <p:nvPr/>
        </p:nvCxnSpPr>
        <p:spPr>
          <a:xfrm>
            <a:off x="207917" y="3725313"/>
            <a:ext cx="1508664" cy="0"/>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2188F4D0-519C-63A2-1444-88052C2928C2}"/>
              </a:ext>
            </a:extLst>
          </p:cNvPr>
          <p:cNvCxnSpPr>
            <a:cxnSpLocks/>
          </p:cNvCxnSpPr>
          <p:nvPr/>
        </p:nvCxnSpPr>
        <p:spPr>
          <a:xfrm>
            <a:off x="6570047" y="3712613"/>
            <a:ext cx="2597944" cy="5399"/>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D742C10C-97E1-92AA-1104-097B0BE54CC2}"/>
              </a:ext>
            </a:extLst>
          </p:cNvPr>
          <p:cNvCxnSpPr>
            <a:cxnSpLocks/>
          </p:cNvCxnSpPr>
          <p:nvPr/>
        </p:nvCxnSpPr>
        <p:spPr>
          <a:xfrm>
            <a:off x="9034792" y="3720324"/>
            <a:ext cx="2597944" cy="5399"/>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89" name="図 88">
            <a:extLst>
              <a:ext uri="{FF2B5EF4-FFF2-40B4-BE49-F238E27FC236}">
                <a16:creationId xmlns:a16="http://schemas.microsoft.com/office/drawing/2014/main" id="{64BA19AF-858E-89C3-35DA-539E3D203668}"/>
              </a:ext>
            </a:extLst>
          </p:cNvPr>
          <p:cNvPicPr>
            <a:picLocks noChangeAspect="1"/>
          </p:cNvPicPr>
          <p:nvPr/>
        </p:nvPicPr>
        <p:blipFill>
          <a:blip r:embed="rId16"/>
          <a:stretch>
            <a:fillRect/>
          </a:stretch>
        </p:blipFill>
        <p:spPr>
          <a:xfrm>
            <a:off x="186355" y="3221187"/>
            <a:ext cx="11662957" cy="2311746"/>
          </a:xfrm>
          <a:prstGeom prst="rect">
            <a:avLst/>
          </a:prstGeom>
        </p:spPr>
      </p:pic>
      <p:sp>
        <p:nvSpPr>
          <p:cNvPr id="90" name="テキスト ボックス 142">
            <a:extLst>
              <a:ext uri="{FF2B5EF4-FFF2-40B4-BE49-F238E27FC236}">
                <a16:creationId xmlns:a16="http://schemas.microsoft.com/office/drawing/2014/main" id="{2ADD0947-A072-4AF0-D1BC-7DB41F28F13D}"/>
              </a:ext>
            </a:extLst>
          </p:cNvPr>
          <p:cNvSpPr txBox="1"/>
          <p:nvPr/>
        </p:nvSpPr>
        <p:spPr>
          <a:xfrm>
            <a:off x="525020" y="3220399"/>
            <a:ext cx="1004455" cy="392133"/>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募集資料</a:t>
            </a:r>
          </a:p>
        </p:txBody>
      </p:sp>
      <p:cxnSp>
        <p:nvCxnSpPr>
          <p:cNvPr id="91" name="直線コネクタ 90">
            <a:extLst>
              <a:ext uri="{FF2B5EF4-FFF2-40B4-BE49-F238E27FC236}">
                <a16:creationId xmlns:a16="http://schemas.microsoft.com/office/drawing/2014/main" id="{F000C578-CF70-B409-19E6-77E7C8D158B0}"/>
              </a:ext>
            </a:extLst>
          </p:cNvPr>
          <p:cNvCxnSpPr>
            <a:cxnSpLocks/>
          </p:cNvCxnSpPr>
          <p:nvPr/>
        </p:nvCxnSpPr>
        <p:spPr>
          <a:xfrm>
            <a:off x="554428" y="3621892"/>
            <a:ext cx="11128074"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2" name="テキスト ボックス 152">
            <a:extLst>
              <a:ext uri="{FF2B5EF4-FFF2-40B4-BE49-F238E27FC236}">
                <a16:creationId xmlns:a16="http://schemas.microsoft.com/office/drawing/2014/main" id="{8EF520F2-C178-906B-D1AF-327C371097F6}"/>
              </a:ext>
            </a:extLst>
          </p:cNvPr>
          <p:cNvSpPr txBox="1"/>
          <p:nvPr/>
        </p:nvSpPr>
        <p:spPr>
          <a:xfrm>
            <a:off x="376852" y="3739769"/>
            <a:ext cx="1547102"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カテゴリから探す</a:t>
            </a:r>
          </a:p>
        </p:txBody>
      </p:sp>
      <p:sp>
        <p:nvSpPr>
          <p:cNvPr id="93" name="テキスト ボックス 152">
            <a:extLst>
              <a:ext uri="{FF2B5EF4-FFF2-40B4-BE49-F238E27FC236}">
                <a16:creationId xmlns:a16="http://schemas.microsoft.com/office/drawing/2014/main" id="{E5E8C33A-4ED2-7B34-4CC0-67FC8A18CCCB}"/>
              </a:ext>
            </a:extLst>
          </p:cNvPr>
          <p:cNvSpPr txBox="1"/>
          <p:nvPr/>
        </p:nvSpPr>
        <p:spPr>
          <a:xfrm>
            <a:off x="593987" y="4386602"/>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資産形成</a:t>
            </a:r>
          </a:p>
        </p:txBody>
      </p:sp>
      <p:sp>
        <p:nvSpPr>
          <p:cNvPr id="94" name="テキスト ボックス 152">
            <a:extLst>
              <a:ext uri="{FF2B5EF4-FFF2-40B4-BE49-F238E27FC236}">
                <a16:creationId xmlns:a16="http://schemas.microsoft.com/office/drawing/2014/main" id="{87F2B9D6-32E0-9FC9-CD81-CFE8A71F7BF7}"/>
              </a:ext>
            </a:extLst>
          </p:cNvPr>
          <p:cNvSpPr txBox="1"/>
          <p:nvPr/>
        </p:nvSpPr>
        <p:spPr>
          <a:xfrm>
            <a:off x="593987" y="4690760"/>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社会保障・税制</a:t>
            </a:r>
          </a:p>
        </p:txBody>
      </p:sp>
      <p:sp>
        <p:nvSpPr>
          <p:cNvPr id="95" name="テキスト ボックス 152">
            <a:extLst>
              <a:ext uri="{FF2B5EF4-FFF2-40B4-BE49-F238E27FC236}">
                <a16:creationId xmlns:a16="http://schemas.microsoft.com/office/drawing/2014/main" id="{2F3521AE-4CAB-C121-9737-8BE26BFDF952}"/>
              </a:ext>
            </a:extLst>
          </p:cNvPr>
          <p:cNvSpPr txBox="1"/>
          <p:nvPr/>
        </p:nvSpPr>
        <p:spPr>
          <a:xfrm>
            <a:off x="593987" y="4990550"/>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法人</a:t>
            </a:r>
          </a:p>
        </p:txBody>
      </p:sp>
      <p:pic>
        <p:nvPicPr>
          <p:cNvPr id="96" name="グラフィックス 95" descr="左矢印付きの円 単色塗りつぶし">
            <a:extLst>
              <a:ext uri="{FF2B5EF4-FFF2-40B4-BE49-F238E27FC236}">
                <a16:creationId xmlns:a16="http://schemas.microsoft.com/office/drawing/2014/main" id="{E5331123-40CF-BF74-30D3-FB4AA7AE5780}"/>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1702931" y="4366987"/>
            <a:ext cx="218471" cy="218471"/>
          </a:xfrm>
          <a:prstGeom prst="rect">
            <a:avLst/>
          </a:prstGeom>
        </p:spPr>
      </p:pic>
      <p:pic>
        <p:nvPicPr>
          <p:cNvPr id="97" name="グラフィックス 96" descr="左矢印付きの円 単色塗りつぶし">
            <a:extLst>
              <a:ext uri="{FF2B5EF4-FFF2-40B4-BE49-F238E27FC236}">
                <a16:creationId xmlns:a16="http://schemas.microsoft.com/office/drawing/2014/main" id="{0A7760ED-8875-99ED-34FF-AF9AD055655E}"/>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1702931" y="4680687"/>
            <a:ext cx="218471" cy="218471"/>
          </a:xfrm>
          <a:prstGeom prst="rect">
            <a:avLst/>
          </a:prstGeom>
        </p:spPr>
      </p:pic>
      <p:pic>
        <p:nvPicPr>
          <p:cNvPr id="98" name="グラフィックス 97" descr="左矢印付きの円 単色塗りつぶし">
            <a:extLst>
              <a:ext uri="{FF2B5EF4-FFF2-40B4-BE49-F238E27FC236}">
                <a16:creationId xmlns:a16="http://schemas.microsoft.com/office/drawing/2014/main" id="{F7F8DDBE-2FAC-DF4F-28E6-004CCB75652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1702931" y="4981014"/>
            <a:ext cx="218471" cy="218471"/>
          </a:xfrm>
          <a:prstGeom prst="rect">
            <a:avLst/>
          </a:prstGeom>
        </p:spPr>
      </p:pic>
      <p:sp>
        <p:nvSpPr>
          <p:cNvPr id="99" name="テキスト ボックス 152">
            <a:extLst>
              <a:ext uri="{FF2B5EF4-FFF2-40B4-BE49-F238E27FC236}">
                <a16:creationId xmlns:a16="http://schemas.microsoft.com/office/drawing/2014/main" id="{4D407C68-B75D-1EE1-0D0E-D8C944328C40}"/>
              </a:ext>
            </a:extLst>
          </p:cNvPr>
          <p:cNvSpPr txBox="1"/>
          <p:nvPr/>
        </p:nvSpPr>
        <p:spPr>
          <a:xfrm>
            <a:off x="3286833" y="4010509"/>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グループ・提携商品</a:t>
            </a:r>
          </a:p>
        </p:txBody>
      </p:sp>
      <p:sp>
        <p:nvSpPr>
          <p:cNvPr id="100" name="テキスト ボックス 152">
            <a:extLst>
              <a:ext uri="{FF2B5EF4-FFF2-40B4-BE49-F238E27FC236}">
                <a16:creationId xmlns:a16="http://schemas.microsoft.com/office/drawing/2014/main" id="{374170F4-A5B4-1745-4E95-8F97F79C7131}"/>
              </a:ext>
            </a:extLst>
          </p:cNvPr>
          <p:cNvSpPr txBox="1"/>
          <p:nvPr/>
        </p:nvSpPr>
        <p:spPr>
          <a:xfrm>
            <a:off x="2128634" y="4411163"/>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採用</a:t>
            </a:r>
          </a:p>
        </p:txBody>
      </p:sp>
      <p:sp>
        <p:nvSpPr>
          <p:cNvPr id="101" name="テキスト ボックス 152">
            <a:extLst>
              <a:ext uri="{FF2B5EF4-FFF2-40B4-BE49-F238E27FC236}">
                <a16:creationId xmlns:a16="http://schemas.microsoft.com/office/drawing/2014/main" id="{AC9E9AC9-FABE-C86A-269B-5D2B4B7DADAC}"/>
              </a:ext>
            </a:extLst>
          </p:cNvPr>
          <p:cNvSpPr txBox="1"/>
          <p:nvPr/>
        </p:nvSpPr>
        <p:spPr>
          <a:xfrm>
            <a:off x="2128633" y="4715374"/>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団体保険</a:t>
            </a:r>
          </a:p>
        </p:txBody>
      </p:sp>
      <p:sp>
        <p:nvSpPr>
          <p:cNvPr id="102" name="テキスト ボックス 152">
            <a:extLst>
              <a:ext uri="{FF2B5EF4-FFF2-40B4-BE49-F238E27FC236}">
                <a16:creationId xmlns:a16="http://schemas.microsoft.com/office/drawing/2014/main" id="{0A8A352C-3D86-8DAF-BAE4-ACA02ADB84A9}"/>
              </a:ext>
            </a:extLst>
          </p:cNvPr>
          <p:cNvSpPr txBox="1"/>
          <p:nvPr/>
        </p:nvSpPr>
        <p:spPr>
          <a:xfrm>
            <a:off x="2128632" y="5019585"/>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その他</a:t>
            </a:r>
          </a:p>
        </p:txBody>
      </p:sp>
      <p:pic>
        <p:nvPicPr>
          <p:cNvPr id="103" name="グラフィックス 102" descr="左矢印付きの円 単色塗りつぶし">
            <a:extLst>
              <a:ext uri="{FF2B5EF4-FFF2-40B4-BE49-F238E27FC236}">
                <a16:creationId xmlns:a16="http://schemas.microsoft.com/office/drawing/2014/main" id="{D2364830-3EF2-936B-46CB-E45D1798778A}"/>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4557289" y="4006413"/>
            <a:ext cx="218471" cy="218471"/>
          </a:xfrm>
          <a:prstGeom prst="rect">
            <a:avLst/>
          </a:prstGeom>
        </p:spPr>
      </p:pic>
      <p:pic>
        <p:nvPicPr>
          <p:cNvPr id="104" name="グラフィックス 103" descr="左矢印付きの円 単色塗りつぶし">
            <a:extLst>
              <a:ext uri="{FF2B5EF4-FFF2-40B4-BE49-F238E27FC236}">
                <a16:creationId xmlns:a16="http://schemas.microsoft.com/office/drawing/2014/main" id="{2B78E431-BAD7-B3A2-F8E7-BCF6EC57986C}"/>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4557289" y="4282072"/>
            <a:ext cx="218471" cy="218471"/>
          </a:xfrm>
          <a:prstGeom prst="rect">
            <a:avLst/>
          </a:prstGeom>
        </p:spPr>
      </p:pic>
      <p:pic>
        <p:nvPicPr>
          <p:cNvPr id="105" name="グラフィックス 104" descr="左矢印付きの円 単色塗りつぶし">
            <a:extLst>
              <a:ext uri="{FF2B5EF4-FFF2-40B4-BE49-F238E27FC236}">
                <a16:creationId xmlns:a16="http://schemas.microsoft.com/office/drawing/2014/main" id="{9DA15E90-A599-22FF-D2E2-256FE47B3A4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4557289" y="4595772"/>
            <a:ext cx="218471" cy="218471"/>
          </a:xfrm>
          <a:prstGeom prst="rect">
            <a:avLst/>
          </a:prstGeom>
        </p:spPr>
      </p:pic>
      <p:pic>
        <p:nvPicPr>
          <p:cNvPr id="106" name="グラフィックス 105" descr="左矢印付きの円 単色塗りつぶし">
            <a:extLst>
              <a:ext uri="{FF2B5EF4-FFF2-40B4-BE49-F238E27FC236}">
                <a16:creationId xmlns:a16="http://schemas.microsoft.com/office/drawing/2014/main" id="{A7F36D07-B06D-B187-9FF6-531CBDFD2C14}"/>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4557289" y="4896099"/>
            <a:ext cx="218471" cy="218471"/>
          </a:xfrm>
          <a:prstGeom prst="rect">
            <a:avLst/>
          </a:prstGeom>
        </p:spPr>
      </p:pic>
      <p:sp>
        <p:nvSpPr>
          <p:cNvPr id="107" name="テキスト ボックス 152">
            <a:extLst>
              <a:ext uri="{FF2B5EF4-FFF2-40B4-BE49-F238E27FC236}">
                <a16:creationId xmlns:a16="http://schemas.microsoft.com/office/drawing/2014/main" id="{1B79DA8F-956E-F9F0-D317-CCBF8E5CD7DC}"/>
              </a:ext>
            </a:extLst>
          </p:cNvPr>
          <p:cNvSpPr txBox="1"/>
          <p:nvPr/>
        </p:nvSpPr>
        <p:spPr>
          <a:xfrm>
            <a:off x="4170768" y="4088299"/>
            <a:ext cx="1637035"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solidFill>
                  <a:sysClr val="windowText" lastClr="000000"/>
                </a:solidFill>
                <a:latin typeface="Meiryo UI" panose="020B0604030504040204" pitchFamily="50" charset="-128"/>
                <a:ea typeface="Meiryo UI" panose="020B0604030504040204" pitchFamily="50" charset="-128"/>
              </a:rPr>
              <a:t>ヤング層</a:t>
            </a:r>
            <a:endParaRPr kumimoji="1" lang="ja-JP" altLang="en-US" sz="1000" b="0" i="0" u="none" strike="noStrike" kern="120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108" name="テキスト ボックス 152">
            <a:extLst>
              <a:ext uri="{FF2B5EF4-FFF2-40B4-BE49-F238E27FC236}">
                <a16:creationId xmlns:a16="http://schemas.microsoft.com/office/drawing/2014/main" id="{2B0BFA6B-CF0D-BF5B-6699-015A215C00E8}"/>
              </a:ext>
            </a:extLst>
          </p:cNvPr>
          <p:cNvSpPr txBox="1"/>
          <p:nvPr/>
        </p:nvSpPr>
        <p:spPr>
          <a:xfrm>
            <a:off x="4170768" y="4381699"/>
            <a:ext cx="1834834"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保障中核層</a:t>
            </a:r>
          </a:p>
        </p:txBody>
      </p:sp>
      <p:sp>
        <p:nvSpPr>
          <p:cNvPr id="109" name="テキスト ボックス 152">
            <a:extLst>
              <a:ext uri="{FF2B5EF4-FFF2-40B4-BE49-F238E27FC236}">
                <a16:creationId xmlns:a16="http://schemas.microsoft.com/office/drawing/2014/main" id="{295B3843-CC07-FE84-7621-E6D37FED12CD}"/>
              </a:ext>
            </a:extLst>
          </p:cNvPr>
          <p:cNvSpPr txBox="1"/>
          <p:nvPr/>
        </p:nvSpPr>
        <p:spPr>
          <a:xfrm>
            <a:off x="4170767" y="4983372"/>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女性</a:t>
            </a:r>
          </a:p>
        </p:txBody>
      </p:sp>
      <p:sp>
        <p:nvSpPr>
          <p:cNvPr id="110" name="フローチャート: 代替処理 109">
            <a:extLst>
              <a:ext uri="{FF2B5EF4-FFF2-40B4-BE49-F238E27FC236}">
                <a16:creationId xmlns:a16="http://schemas.microsoft.com/office/drawing/2014/main" id="{D2ED504A-8743-11A1-4C97-71BD3810926D}"/>
              </a:ext>
            </a:extLst>
          </p:cNvPr>
          <p:cNvSpPr/>
          <p:nvPr/>
        </p:nvSpPr>
        <p:spPr>
          <a:xfrm>
            <a:off x="3591909" y="3844175"/>
            <a:ext cx="1533336" cy="2910632"/>
          </a:xfrm>
          <a:prstGeom prst="flowChartAlternateProcess">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eiryo UI"/>
              <a:ea typeface="Meiryo UI"/>
              <a:cs typeface="+mn-cs"/>
            </a:endParaRPr>
          </a:p>
        </p:txBody>
      </p:sp>
      <p:sp>
        <p:nvSpPr>
          <p:cNvPr id="111" name="テキスト ボックス 159">
            <a:extLst>
              <a:ext uri="{FF2B5EF4-FFF2-40B4-BE49-F238E27FC236}">
                <a16:creationId xmlns:a16="http://schemas.microsoft.com/office/drawing/2014/main" id="{54780842-12F2-03B4-BB1A-2185093BED56}"/>
              </a:ext>
            </a:extLst>
          </p:cNvPr>
          <p:cNvSpPr txBox="1"/>
          <p:nvPr/>
        </p:nvSpPr>
        <p:spPr>
          <a:xfrm>
            <a:off x="3666662" y="4464356"/>
            <a:ext cx="1564479"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NFL</a:t>
            </a:r>
            <a:endPar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112" name="テキスト ボックス 159">
            <a:extLst>
              <a:ext uri="{FF2B5EF4-FFF2-40B4-BE49-F238E27FC236}">
                <a16:creationId xmlns:a16="http://schemas.microsoft.com/office/drawing/2014/main" id="{46EE6B1E-BA80-4E9B-9162-E2F5A60B6D5A}"/>
              </a:ext>
            </a:extLst>
          </p:cNvPr>
          <p:cNvSpPr txBox="1"/>
          <p:nvPr/>
        </p:nvSpPr>
        <p:spPr>
          <a:xfrm>
            <a:off x="3700348" y="4797624"/>
            <a:ext cx="1564478"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ペット保険</a:t>
            </a:r>
            <a:r>
              <a:rPr kumimoji="1" lang="en-US" altLang="ja-JP"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	</a:t>
            </a:r>
            <a:endPar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113" name="テキスト ボックス 159">
            <a:extLst>
              <a:ext uri="{FF2B5EF4-FFF2-40B4-BE49-F238E27FC236}">
                <a16:creationId xmlns:a16="http://schemas.microsoft.com/office/drawing/2014/main" id="{63DF2A9A-4A55-0C77-2A60-74C346F84C4D}"/>
              </a:ext>
            </a:extLst>
          </p:cNvPr>
          <p:cNvSpPr txBox="1"/>
          <p:nvPr/>
        </p:nvSpPr>
        <p:spPr>
          <a:xfrm>
            <a:off x="3669064" y="5213469"/>
            <a:ext cx="1564478"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ベネステ</a:t>
            </a:r>
          </a:p>
        </p:txBody>
      </p:sp>
      <p:sp>
        <p:nvSpPr>
          <p:cNvPr id="114" name="テキスト ボックス 159">
            <a:extLst>
              <a:ext uri="{FF2B5EF4-FFF2-40B4-BE49-F238E27FC236}">
                <a16:creationId xmlns:a16="http://schemas.microsoft.com/office/drawing/2014/main" id="{F7792061-F076-DF72-8077-4430A1F3E4F7}"/>
              </a:ext>
            </a:extLst>
          </p:cNvPr>
          <p:cNvSpPr txBox="1"/>
          <p:nvPr/>
        </p:nvSpPr>
        <p:spPr>
          <a:xfrm>
            <a:off x="3700348" y="5667326"/>
            <a:ext cx="1549908"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がん保険</a:t>
            </a:r>
          </a:p>
        </p:txBody>
      </p:sp>
      <p:sp>
        <p:nvSpPr>
          <p:cNvPr id="115" name="正方形/長方形 114">
            <a:extLst>
              <a:ext uri="{FF2B5EF4-FFF2-40B4-BE49-F238E27FC236}">
                <a16:creationId xmlns:a16="http://schemas.microsoft.com/office/drawing/2014/main" id="{F6000DBA-050D-732B-4F8F-963574260B81}"/>
              </a:ext>
            </a:extLst>
          </p:cNvPr>
          <p:cNvSpPr/>
          <p:nvPr/>
        </p:nvSpPr>
        <p:spPr>
          <a:xfrm>
            <a:off x="2163652" y="4060811"/>
            <a:ext cx="1421020" cy="280636"/>
          </a:xfrm>
          <a:prstGeom prst="rect">
            <a:avLst/>
          </a:prstGeom>
          <a:solidFill>
            <a:schemeClr val="bg1">
              <a:lumMod val="85000"/>
            </a:schemeClr>
          </a:solidFill>
          <a:ln w="12700" cap="flat" cmpd="sng" algn="ctr">
            <a:solidFill>
              <a:schemeClr val="bg1">
                <a:lumMod val="75000"/>
              </a:schemeClr>
            </a:solid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a:ln>
                <a:noFill/>
              </a:ln>
              <a:solidFill>
                <a:prstClr val="white"/>
              </a:solidFill>
              <a:effectLst/>
              <a:uLnTx/>
              <a:uFillTx/>
              <a:latin typeface="Meiryo UI"/>
              <a:ea typeface="Meiryo UI"/>
              <a:cs typeface="Arial"/>
            </a:endParaRPr>
          </a:p>
        </p:txBody>
      </p:sp>
      <p:sp>
        <p:nvSpPr>
          <p:cNvPr id="116" name="テキスト ボックス 152">
            <a:extLst>
              <a:ext uri="{FF2B5EF4-FFF2-40B4-BE49-F238E27FC236}">
                <a16:creationId xmlns:a16="http://schemas.microsoft.com/office/drawing/2014/main" id="{10A4CFFE-BFEC-49A9-BD0E-9CD912C57DF7}"/>
              </a:ext>
            </a:extLst>
          </p:cNvPr>
          <p:cNvSpPr txBox="1"/>
          <p:nvPr/>
        </p:nvSpPr>
        <p:spPr>
          <a:xfrm>
            <a:off x="593987" y="4088299"/>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ジャスト</a:t>
            </a:r>
          </a:p>
        </p:txBody>
      </p:sp>
      <p:pic>
        <p:nvPicPr>
          <p:cNvPr id="117" name="グラフィックス 116" descr="左矢印付きの円 単色塗りつぶし">
            <a:extLst>
              <a:ext uri="{FF2B5EF4-FFF2-40B4-BE49-F238E27FC236}">
                <a16:creationId xmlns:a16="http://schemas.microsoft.com/office/drawing/2014/main" id="{739E00F7-A23A-D951-8754-7CCF5D846470}"/>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1702931" y="4091328"/>
            <a:ext cx="218471" cy="218471"/>
          </a:xfrm>
          <a:prstGeom prst="rect">
            <a:avLst/>
          </a:prstGeom>
        </p:spPr>
      </p:pic>
      <p:sp>
        <p:nvSpPr>
          <p:cNvPr id="118" name="正方形/長方形 117">
            <a:extLst>
              <a:ext uri="{FF2B5EF4-FFF2-40B4-BE49-F238E27FC236}">
                <a16:creationId xmlns:a16="http://schemas.microsoft.com/office/drawing/2014/main" id="{80ECD762-1613-4929-9F55-03C545BBF17C}"/>
              </a:ext>
            </a:extLst>
          </p:cNvPr>
          <p:cNvSpPr/>
          <p:nvPr/>
        </p:nvSpPr>
        <p:spPr>
          <a:xfrm>
            <a:off x="3671642" y="3985614"/>
            <a:ext cx="1305060" cy="389656"/>
          </a:xfrm>
          <a:prstGeom prst="rect">
            <a:avLst/>
          </a:prstGeom>
          <a:solidFill>
            <a:srgbClr val="002060">
              <a:alpha val="50196"/>
            </a:srgb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eiryo UI"/>
              <a:ea typeface="Meiryo UI"/>
              <a:cs typeface="+mn-cs"/>
            </a:endParaRPr>
          </a:p>
        </p:txBody>
      </p:sp>
      <p:sp>
        <p:nvSpPr>
          <p:cNvPr id="119" name="テキスト ボックス 159">
            <a:extLst>
              <a:ext uri="{FF2B5EF4-FFF2-40B4-BE49-F238E27FC236}">
                <a16:creationId xmlns:a16="http://schemas.microsoft.com/office/drawing/2014/main" id="{0B6D9B03-4FE7-F5DB-D3C0-57065D9345AA}"/>
              </a:ext>
            </a:extLst>
          </p:cNvPr>
          <p:cNvSpPr txBox="1"/>
          <p:nvPr/>
        </p:nvSpPr>
        <p:spPr>
          <a:xfrm>
            <a:off x="3691245" y="3993540"/>
            <a:ext cx="2112062"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1" kern="0">
                <a:solidFill>
                  <a:prstClr val="white"/>
                </a:solidFill>
                <a:latin typeface="Meiryo UI" panose="020B0604030504040204" pitchFamily="50" charset="-128"/>
                <a:ea typeface="Meiryo UI" panose="020B0604030504040204" pitchFamily="50" charset="-128"/>
              </a:rPr>
              <a:t>DFL</a:t>
            </a:r>
          </a:p>
        </p:txBody>
      </p:sp>
      <p:sp>
        <p:nvSpPr>
          <p:cNvPr id="120" name="テキスト ボックス 159">
            <a:extLst>
              <a:ext uri="{FF2B5EF4-FFF2-40B4-BE49-F238E27FC236}">
                <a16:creationId xmlns:a16="http://schemas.microsoft.com/office/drawing/2014/main" id="{A078856E-6471-4F59-D66D-01C087DE094B}"/>
              </a:ext>
            </a:extLst>
          </p:cNvPr>
          <p:cNvSpPr txBox="1"/>
          <p:nvPr/>
        </p:nvSpPr>
        <p:spPr>
          <a:xfrm>
            <a:off x="3666663" y="6110535"/>
            <a:ext cx="1598163"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損害保険</a:t>
            </a:r>
          </a:p>
        </p:txBody>
      </p:sp>
      <p:grpSp>
        <p:nvGrpSpPr>
          <p:cNvPr id="121" name="グループ化 120">
            <a:extLst>
              <a:ext uri="{FF2B5EF4-FFF2-40B4-BE49-F238E27FC236}">
                <a16:creationId xmlns:a16="http://schemas.microsoft.com/office/drawing/2014/main" id="{84F3D8D9-A34B-9EA4-8B31-1960B00558B2}"/>
              </a:ext>
            </a:extLst>
          </p:cNvPr>
          <p:cNvGrpSpPr/>
          <p:nvPr/>
        </p:nvGrpSpPr>
        <p:grpSpPr>
          <a:xfrm>
            <a:off x="8012507" y="2396780"/>
            <a:ext cx="1934358" cy="400110"/>
            <a:chOff x="8012507" y="2396780"/>
            <a:chExt cx="1934358" cy="400110"/>
          </a:xfrm>
        </p:grpSpPr>
        <p:sp>
          <p:nvSpPr>
            <p:cNvPr id="122" name="フローチャート: 端子 121">
              <a:extLst>
                <a:ext uri="{FF2B5EF4-FFF2-40B4-BE49-F238E27FC236}">
                  <a16:creationId xmlns:a16="http://schemas.microsoft.com/office/drawing/2014/main" id="{3F073EE8-F39C-B0CE-9333-6296149E7761}"/>
                </a:ext>
              </a:extLst>
            </p:cNvPr>
            <p:cNvSpPr/>
            <p:nvPr/>
          </p:nvSpPr>
          <p:spPr>
            <a:xfrm>
              <a:off x="8079735" y="2413880"/>
              <a:ext cx="1380940" cy="347433"/>
            </a:xfrm>
            <a:prstGeom prst="flowChartTerminator">
              <a:avLst/>
            </a:prstGeom>
            <a:solidFill>
              <a:schemeClr val="bg1"/>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23" name="グラフィックス 122" descr="拡大鏡 単色塗りつぶし">
              <a:extLst>
                <a:ext uri="{FF2B5EF4-FFF2-40B4-BE49-F238E27FC236}">
                  <a16:creationId xmlns:a16="http://schemas.microsoft.com/office/drawing/2014/main" id="{CD7AC23B-4FE9-4FD7-6C28-4BF56409000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20047" y="2405997"/>
              <a:ext cx="410947" cy="371594"/>
            </a:xfrm>
            <a:prstGeom prst="rect">
              <a:avLst/>
            </a:prstGeom>
          </p:spPr>
        </p:pic>
        <p:sp>
          <p:nvSpPr>
            <p:cNvPr id="124" name="テキスト ボックス 123">
              <a:extLst>
                <a:ext uri="{FF2B5EF4-FFF2-40B4-BE49-F238E27FC236}">
                  <a16:creationId xmlns:a16="http://schemas.microsoft.com/office/drawing/2014/main" id="{3FB1C352-5002-C7C0-D31C-F9E3CABCF4EC}"/>
                </a:ext>
              </a:extLst>
            </p:cNvPr>
            <p:cNvSpPr txBox="1"/>
            <p:nvPr/>
          </p:nvSpPr>
          <p:spPr>
            <a:xfrm>
              <a:off x="8012507" y="2396780"/>
              <a:ext cx="1934358" cy="400110"/>
            </a:xfrm>
            <a:prstGeom prst="rect">
              <a:avLst/>
            </a:prstGeom>
            <a:noFill/>
            <a:ln>
              <a:noFill/>
            </a:ln>
          </p:spPr>
          <p:txBody>
            <a:bodyPr wrap="square" rtlCol="0">
              <a:spAutoFit/>
            </a:bodyPr>
            <a:lstStyle/>
            <a:p>
              <a:pPr algn="ctr"/>
              <a:r>
                <a:rPr lang="ja-JP" altLang="en-US" sz="2000" b="1">
                  <a:solidFill>
                    <a:srgbClr val="002060"/>
                  </a:solidFill>
                </a:rPr>
                <a:t>検索</a:t>
              </a:r>
              <a:endParaRPr kumimoji="1" lang="ja-JP" altLang="en-US" sz="2000" b="1">
                <a:solidFill>
                  <a:srgbClr val="002060"/>
                </a:solidFill>
              </a:endParaRPr>
            </a:p>
          </p:txBody>
        </p:sp>
      </p:grpSp>
      <p:sp>
        <p:nvSpPr>
          <p:cNvPr id="125" name="テキスト ボックス 152">
            <a:extLst>
              <a:ext uri="{FF2B5EF4-FFF2-40B4-BE49-F238E27FC236}">
                <a16:creationId xmlns:a16="http://schemas.microsoft.com/office/drawing/2014/main" id="{F7CDB392-9DB3-91F4-5AF6-1114B3B7332F}"/>
              </a:ext>
            </a:extLst>
          </p:cNvPr>
          <p:cNvSpPr txBox="1"/>
          <p:nvPr/>
        </p:nvSpPr>
        <p:spPr>
          <a:xfrm>
            <a:off x="2166204" y="4105395"/>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eiryo UI" panose="020B0604030504040204" pitchFamily="50" charset="-128"/>
                <a:ea typeface="Meiryo UI" panose="020B0604030504040204" pitchFamily="50" charset="-128"/>
              </a:rPr>
              <a:t>グループ・提携商品</a:t>
            </a:r>
            <a:endPar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pic>
        <p:nvPicPr>
          <p:cNvPr id="126" name="グラフィックス 125" descr="左矢印付きの円 単色塗りつぶし">
            <a:extLst>
              <a:ext uri="{FF2B5EF4-FFF2-40B4-BE49-F238E27FC236}">
                <a16:creationId xmlns:a16="http://schemas.microsoft.com/office/drawing/2014/main" id="{437912DF-2603-B077-650A-2DF80AED87BD}"/>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3275148" y="4095859"/>
            <a:ext cx="218471" cy="218471"/>
          </a:xfrm>
          <a:prstGeom prst="rect">
            <a:avLst/>
          </a:prstGeom>
        </p:spPr>
      </p:pic>
      <p:sp>
        <p:nvSpPr>
          <p:cNvPr id="2" name="テキスト ボックス 1">
            <a:extLst>
              <a:ext uri="{FF2B5EF4-FFF2-40B4-BE49-F238E27FC236}">
                <a16:creationId xmlns:a16="http://schemas.microsoft.com/office/drawing/2014/main" id="{9A4337F4-6BE8-1633-4074-B5550F927D10}"/>
              </a:ext>
            </a:extLst>
          </p:cNvPr>
          <p:cNvSpPr txBox="1"/>
          <p:nvPr/>
        </p:nvSpPr>
        <p:spPr>
          <a:xfrm>
            <a:off x="218069" y="1056546"/>
            <a:ext cx="11690595" cy="886397"/>
          </a:xfrm>
          <a:prstGeom prst="rect">
            <a:avLst/>
          </a:prstGeom>
          <a:solidFill>
            <a:srgbClr val="EEECE1"/>
          </a:solidFill>
        </p:spPr>
        <p:txBody>
          <a:bodyPr wrap="square" lIns="288000" rIns="180000">
            <a:spAutoFit/>
          </a:bodyPr>
          <a:lstStyle/>
          <a:p>
            <a:pPr marL="0" marR="0" lvl="0" indent="0" algn="l" defTabSz="638335" rtl="0" eaLnBrk="1" fontAlgn="auto" latinLnBrk="0" hangingPunct="1">
              <a:lnSpc>
                <a:spcPct val="100000"/>
              </a:lnSpc>
              <a:spcBef>
                <a:spcPct val="20000"/>
              </a:spcBef>
              <a:spcAft>
                <a:spcPts val="0"/>
              </a:spcAft>
              <a:buClrTx/>
              <a:buSzTx/>
              <a:buFont typeface="Arial"/>
              <a:buNone/>
              <a:tabLst/>
              <a:defRPr/>
            </a:pPr>
            <a:r>
              <a:rPr kumimoji="0" lang="ja-JP" altLang="en-US" sz="1800" b="0" i="0" u="none" strike="noStrike" kern="0" cap="none" spc="0" normalizeH="0" baseline="0" noProof="0" dirty="0">
                <a:ln>
                  <a:noFill/>
                </a:ln>
                <a:solidFill>
                  <a:srgbClr val="000000"/>
                </a:solidFill>
                <a:effectLst/>
                <a:uLnTx/>
                <a:uFillTx/>
                <a:latin typeface="Meiryo UI"/>
                <a:ea typeface="Meiryo UI"/>
              </a:rPr>
              <a:t>・</a:t>
            </a:r>
            <a:r>
              <a:rPr kumimoji="0" lang="ja-JP" altLang="en-US" sz="1800" kern="0" dirty="0">
                <a:solidFill>
                  <a:srgbClr val="000000"/>
                </a:solidFill>
                <a:latin typeface="Meiryo UI"/>
                <a:ea typeface="Meiryo UI"/>
              </a:rPr>
              <a:t>カテゴリについて、お客さま面前で略称表記が問題ないか、団体保険等のカテゴリ表示の内容に問題ないか等関連部確認中。</a:t>
            </a:r>
            <a:r>
              <a:rPr kumimoji="0" lang="ja-JP" altLang="en-US" sz="1200" kern="0" dirty="0">
                <a:solidFill>
                  <a:srgbClr val="000000"/>
                </a:solidFill>
                <a:latin typeface="Meiryo UI"/>
                <a:ea typeface="Meiryo UI"/>
              </a:rPr>
              <a:t>（なお、</a:t>
            </a:r>
            <a:r>
              <a:rPr kumimoji="0" lang="en-US" altLang="ja-JP" sz="1200" kern="0" dirty="0">
                <a:solidFill>
                  <a:srgbClr val="000000"/>
                </a:solidFill>
                <a:latin typeface="Meiryo UI"/>
                <a:ea typeface="Meiryo UI"/>
              </a:rPr>
              <a:t>API</a:t>
            </a:r>
            <a:r>
              <a:rPr kumimoji="0" lang="ja-JP" altLang="en-US" sz="1200" kern="0" dirty="0">
                <a:solidFill>
                  <a:srgbClr val="000000"/>
                </a:solidFill>
                <a:latin typeface="Meiryo UI"/>
                <a:ea typeface="Meiryo UI"/>
              </a:rPr>
              <a:t> 連携のデータ形式</a:t>
            </a:r>
            <a:r>
              <a:rPr kumimoji="0" lang="en-US" altLang="ja-JP" sz="1200" kern="0" dirty="0">
                <a:solidFill>
                  <a:srgbClr val="000000"/>
                </a:solidFill>
                <a:latin typeface="Meiryo UI"/>
                <a:ea typeface="Meiryo UI"/>
              </a:rPr>
              <a:t>（JSO</a:t>
            </a:r>
            <a:r>
              <a:rPr kumimoji="0" lang="ja-JP" altLang="en-US" sz="1200" kern="0" dirty="0">
                <a:solidFill>
                  <a:srgbClr val="000000"/>
                </a:solidFill>
                <a:latin typeface="Meiryo UI"/>
                <a:ea typeface="Meiryo UI"/>
              </a:rPr>
              <a:t>N 形式で大項目・小項目がどのような値であっても網羅される形で連携）について</a:t>
            </a:r>
            <a:r>
              <a:rPr kumimoji="0" lang="en-US" altLang="ja-JP" sz="1200" kern="0" dirty="0">
                <a:solidFill>
                  <a:srgbClr val="000000"/>
                </a:solidFill>
                <a:latin typeface="Meiryo UI"/>
                <a:ea typeface="Meiryo UI"/>
              </a:rPr>
              <a:t>は、D</a:t>
            </a:r>
            <a:r>
              <a:rPr kumimoji="0" lang="ja-JP" altLang="en-US" sz="1200" kern="0" dirty="0">
                <a:solidFill>
                  <a:srgbClr val="000000"/>
                </a:solidFill>
                <a:latin typeface="Meiryo UI"/>
                <a:ea typeface="Meiryo UI"/>
              </a:rPr>
              <a:t>N</a:t>
            </a:r>
            <a:r>
              <a:rPr kumimoji="0" lang="en-US" altLang="ja-JP" sz="1200" kern="0" dirty="0">
                <a:solidFill>
                  <a:srgbClr val="000000"/>
                </a:solidFill>
                <a:latin typeface="Meiryo UI"/>
                <a:ea typeface="Meiryo UI"/>
              </a:rPr>
              <a:t>P ・ </a:t>
            </a:r>
            <a:r>
              <a:rPr kumimoji="0" lang="ja-JP" altLang="en-US" sz="1200" kern="0" dirty="0">
                <a:solidFill>
                  <a:srgbClr val="000000"/>
                </a:solidFill>
                <a:latin typeface="Meiryo UI"/>
                <a:ea typeface="Meiryo UI"/>
              </a:rPr>
              <a:t>DLTX に共有し、確認依頼中。）</a:t>
            </a:r>
            <a:endParaRPr kumimoji="0" lang="en-US" altLang="ja-JP" sz="1200" kern="0" dirty="0">
              <a:solidFill>
                <a:srgbClr val="000000"/>
              </a:solidFill>
              <a:latin typeface="Meiryo UI"/>
              <a:ea typeface="Meiryo UI"/>
            </a:endParaRPr>
          </a:p>
          <a:p>
            <a:pPr defTabSz="638335">
              <a:spcBef>
                <a:spcPct val="20000"/>
              </a:spcBef>
              <a:defRPr/>
            </a:pPr>
            <a:r>
              <a:rPr kumimoji="0" lang="ja-JP" altLang="en-US" sz="1800" kern="0" dirty="0">
                <a:solidFill>
                  <a:srgbClr val="000000"/>
                </a:solidFill>
                <a:latin typeface="Meiryo UI"/>
                <a:ea typeface="Meiryo UI"/>
              </a:rPr>
              <a:t>・対象層について、「子育て層」や「独身」等がバディ側で必要であれば、追加で問題ない認識。</a:t>
            </a:r>
            <a:endParaRPr kumimoji="0" lang="en-US" altLang="ja-JP" sz="1800" kern="0" dirty="0">
              <a:solidFill>
                <a:srgbClr val="000000"/>
              </a:solidFill>
              <a:latin typeface="Meiryo UI"/>
              <a:ea typeface="Meiryo UI"/>
            </a:endParaRPr>
          </a:p>
        </p:txBody>
      </p:sp>
    </p:spTree>
    <p:extLst>
      <p:ext uri="{BB962C8B-B14F-4D97-AF65-F5344CB8AC3E}">
        <p14:creationId xmlns:p14="http://schemas.microsoft.com/office/powerpoint/2010/main" val="28997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タイトル 1">
            <a:extLst>
              <a:ext uri="{FF2B5EF4-FFF2-40B4-BE49-F238E27FC236}">
                <a16:creationId xmlns:a16="http://schemas.microsoft.com/office/drawing/2014/main" id="{3B35EF3C-FB23-9DB4-D460-1DE328C7E431}"/>
              </a:ext>
            </a:extLst>
          </p:cNvPr>
          <p:cNvSpPr txBox="1">
            <a:spLocks/>
          </p:cNvSpPr>
          <p:nvPr/>
        </p:nvSpPr>
        <p:spPr>
          <a:xfrm>
            <a:off x="9370616" y="5411972"/>
            <a:ext cx="2667420" cy="1008000"/>
          </a:xfrm>
          <a:prstGeom prst="rect">
            <a:avLst/>
          </a:prstGeom>
          <a:solidFill>
            <a:schemeClr val="accent2">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600" b="1">
                <a:solidFill>
                  <a:srgbClr val="C00000"/>
                </a:solidFill>
              </a:rPr>
              <a:t>必要な教育・対応</a:t>
            </a:r>
            <a:r>
              <a:rPr lang="ja-JP" altLang="en-US" sz="1400">
                <a:solidFill>
                  <a:srgbClr val="282828"/>
                </a:solidFill>
              </a:rPr>
              <a:t>を</a:t>
            </a:r>
            <a:endParaRPr lang="en-US" altLang="ja-JP" sz="1400">
              <a:solidFill>
                <a:srgbClr val="282828"/>
              </a:solidFill>
            </a:endParaRPr>
          </a:p>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デジ棚通じて</a:t>
            </a:r>
            <a:endParaRPr lang="en-US" altLang="ja-JP" sz="1400">
              <a:solidFill>
                <a:srgbClr val="282828"/>
              </a:solidFill>
            </a:endParaRPr>
          </a:p>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生</a:t>
            </a:r>
            <a:r>
              <a:rPr lang="en-US" altLang="ja-JP" sz="1400">
                <a:solidFill>
                  <a:srgbClr val="282828"/>
                </a:solidFill>
              </a:rPr>
              <a:t> </a:t>
            </a:r>
            <a:r>
              <a:rPr lang="ja-JP" altLang="en-US" sz="1400">
                <a:solidFill>
                  <a:srgbClr val="282828"/>
                </a:solidFill>
              </a:rPr>
              <a:t>D にアドバイス</a:t>
            </a:r>
            <a:endParaRPr lang="en-US" altLang="ja-JP" sz="1400">
              <a:solidFill>
                <a:srgbClr val="282828"/>
              </a:solidFill>
            </a:endParaRPr>
          </a:p>
        </p:txBody>
      </p:sp>
      <p:sp>
        <p:nvSpPr>
          <p:cNvPr id="4" name="タイトル 1">
            <a:extLst>
              <a:ext uri="{FF2B5EF4-FFF2-40B4-BE49-F238E27FC236}">
                <a16:creationId xmlns:a16="http://schemas.microsoft.com/office/drawing/2014/main" id="{D05AEA5E-BEEE-5A65-0F23-1E4291CA3AA6}"/>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0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～あいまい検索導入に伴う実現したい姿～</a:t>
            </a:r>
            <a:endParaRPr kumimoji="1" lang="en-US" altLang="ja-JP" sz="20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pic>
        <p:nvPicPr>
          <p:cNvPr id="6" name="図 5">
            <a:extLst>
              <a:ext uri="{FF2B5EF4-FFF2-40B4-BE49-F238E27FC236}">
                <a16:creationId xmlns:a16="http://schemas.microsoft.com/office/drawing/2014/main" id="{DB179CBD-08BE-A3C7-7981-C7E2DFB0A60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677594" y="3503210"/>
            <a:ext cx="827499" cy="771766"/>
          </a:xfrm>
          <a:prstGeom prst="rect">
            <a:avLst/>
          </a:prstGeom>
        </p:spPr>
      </p:pic>
      <p:pic>
        <p:nvPicPr>
          <p:cNvPr id="8" name="図 7">
            <a:extLst>
              <a:ext uri="{FF2B5EF4-FFF2-40B4-BE49-F238E27FC236}">
                <a16:creationId xmlns:a16="http://schemas.microsoft.com/office/drawing/2014/main" id="{AFADCC4E-1D02-AC12-3621-20B3152C7FC4}"/>
              </a:ext>
            </a:extLst>
          </p:cNvPr>
          <p:cNvPicPr>
            <a:picLocks noChangeAspect="1"/>
          </p:cNvPicPr>
          <p:nvPr/>
        </p:nvPicPr>
        <p:blipFill>
          <a:blip r:embed="rId5">
            <a:grayscl/>
          </a:blip>
          <a:stretch>
            <a:fillRect/>
          </a:stretch>
        </p:blipFill>
        <p:spPr>
          <a:xfrm>
            <a:off x="3134539" y="3601716"/>
            <a:ext cx="737680" cy="713294"/>
          </a:xfrm>
          <a:prstGeom prst="rect">
            <a:avLst/>
          </a:prstGeom>
        </p:spPr>
      </p:pic>
      <p:sp>
        <p:nvSpPr>
          <p:cNvPr id="39" name="タイトル 1">
            <a:extLst>
              <a:ext uri="{FF2B5EF4-FFF2-40B4-BE49-F238E27FC236}">
                <a16:creationId xmlns:a16="http://schemas.microsoft.com/office/drawing/2014/main" id="{60124A46-311D-B629-0E39-BF64849F3340}"/>
              </a:ext>
            </a:extLst>
          </p:cNvPr>
          <p:cNvSpPr txBox="1">
            <a:spLocks/>
          </p:cNvSpPr>
          <p:nvPr/>
        </p:nvSpPr>
        <p:spPr>
          <a:xfrm>
            <a:off x="538875" y="2174001"/>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現状整理（生</a:t>
            </a:r>
            <a:r>
              <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 </a:t>
            </a: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D が募集資料等を知る流れ）</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pic>
        <p:nvPicPr>
          <p:cNvPr id="54" name="グラフィックス 53" descr="右矢印 単色塗りつぶし">
            <a:extLst>
              <a:ext uri="{FF2B5EF4-FFF2-40B4-BE49-F238E27FC236}">
                <a16:creationId xmlns:a16="http://schemas.microsoft.com/office/drawing/2014/main" id="{D21A2969-04C8-F5A3-C6CF-9A5D5A7DA1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flipH="1">
            <a:off x="1686068" y="3520121"/>
            <a:ext cx="1349715" cy="681049"/>
          </a:xfrm>
          <a:prstGeom prst="rect">
            <a:avLst/>
          </a:prstGeom>
        </p:spPr>
      </p:pic>
      <p:sp>
        <p:nvSpPr>
          <p:cNvPr id="57" name="テキスト ボックス 56">
            <a:extLst>
              <a:ext uri="{FF2B5EF4-FFF2-40B4-BE49-F238E27FC236}">
                <a16:creationId xmlns:a16="http://schemas.microsoft.com/office/drawing/2014/main" id="{015A4C1F-6418-49A3-9EC7-C91DCD44EAD6}"/>
              </a:ext>
            </a:extLst>
          </p:cNvPr>
          <p:cNvSpPr txBox="1"/>
          <p:nvPr/>
        </p:nvSpPr>
        <p:spPr>
          <a:xfrm>
            <a:off x="388250" y="3160132"/>
            <a:ext cx="1442381"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prstClr val="black">
                    <a:lumMod val="75000"/>
                    <a:lumOff val="25000"/>
                  </a:prstClr>
                </a:solidFill>
                <a:effectLst/>
                <a:uLnTx/>
                <a:uFillTx/>
                <a:latin typeface="Meiryo UI"/>
                <a:ea typeface="Meiryo UI"/>
                <a:cs typeface="+mn-cs"/>
              </a:rPr>
              <a:t>機関長</a:t>
            </a:r>
            <a:endParaRPr kumimoji="0" lang="en-US" altLang="ja-JP" sz="1600" b="0" i="0" u="none" strike="noStrike" kern="0" cap="none" spc="0" normalizeH="0" baseline="0" noProof="0">
              <a:ln>
                <a:noFill/>
              </a:ln>
              <a:solidFill>
                <a:prstClr val="black">
                  <a:lumMod val="75000"/>
                  <a:lumOff val="25000"/>
                </a:prstClr>
              </a:solidFill>
              <a:effectLst/>
              <a:uLnTx/>
              <a:uFillTx/>
              <a:latin typeface="Meiryo UI"/>
              <a:ea typeface="Meiryo UI"/>
              <a:cs typeface="+mn-cs"/>
            </a:endParaRPr>
          </a:p>
        </p:txBody>
      </p:sp>
      <p:sp>
        <p:nvSpPr>
          <p:cNvPr id="58" name="テキスト ボックス 57">
            <a:extLst>
              <a:ext uri="{FF2B5EF4-FFF2-40B4-BE49-F238E27FC236}">
                <a16:creationId xmlns:a16="http://schemas.microsoft.com/office/drawing/2014/main" id="{16FB2F39-BB47-B204-A0EE-449A6E5E4FD7}"/>
              </a:ext>
            </a:extLst>
          </p:cNvPr>
          <p:cNvSpPr txBox="1"/>
          <p:nvPr/>
        </p:nvSpPr>
        <p:spPr>
          <a:xfrm>
            <a:off x="2812031" y="3186918"/>
            <a:ext cx="144238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生涯設計</a:t>
            </a:r>
            <a:r>
              <a:rPr kumimoji="0" lang="en-US" altLang="ja-JP"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 D</a:t>
            </a:r>
          </a:p>
        </p:txBody>
      </p:sp>
      <p:sp>
        <p:nvSpPr>
          <p:cNvPr id="114" name="テキスト ボックス 113">
            <a:extLst>
              <a:ext uri="{FF2B5EF4-FFF2-40B4-BE49-F238E27FC236}">
                <a16:creationId xmlns:a16="http://schemas.microsoft.com/office/drawing/2014/main" id="{3523EAFD-8F3B-035E-FA23-9A42FF0A39DC}"/>
              </a:ext>
            </a:extLst>
          </p:cNvPr>
          <p:cNvSpPr txBox="1"/>
          <p:nvPr/>
        </p:nvSpPr>
        <p:spPr>
          <a:xfrm>
            <a:off x="289042" y="1008059"/>
            <a:ext cx="11690595" cy="684803"/>
          </a:xfrm>
          <a:prstGeom prst="rect">
            <a:avLst/>
          </a:prstGeom>
          <a:solidFill>
            <a:schemeClr val="bg2"/>
          </a:solidFill>
        </p:spPr>
        <p:txBody>
          <a:bodyPr wrap="square" lIns="288000" rIns="180000">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・お客さまの体験価値を高めるため、生涯設計</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 </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D が自ら学びスキルを高めていくことができる仕組みを構築する</a:t>
            </a:r>
            <a:endParaRPr kumimoji="0" lang="en-US" altLang="ja-JP" sz="1800" b="0" i="0" u="none" strike="noStrike" kern="0" cap="none" spc="0" normalizeH="0" baseline="0" noProof="0">
              <a:ln>
                <a:noFill/>
              </a:ln>
              <a:solidFill>
                <a:srgbClr val="000000"/>
              </a:solidFill>
              <a:effectLst/>
              <a:uLnTx/>
              <a:uFillTx/>
              <a:latin typeface="Meiryo UI"/>
              <a:ea typeface="Meiryo UI"/>
              <a:cs typeface="+mn-cs"/>
            </a:endParaRPr>
          </a:p>
          <a:p>
            <a:pPr marL="85725" marR="0" lvl="0" indent="-85725" algn="l" defTabSz="914400" rtl="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あいまい検索</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については特定のお客さまに対して </a:t>
            </a:r>
            <a:r>
              <a:rPr kumimoji="0" lang="ja-JP" altLang="en-US" sz="1800" b="1" i="0" u="none" strike="noStrike" kern="0" cap="none" spc="0" normalizeH="0" baseline="0" noProof="0">
                <a:ln>
                  <a:noFill/>
                </a:ln>
                <a:solidFill>
                  <a:srgbClr val="C00000"/>
                </a:solidFill>
                <a:effectLst/>
                <a:uLnTx/>
                <a:uFillTx/>
                <a:latin typeface="Meiryo UI"/>
                <a:ea typeface="Meiryo UI"/>
                <a:cs typeface="+mn-cs"/>
              </a:rPr>
              <a:t>“（次回）訪問・お客さま対応のヒントに繋がる” </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ような機能にしたい</a:t>
            </a:r>
          </a:p>
        </p:txBody>
      </p:sp>
      <p:sp>
        <p:nvSpPr>
          <p:cNvPr id="115" name="テキスト ボックス 114">
            <a:extLst>
              <a:ext uri="{FF2B5EF4-FFF2-40B4-BE49-F238E27FC236}">
                <a16:creationId xmlns:a16="http://schemas.microsoft.com/office/drawing/2014/main" id="{882089F9-1681-F24A-034C-728802172285}"/>
              </a:ext>
            </a:extLst>
          </p:cNvPr>
          <p:cNvSpPr txBox="1"/>
          <p:nvPr/>
        </p:nvSpPr>
        <p:spPr>
          <a:xfrm>
            <a:off x="213217" y="2100848"/>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i="0" u="none" strike="noStrike" kern="0" cap="none" spc="0" normalizeH="0" baseline="0" noProof="0">
                <a:ln>
                  <a:noFill/>
                </a:ln>
                <a:solidFill>
                  <a:prstClr val="white"/>
                </a:solidFill>
                <a:effectLst/>
                <a:uLnTx/>
                <a:uFillTx/>
                <a:latin typeface="Meiryo UI"/>
                <a:ea typeface="Meiryo UI"/>
                <a:cs typeface="+mn-cs"/>
              </a:rPr>
              <a:t>１</a:t>
            </a:r>
          </a:p>
        </p:txBody>
      </p:sp>
      <p:pic>
        <p:nvPicPr>
          <p:cNvPr id="3" name="図 2">
            <a:extLst>
              <a:ext uri="{FF2B5EF4-FFF2-40B4-BE49-F238E27FC236}">
                <a16:creationId xmlns:a16="http://schemas.microsoft.com/office/drawing/2014/main" id="{8FA9246A-253F-927E-653C-0225C04D1869}"/>
              </a:ext>
            </a:extLst>
          </p:cNvPr>
          <p:cNvPicPr>
            <a:picLocks noChangeAspect="1"/>
          </p:cNvPicPr>
          <p:nvPr/>
        </p:nvPicPr>
        <p:blipFill>
          <a:blip r:embed="rId8"/>
          <a:stretch>
            <a:fillRect/>
          </a:stretch>
        </p:blipFill>
        <p:spPr>
          <a:xfrm>
            <a:off x="1965096" y="3444135"/>
            <a:ext cx="609685" cy="838317"/>
          </a:xfrm>
          <a:prstGeom prst="rect">
            <a:avLst/>
          </a:prstGeom>
        </p:spPr>
      </p:pic>
      <p:sp>
        <p:nvSpPr>
          <p:cNvPr id="7" name="正方形/長方形 6">
            <a:extLst>
              <a:ext uri="{FF2B5EF4-FFF2-40B4-BE49-F238E27FC236}">
                <a16:creationId xmlns:a16="http://schemas.microsoft.com/office/drawing/2014/main" id="{1EBB0AE2-3CD7-26FC-B1EE-5CBBB2FE60B2}"/>
              </a:ext>
            </a:extLst>
          </p:cNvPr>
          <p:cNvSpPr/>
          <p:nvPr/>
        </p:nvSpPr>
        <p:spPr>
          <a:xfrm>
            <a:off x="1701032" y="3241871"/>
            <a:ext cx="1202513"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新リーフ等をお知らせ</a:t>
            </a:r>
          </a:p>
        </p:txBody>
      </p:sp>
      <p:sp>
        <p:nvSpPr>
          <p:cNvPr id="27" name="吹き出し: 角を丸めた四角形 26">
            <a:extLst>
              <a:ext uri="{FF2B5EF4-FFF2-40B4-BE49-F238E27FC236}">
                <a16:creationId xmlns:a16="http://schemas.microsoft.com/office/drawing/2014/main" id="{44C5F828-9E9F-2523-604D-842D15F4A31F}"/>
              </a:ext>
            </a:extLst>
          </p:cNvPr>
          <p:cNvSpPr/>
          <p:nvPr/>
        </p:nvSpPr>
        <p:spPr>
          <a:xfrm>
            <a:off x="4074004" y="3345834"/>
            <a:ext cx="1718563" cy="738452"/>
          </a:xfrm>
          <a:prstGeom prst="wedgeRoundRectCallout">
            <a:avLst>
              <a:gd name="adj1" fmla="val -57044"/>
              <a:gd name="adj2" fmla="val 47022"/>
              <a:gd name="adj3" fmla="val 16667"/>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あのリーフ</a:t>
            </a:r>
            <a:endParaRPr kumimoji="1" lang="en-US" altLang="ja-JP"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誰にお知らせ</a:t>
            </a:r>
            <a:endParaRPr kumimoji="1" lang="en-US" altLang="ja-JP"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しようかな・・・？</a:t>
            </a:r>
          </a:p>
        </p:txBody>
      </p:sp>
      <p:sp>
        <p:nvSpPr>
          <p:cNvPr id="28" name="タイトル 1">
            <a:extLst>
              <a:ext uri="{FF2B5EF4-FFF2-40B4-BE49-F238E27FC236}">
                <a16:creationId xmlns:a16="http://schemas.microsoft.com/office/drawing/2014/main" id="{4C3A2C54-6C41-EDD1-D265-1C72AEA3DB2D}"/>
              </a:ext>
            </a:extLst>
          </p:cNvPr>
          <p:cNvSpPr txBox="1">
            <a:spLocks/>
          </p:cNvSpPr>
          <p:nvPr/>
        </p:nvSpPr>
        <p:spPr>
          <a:xfrm>
            <a:off x="289135" y="2774477"/>
            <a:ext cx="825150" cy="320214"/>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朝礼</a:t>
            </a:r>
            <a:endParaRPr kumimoji="1" lang="en-US" altLang="ja-JP"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pic>
        <p:nvPicPr>
          <p:cNvPr id="29" name="図 28">
            <a:extLst>
              <a:ext uri="{FF2B5EF4-FFF2-40B4-BE49-F238E27FC236}">
                <a16:creationId xmlns:a16="http://schemas.microsoft.com/office/drawing/2014/main" id="{FDB076DC-27B2-D68B-F222-9FC0F5DEE8F9}"/>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677594" y="5638510"/>
            <a:ext cx="827499" cy="771766"/>
          </a:xfrm>
          <a:prstGeom prst="rect">
            <a:avLst/>
          </a:prstGeom>
        </p:spPr>
      </p:pic>
      <p:pic>
        <p:nvPicPr>
          <p:cNvPr id="30" name="図 29">
            <a:extLst>
              <a:ext uri="{FF2B5EF4-FFF2-40B4-BE49-F238E27FC236}">
                <a16:creationId xmlns:a16="http://schemas.microsoft.com/office/drawing/2014/main" id="{C15E4C85-68B0-15D1-C4B6-CBF69B35D8D8}"/>
              </a:ext>
            </a:extLst>
          </p:cNvPr>
          <p:cNvPicPr>
            <a:picLocks noChangeAspect="1"/>
          </p:cNvPicPr>
          <p:nvPr/>
        </p:nvPicPr>
        <p:blipFill>
          <a:blip r:embed="rId5">
            <a:grayscl/>
          </a:blip>
          <a:stretch>
            <a:fillRect/>
          </a:stretch>
        </p:blipFill>
        <p:spPr>
          <a:xfrm>
            <a:off x="3134539" y="5737016"/>
            <a:ext cx="737680" cy="713294"/>
          </a:xfrm>
          <a:prstGeom prst="rect">
            <a:avLst/>
          </a:prstGeom>
        </p:spPr>
      </p:pic>
      <p:pic>
        <p:nvPicPr>
          <p:cNvPr id="31" name="グラフィックス 30" descr="右矢印 単色塗りつぶし">
            <a:extLst>
              <a:ext uri="{FF2B5EF4-FFF2-40B4-BE49-F238E27FC236}">
                <a16:creationId xmlns:a16="http://schemas.microsoft.com/office/drawing/2014/main" id="{58481827-B812-90CB-61B8-6D8B834A88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flipH="1">
            <a:off x="1686068" y="5655421"/>
            <a:ext cx="1349715" cy="681049"/>
          </a:xfrm>
          <a:prstGeom prst="rect">
            <a:avLst/>
          </a:prstGeom>
        </p:spPr>
      </p:pic>
      <p:sp>
        <p:nvSpPr>
          <p:cNvPr id="36" name="テキスト ボックス 35">
            <a:extLst>
              <a:ext uri="{FF2B5EF4-FFF2-40B4-BE49-F238E27FC236}">
                <a16:creationId xmlns:a16="http://schemas.microsoft.com/office/drawing/2014/main" id="{983B2CB6-2CC4-907C-5610-5BE7EF5CA4BB}"/>
              </a:ext>
            </a:extLst>
          </p:cNvPr>
          <p:cNvSpPr txBox="1"/>
          <p:nvPr/>
        </p:nvSpPr>
        <p:spPr>
          <a:xfrm>
            <a:off x="388250" y="5295432"/>
            <a:ext cx="1442381"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prstClr val="black">
                    <a:lumMod val="75000"/>
                    <a:lumOff val="25000"/>
                  </a:prstClr>
                </a:solidFill>
                <a:effectLst/>
                <a:uLnTx/>
                <a:uFillTx/>
                <a:latin typeface="Meiryo UI"/>
                <a:ea typeface="Meiryo UI"/>
                <a:cs typeface="+mn-cs"/>
              </a:rPr>
              <a:t>機関長</a:t>
            </a:r>
            <a:endParaRPr kumimoji="0" lang="en-US" altLang="ja-JP" sz="1600" b="0" i="0" u="none" strike="noStrike" kern="0" cap="none" spc="0" normalizeH="0" baseline="0" noProof="0">
              <a:ln>
                <a:noFill/>
              </a:ln>
              <a:solidFill>
                <a:prstClr val="black">
                  <a:lumMod val="75000"/>
                  <a:lumOff val="25000"/>
                </a:prstClr>
              </a:solidFill>
              <a:effectLst/>
              <a:uLnTx/>
              <a:uFillTx/>
              <a:latin typeface="Meiryo UI"/>
              <a:ea typeface="Meiryo UI"/>
              <a:cs typeface="+mn-cs"/>
            </a:endParaRPr>
          </a:p>
        </p:txBody>
      </p:sp>
      <p:sp>
        <p:nvSpPr>
          <p:cNvPr id="43" name="テキスト ボックス 42">
            <a:extLst>
              <a:ext uri="{FF2B5EF4-FFF2-40B4-BE49-F238E27FC236}">
                <a16:creationId xmlns:a16="http://schemas.microsoft.com/office/drawing/2014/main" id="{12426EAA-AA5F-E40D-201D-88509E58046F}"/>
              </a:ext>
            </a:extLst>
          </p:cNvPr>
          <p:cNvSpPr txBox="1"/>
          <p:nvPr/>
        </p:nvSpPr>
        <p:spPr>
          <a:xfrm>
            <a:off x="2812031" y="5322218"/>
            <a:ext cx="144238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生涯設計</a:t>
            </a:r>
            <a:r>
              <a:rPr kumimoji="0" lang="en-US" altLang="ja-JP"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 D</a:t>
            </a:r>
          </a:p>
        </p:txBody>
      </p:sp>
      <p:pic>
        <p:nvPicPr>
          <p:cNvPr id="45" name="図 44">
            <a:extLst>
              <a:ext uri="{FF2B5EF4-FFF2-40B4-BE49-F238E27FC236}">
                <a16:creationId xmlns:a16="http://schemas.microsoft.com/office/drawing/2014/main" id="{0DD4B4E0-9A7E-4534-CF76-2992B803985E}"/>
              </a:ext>
            </a:extLst>
          </p:cNvPr>
          <p:cNvPicPr>
            <a:picLocks noChangeAspect="1"/>
          </p:cNvPicPr>
          <p:nvPr/>
        </p:nvPicPr>
        <p:blipFill>
          <a:blip r:embed="rId8"/>
          <a:stretch>
            <a:fillRect/>
          </a:stretch>
        </p:blipFill>
        <p:spPr>
          <a:xfrm>
            <a:off x="1965096" y="5579435"/>
            <a:ext cx="609685" cy="838317"/>
          </a:xfrm>
          <a:prstGeom prst="rect">
            <a:avLst/>
          </a:prstGeom>
        </p:spPr>
      </p:pic>
      <p:sp>
        <p:nvSpPr>
          <p:cNvPr id="47" name="正方形/長方形 46">
            <a:extLst>
              <a:ext uri="{FF2B5EF4-FFF2-40B4-BE49-F238E27FC236}">
                <a16:creationId xmlns:a16="http://schemas.microsoft.com/office/drawing/2014/main" id="{A486940D-E8B6-E167-D7BA-583D3DFD694B}"/>
              </a:ext>
            </a:extLst>
          </p:cNvPr>
          <p:cNvSpPr/>
          <p:nvPr/>
        </p:nvSpPr>
        <p:spPr>
          <a:xfrm>
            <a:off x="1759156" y="5404795"/>
            <a:ext cx="1086267"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次の訪問の</a:t>
            </a:r>
            <a:endPar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アドバイス</a:t>
            </a:r>
          </a:p>
        </p:txBody>
      </p:sp>
      <p:sp>
        <p:nvSpPr>
          <p:cNvPr id="52" name="吹き出し: 角を丸めた四角形 51">
            <a:extLst>
              <a:ext uri="{FF2B5EF4-FFF2-40B4-BE49-F238E27FC236}">
                <a16:creationId xmlns:a16="http://schemas.microsoft.com/office/drawing/2014/main" id="{94066E29-7B50-9B03-8DDB-0B14469C78A9}"/>
              </a:ext>
            </a:extLst>
          </p:cNvPr>
          <p:cNvSpPr/>
          <p:nvPr/>
        </p:nvSpPr>
        <p:spPr>
          <a:xfrm>
            <a:off x="4074004" y="5481134"/>
            <a:ext cx="1718563" cy="738452"/>
          </a:xfrm>
          <a:prstGeom prst="wedgeRoundRectCallout">
            <a:avLst>
              <a:gd name="adj1" fmla="val -57044"/>
              <a:gd name="adj2" fmla="val 47022"/>
              <a:gd name="adj3" fmla="val 16667"/>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教えてもらった</a:t>
            </a:r>
            <a:endParaRPr kumimoji="1" lang="en-US" altLang="ja-JP"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リーフを使って</a:t>
            </a:r>
            <a:endParaRPr kumimoji="1" lang="en-US" altLang="ja-JP"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アポ取ります！</a:t>
            </a:r>
          </a:p>
        </p:txBody>
      </p:sp>
      <p:sp>
        <p:nvSpPr>
          <p:cNvPr id="55" name="タイトル 1">
            <a:extLst>
              <a:ext uri="{FF2B5EF4-FFF2-40B4-BE49-F238E27FC236}">
                <a16:creationId xmlns:a16="http://schemas.microsoft.com/office/drawing/2014/main" id="{56BD6F56-4460-BF98-F20C-A886333D829C}"/>
              </a:ext>
            </a:extLst>
          </p:cNvPr>
          <p:cNvSpPr txBox="1">
            <a:spLocks/>
          </p:cNvSpPr>
          <p:nvPr/>
        </p:nvSpPr>
        <p:spPr>
          <a:xfrm>
            <a:off x="289135" y="4909777"/>
            <a:ext cx="825150" cy="320214"/>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対話</a:t>
            </a:r>
            <a:endParaRPr kumimoji="1" lang="en-US" altLang="ja-JP"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4" name="タイトル 1">
            <a:extLst>
              <a:ext uri="{FF2B5EF4-FFF2-40B4-BE49-F238E27FC236}">
                <a16:creationId xmlns:a16="http://schemas.microsoft.com/office/drawing/2014/main" id="{6D3EFE05-C72B-0819-2C31-2524D52CA5B6}"/>
              </a:ext>
            </a:extLst>
          </p:cNvPr>
          <p:cNvSpPr txBox="1">
            <a:spLocks/>
          </p:cNvSpPr>
          <p:nvPr/>
        </p:nvSpPr>
        <p:spPr>
          <a:xfrm>
            <a:off x="6815565" y="2174001"/>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課題・解決策整理</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5" name="テキスト ボックス 64">
            <a:extLst>
              <a:ext uri="{FF2B5EF4-FFF2-40B4-BE49-F238E27FC236}">
                <a16:creationId xmlns:a16="http://schemas.microsoft.com/office/drawing/2014/main" id="{273A31CE-9B66-8475-D80D-7D82DE1E7650}"/>
              </a:ext>
            </a:extLst>
          </p:cNvPr>
          <p:cNvSpPr txBox="1"/>
          <p:nvPr/>
        </p:nvSpPr>
        <p:spPr>
          <a:xfrm>
            <a:off x="6489907" y="2100848"/>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i="0" u="none" strike="noStrike" kern="0" cap="none" spc="0" normalizeH="0" baseline="0" noProof="0">
                <a:ln>
                  <a:noFill/>
                </a:ln>
                <a:solidFill>
                  <a:prstClr val="white"/>
                </a:solidFill>
                <a:effectLst/>
                <a:uLnTx/>
                <a:uFillTx/>
                <a:latin typeface="Meiryo UI"/>
                <a:ea typeface="Meiryo UI"/>
                <a:cs typeface="+mn-cs"/>
              </a:rPr>
              <a:t>２</a:t>
            </a:r>
          </a:p>
        </p:txBody>
      </p:sp>
      <p:sp>
        <p:nvSpPr>
          <p:cNvPr id="5" name="タイトル 1">
            <a:extLst>
              <a:ext uri="{FF2B5EF4-FFF2-40B4-BE49-F238E27FC236}">
                <a16:creationId xmlns:a16="http://schemas.microsoft.com/office/drawing/2014/main" id="{5C97FD29-8DEB-6536-83D7-31988020B947}"/>
              </a:ext>
            </a:extLst>
          </p:cNvPr>
          <p:cNvSpPr txBox="1">
            <a:spLocks/>
          </p:cNvSpPr>
          <p:nvPr/>
        </p:nvSpPr>
        <p:spPr>
          <a:xfrm>
            <a:off x="6479182" y="2780185"/>
            <a:ext cx="2667420" cy="320214"/>
          </a:xfrm>
          <a:prstGeom prst="rect">
            <a:avLst/>
          </a:prstGeom>
          <a:solidFill>
            <a:schemeClr val="accent1">
              <a:lumMod val="60000"/>
              <a:lumOff val="4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課題</a:t>
            </a:r>
            <a:endParaRPr kumimoji="1" lang="en-US" altLang="ja-JP"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6" name="タイトル 1">
            <a:extLst>
              <a:ext uri="{FF2B5EF4-FFF2-40B4-BE49-F238E27FC236}">
                <a16:creationId xmlns:a16="http://schemas.microsoft.com/office/drawing/2014/main" id="{1809263A-072F-CF6E-B436-5C72D7527186}"/>
              </a:ext>
            </a:extLst>
          </p:cNvPr>
          <p:cNvSpPr txBox="1">
            <a:spLocks/>
          </p:cNvSpPr>
          <p:nvPr/>
        </p:nvSpPr>
        <p:spPr>
          <a:xfrm>
            <a:off x="9359891" y="2782485"/>
            <a:ext cx="2667420" cy="320214"/>
          </a:xfrm>
          <a:prstGeom prst="rect">
            <a:avLst/>
          </a:prstGeom>
          <a:solidFill>
            <a:schemeClr val="accent2">
              <a:lumMod val="60000"/>
              <a:lumOff val="4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解決策</a:t>
            </a:r>
            <a:endParaRPr kumimoji="1" lang="en-US" altLang="ja-JP"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7" name="タイトル 1">
            <a:extLst>
              <a:ext uri="{FF2B5EF4-FFF2-40B4-BE49-F238E27FC236}">
                <a16:creationId xmlns:a16="http://schemas.microsoft.com/office/drawing/2014/main" id="{B8F3C916-923B-125C-C8D2-C004B79B33E5}"/>
              </a:ext>
            </a:extLst>
          </p:cNvPr>
          <p:cNvSpPr txBox="1">
            <a:spLocks/>
          </p:cNvSpPr>
          <p:nvPr/>
        </p:nvSpPr>
        <p:spPr>
          <a:xfrm>
            <a:off x="6489907" y="3176198"/>
            <a:ext cx="2667420" cy="1008000"/>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400" dirty="0">
                <a:solidFill>
                  <a:srgbClr val="282828"/>
                </a:solidFill>
              </a:rPr>
              <a:t>指導者を通じてでないと</a:t>
            </a:r>
            <a:endParaRPr lang="en-US" altLang="ja-JP" sz="14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販売資料・教材を</a:t>
            </a:r>
            <a:endParaRPr kumimoji="1" lang="en-US" altLang="ja-JP"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知ることができない</a:t>
            </a:r>
            <a:endParaRPr kumimoji="1" lang="en-US" altLang="ja-JP"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8" name="タイトル 1">
            <a:extLst>
              <a:ext uri="{FF2B5EF4-FFF2-40B4-BE49-F238E27FC236}">
                <a16:creationId xmlns:a16="http://schemas.microsoft.com/office/drawing/2014/main" id="{37336905-2003-D78C-E8D5-3F7275266790}"/>
              </a:ext>
            </a:extLst>
          </p:cNvPr>
          <p:cNvSpPr txBox="1">
            <a:spLocks/>
          </p:cNvSpPr>
          <p:nvPr/>
        </p:nvSpPr>
        <p:spPr>
          <a:xfrm>
            <a:off x="9370616" y="3178498"/>
            <a:ext cx="2667420" cy="1008000"/>
          </a:xfrm>
          <a:prstGeom prst="rect">
            <a:avLst/>
          </a:prstGeom>
          <a:solidFill>
            <a:schemeClr val="accent2">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生</a:t>
            </a:r>
            <a:r>
              <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 </a:t>
            </a: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D</a:t>
            </a:r>
            <a:r>
              <a:rPr kumimoji="1" lang="ja-JP" altLang="en-US" sz="1600" b="1" i="0" u="none" strike="noStrike" kern="1200" cap="none" spc="0" normalizeH="0" baseline="0" noProof="0">
                <a:ln>
                  <a:noFill/>
                </a:ln>
                <a:solidFill>
                  <a:srgbClr val="C00000"/>
                </a:solidFill>
                <a:effectLst/>
                <a:uLnTx/>
                <a:uFillTx/>
                <a:latin typeface="Meiryo UI" panose="020B0604030504040204" pitchFamily="50" charset="-128"/>
                <a:ea typeface="Meiryo UI" panose="020B0604030504040204" pitchFamily="50" charset="-128"/>
                <a:cs typeface="+mj-cs"/>
              </a:rPr>
              <a:t> が自ら</a:t>
            </a:r>
            <a:r>
              <a:rPr kumimoji="1" lang="en-US" altLang="ja-JP" sz="1600" b="1" i="0" u="none" strike="noStrike" kern="1200" cap="none" spc="0" normalizeH="0" baseline="0" noProof="0">
                <a:ln>
                  <a:noFill/>
                </a:ln>
                <a:solidFill>
                  <a:srgbClr val="C00000"/>
                </a:solidFill>
                <a:effectLst/>
                <a:uLnTx/>
                <a:uFillTx/>
                <a:latin typeface="Meiryo UI" panose="020B0604030504040204" pitchFamily="50" charset="-128"/>
                <a:ea typeface="Meiryo UI" panose="020B0604030504040204" pitchFamily="50" charset="-128"/>
                <a:cs typeface="+mj-cs"/>
              </a:rPr>
              <a:t>探</a:t>
            </a:r>
            <a:r>
              <a:rPr kumimoji="1" lang="ja-JP" altLang="en-US" sz="1600" b="1" i="0" u="none" strike="noStrike" kern="1200" cap="none" spc="0" normalizeH="0" baseline="0" noProof="0">
                <a:ln>
                  <a:noFill/>
                </a:ln>
                <a:solidFill>
                  <a:srgbClr val="C00000"/>
                </a:solidFill>
                <a:effectLst/>
                <a:uLnTx/>
                <a:uFillTx/>
                <a:latin typeface="Meiryo UI" panose="020B0604030504040204" pitchFamily="50" charset="-128"/>
                <a:ea typeface="Meiryo UI" panose="020B0604030504040204" pitchFamily="50" charset="-128"/>
                <a:cs typeface="+mj-cs"/>
              </a:rPr>
              <a:t>し/発見</a:t>
            </a:r>
            <a:endParaRPr kumimoji="1" lang="en-US" altLang="ja-JP" sz="1400" b="1" i="0" u="none" strike="noStrike" kern="1200" cap="none" spc="0" normalizeH="0" baseline="0" noProof="0">
              <a:ln>
                <a:noFill/>
              </a:ln>
              <a:solidFill>
                <a:srgbClr val="C00000"/>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できる環境の構築</a:t>
            </a:r>
            <a:endPar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（＝デジ棚）</a:t>
            </a:r>
            <a:endPar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71" name="タイトル 1">
            <a:extLst>
              <a:ext uri="{FF2B5EF4-FFF2-40B4-BE49-F238E27FC236}">
                <a16:creationId xmlns:a16="http://schemas.microsoft.com/office/drawing/2014/main" id="{9DC76D01-C3D3-20CE-A777-0A6ED7A38D4A}"/>
              </a:ext>
            </a:extLst>
          </p:cNvPr>
          <p:cNvSpPr txBox="1">
            <a:spLocks/>
          </p:cNvSpPr>
          <p:nvPr/>
        </p:nvSpPr>
        <p:spPr>
          <a:xfrm>
            <a:off x="6489907" y="4294085"/>
            <a:ext cx="2667420" cy="1008000"/>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お客さま訪問に対する</a:t>
            </a:r>
            <a:endPar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ヒント・アドバイスを</a:t>
            </a:r>
            <a:endParaRPr lang="en-US" altLang="ja-JP" sz="140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対話以外の場で得るのが難しい</a:t>
            </a:r>
            <a:endPar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72" name="タイトル 1">
            <a:extLst>
              <a:ext uri="{FF2B5EF4-FFF2-40B4-BE49-F238E27FC236}">
                <a16:creationId xmlns:a16="http://schemas.microsoft.com/office/drawing/2014/main" id="{AFC64F45-41AA-69C6-7981-A97586C9BAFF}"/>
              </a:ext>
            </a:extLst>
          </p:cNvPr>
          <p:cNvSpPr txBox="1">
            <a:spLocks/>
          </p:cNvSpPr>
          <p:nvPr/>
        </p:nvSpPr>
        <p:spPr>
          <a:xfrm>
            <a:off x="9370616" y="4296385"/>
            <a:ext cx="2667420" cy="1008000"/>
          </a:xfrm>
          <a:prstGeom prst="rect">
            <a:avLst/>
          </a:prstGeom>
          <a:solidFill>
            <a:schemeClr val="accent2">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800" b="1">
                <a:solidFill>
                  <a:srgbClr val="C00000"/>
                </a:solidFill>
              </a:rPr>
              <a:t>訪問ヒント</a:t>
            </a:r>
            <a:r>
              <a:rPr lang="ja-JP" altLang="en-US" sz="1400">
                <a:solidFill>
                  <a:srgbClr val="282828"/>
                </a:solidFill>
              </a:rPr>
              <a:t>を</a:t>
            </a:r>
            <a:endParaRPr lang="en-US" altLang="ja-JP" sz="1400">
              <a:solidFill>
                <a:srgbClr val="282828"/>
              </a:solidFill>
            </a:endParaRPr>
          </a:p>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デジ棚通じて</a:t>
            </a:r>
            <a:endParaRPr lang="en-US" altLang="ja-JP" sz="1400">
              <a:solidFill>
                <a:srgbClr val="282828"/>
              </a:solidFill>
            </a:endParaRPr>
          </a:p>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生</a:t>
            </a:r>
            <a:r>
              <a:rPr lang="en-US" altLang="ja-JP" sz="1400">
                <a:solidFill>
                  <a:srgbClr val="282828"/>
                </a:solidFill>
              </a:rPr>
              <a:t> </a:t>
            </a:r>
            <a:r>
              <a:rPr lang="ja-JP" altLang="en-US" sz="1400">
                <a:solidFill>
                  <a:srgbClr val="282828"/>
                </a:solidFill>
              </a:rPr>
              <a:t>D にアドバイス</a:t>
            </a:r>
            <a:endParaRPr lang="en-US" altLang="ja-JP" sz="1400">
              <a:solidFill>
                <a:srgbClr val="282828"/>
              </a:solidFill>
            </a:endParaRPr>
          </a:p>
        </p:txBody>
      </p:sp>
      <p:sp>
        <p:nvSpPr>
          <p:cNvPr id="73" name="タイトル 1">
            <a:extLst>
              <a:ext uri="{FF2B5EF4-FFF2-40B4-BE49-F238E27FC236}">
                <a16:creationId xmlns:a16="http://schemas.microsoft.com/office/drawing/2014/main" id="{C59CC143-5E0A-CC30-3476-B651FDBBB52A}"/>
              </a:ext>
            </a:extLst>
          </p:cNvPr>
          <p:cNvSpPr txBox="1">
            <a:spLocks/>
          </p:cNvSpPr>
          <p:nvPr/>
        </p:nvSpPr>
        <p:spPr>
          <a:xfrm>
            <a:off x="6489907" y="5411972"/>
            <a:ext cx="2667420" cy="1008000"/>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指導者の業務量増加・</a:t>
            </a:r>
            <a:endParaRPr kumimoji="1" lang="en-US" altLang="ja-JP"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オフィス体制の変革に伴う</a:t>
            </a:r>
            <a:endParaRPr kumimoji="1" lang="en-US" altLang="ja-JP"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400" dirty="0">
                <a:solidFill>
                  <a:srgbClr val="282828"/>
                </a:solidFill>
              </a:rPr>
              <a:t>各種教育・照会機会の減少</a:t>
            </a:r>
            <a:endParaRPr lang="en-US" altLang="ja-JP" sz="14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1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（事務・保全なども含む）</a:t>
            </a:r>
            <a:endParaRPr kumimoji="1" lang="en-US" altLang="ja-JP" sz="11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2" name="正方形/長方形 1">
            <a:extLst>
              <a:ext uri="{FF2B5EF4-FFF2-40B4-BE49-F238E27FC236}">
                <a16:creationId xmlns:a16="http://schemas.microsoft.com/office/drawing/2014/main" id="{0769B9C3-A36F-A80C-A302-449275044813}"/>
              </a:ext>
            </a:extLst>
          </p:cNvPr>
          <p:cNvSpPr/>
          <p:nvPr/>
        </p:nvSpPr>
        <p:spPr>
          <a:xfrm>
            <a:off x="9370616" y="4292394"/>
            <a:ext cx="376058" cy="2148848"/>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ja-JP" altLang="en-US" sz="1400">
                <a:solidFill>
                  <a:schemeClr val="bg1"/>
                </a:solidFill>
                <a:latin typeface="BIZ UDPゴシック" panose="020B0400000000000000" pitchFamily="50" charset="-128"/>
                <a:ea typeface="BIZ UDPゴシック" panose="020B0400000000000000" pitchFamily="50" charset="-128"/>
              </a:rPr>
              <a:t>あいまい検索で強化</a:t>
            </a:r>
            <a:endParaRPr kumimoji="1" lang="ja-JP" altLang="en-US" sz="140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9217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05AEA5E-BEEE-5A65-0F23-1E4291CA3AA6}"/>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～あいまい検索導入に伴う実現したい姿～</a:t>
            </a:r>
            <a:endParaRPr kumimoji="1" lang="en-US" altLang="ja-JP"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39" name="タイトル 1">
            <a:extLst>
              <a:ext uri="{FF2B5EF4-FFF2-40B4-BE49-F238E27FC236}">
                <a16:creationId xmlns:a16="http://schemas.microsoft.com/office/drawing/2014/main" id="{60124A46-311D-B629-0E39-BF64849F3340}"/>
              </a:ext>
            </a:extLst>
          </p:cNvPr>
          <p:cNvSpPr txBox="1">
            <a:spLocks/>
          </p:cNvSpPr>
          <p:nvPr/>
        </p:nvSpPr>
        <p:spPr>
          <a:xfrm>
            <a:off x="516044" y="1983304"/>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実現したい姿</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114" name="テキスト ボックス 113">
            <a:extLst>
              <a:ext uri="{FF2B5EF4-FFF2-40B4-BE49-F238E27FC236}">
                <a16:creationId xmlns:a16="http://schemas.microsoft.com/office/drawing/2014/main" id="{3523EAFD-8F3B-035E-FA23-9A42FF0A39DC}"/>
              </a:ext>
            </a:extLst>
          </p:cNvPr>
          <p:cNvSpPr txBox="1"/>
          <p:nvPr/>
        </p:nvSpPr>
        <p:spPr>
          <a:xfrm>
            <a:off x="289042" y="1008059"/>
            <a:ext cx="11690595" cy="684803"/>
          </a:xfrm>
          <a:prstGeom prst="rect">
            <a:avLst/>
          </a:prstGeom>
          <a:solidFill>
            <a:schemeClr val="bg2"/>
          </a:solidFill>
        </p:spPr>
        <p:txBody>
          <a:bodyPr wrap="square" lIns="288000" rIns="180000">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・お客さまの体験価値を高めるため、生涯設計</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 </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D が自ら学びスキルを高めていくことができる仕組みを構築する</a:t>
            </a:r>
            <a:endParaRPr kumimoji="0" lang="en-US" altLang="ja-JP" sz="1800" b="0" i="0" u="none" strike="noStrike" kern="0" cap="none" spc="0" normalizeH="0" baseline="0" noProof="0">
              <a:ln>
                <a:noFill/>
              </a:ln>
              <a:solidFill>
                <a:srgbClr val="000000"/>
              </a:solidFill>
              <a:effectLst/>
              <a:uLnTx/>
              <a:uFillTx/>
              <a:latin typeface="Meiryo UI"/>
              <a:ea typeface="Meiryo UI"/>
              <a:cs typeface="+mn-cs"/>
            </a:endParaRPr>
          </a:p>
          <a:p>
            <a:pPr marL="85725" marR="0" lvl="0" indent="-85725" algn="l" defTabSz="914400" rtl="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あいまい検索</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については特定のお客さまに対して </a:t>
            </a:r>
            <a:r>
              <a:rPr kumimoji="0" lang="ja-JP" altLang="en-US" sz="1800" b="1" i="0" u="none" strike="noStrike" kern="0" cap="none" spc="0" normalizeH="0" baseline="0" noProof="0">
                <a:ln>
                  <a:noFill/>
                </a:ln>
                <a:solidFill>
                  <a:srgbClr val="C00000"/>
                </a:solidFill>
                <a:effectLst/>
                <a:uLnTx/>
                <a:uFillTx/>
                <a:latin typeface="Meiryo UI"/>
                <a:ea typeface="Meiryo UI"/>
                <a:cs typeface="+mn-cs"/>
              </a:rPr>
              <a:t>“（次回）訪問・お客さま対応のヒントに繋がる” </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ような機能にしたい</a:t>
            </a:r>
          </a:p>
        </p:txBody>
      </p:sp>
      <p:sp>
        <p:nvSpPr>
          <p:cNvPr id="115" name="テキスト ボックス 114">
            <a:extLst>
              <a:ext uri="{FF2B5EF4-FFF2-40B4-BE49-F238E27FC236}">
                <a16:creationId xmlns:a16="http://schemas.microsoft.com/office/drawing/2014/main" id="{882089F9-1681-F24A-034C-728802172285}"/>
              </a:ext>
            </a:extLst>
          </p:cNvPr>
          <p:cNvSpPr txBox="1"/>
          <p:nvPr/>
        </p:nvSpPr>
        <p:spPr>
          <a:xfrm>
            <a:off x="190386" y="1910151"/>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i="0" u="none" strike="noStrike" kern="0" cap="none" spc="0" normalizeH="0" baseline="0" noProof="0">
                <a:ln>
                  <a:noFill/>
                </a:ln>
                <a:solidFill>
                  <a:prstClr val="white"/>
                </a:solidFill>
                <a:effectLst/>
                <a:uLnTx/>
                <a:uFillTx/>
                <a:latin typeface="Meiryo UI"/>
                <a:ea typeface="Meiryo UI"/>
                <a:cs typeface="+mn-cs"/>
              </a:rPr>
              <a:t>３</a:t>
            </a:r>
          </a:p>
        </p:txBody>
      </p:sp>
      <p:sp>
        <p:nvSpPr>
          <p:cNvPr id="74" name="タイトル 1">
            <a:extLst>
              <a:ext uri="{FF2B5EF4-FFF2-40B4-BE49-F238E27FC236}">
                <a16:creationId xmlns:a16="http://schemas.microsoft.com/office/drawing/2014/main" id="{BD2BFA68-D0AB-4B36-5A48-CD3095435530}"/>
              </a:ext>
            </a:extLst>
          </p:cNvPr>
          <p:cNvSpPr txBox="1">
            <a:spLocks/>
          </p:cNvSpPr>
          <p:nvPr/>
        </p:nvSpPr>
        <p:spPr>
          <a:xfrm>
            <a:off x="289135" y="2917352"/>
            <a:ext cx="2114460" cy="320214"/>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ライフイベント・変化</a:t>
            </a:r>
            <a:endParaRPr kumimoji="1" lang="en-US" altLang="ja-JP" sz="16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75" name="タイトル 1">
            <a:extLst>
              <a:ext uri="{FF2B5EF4-FFF2-40B4-BE49-F238E27FC236}">
                <a16:creationId xmlns:a16="http://schemas.microsoft.com/office/drawing/2014/main" id="{A4547960-4E71-96C4-F381-8AF9A4A88FC8}"/>
              </a:ext>
            </a:extLst>
          </p:cNvPr>
          <p:cNvSpPr txBox="1">
            <a:spLocks/>
          </p:cNvSpPr>
          <p:nvPr/>
        </p:nvSpPr>
        <p:spPr>
          <a:xfrm>
            <a:off x="289135" y="3275417"/>
            <a:ext cx="2114460" cy="3424788"/>
          </a:xfrm>
          <a:prstGeom prst="rect">
            <a:avLst/>
          </a:prstGeom>
          <a:solidFill>
            <a:schemeClr val="bg1"/>
          </a:solidFill>
          <a:ln>
            <a:solidFill>
              <a:srgbClr val="4F81BD"/>
            </a:solidFill>
          </a:ln>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就職</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結婚</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出産</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家購入</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子独立</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退職</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死亡</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入院</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大病</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ケガ</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ペット</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a:t>
            </a:r>
            <a:endParaRPr lang="en-US" altLang="ja-JP" sz="1600" dirty="0">
              <a:solidFill>
                <a:srgbClr val="282828"/>
              </a:solidFill>
            </a:endParaRPr>
          </a:p>
        </p:txBody>
      </p:sp>
      <p:sp>
        <p:nvSpPr>
          <p:cNvPr id="76" name="楕円 75">
            <a:extLst>
              <a:ext uri="{FF2B5EF4-FFF2-40B4-BE49-F238E27FC236}">
                <a16:creationId xmlns:a16="http://schemas.microsoft.com/office/drawing/2014/main" id="{5E0F5608-1FC2-4DD6-33C8-8ACE758DF43E}"/>
              </a:ext>
            </a:extLst>
          </p:cNvPr>
          <p:cNvSpPr/>
          <p:nvPr/>
        </p:nvSpPr>
        <p:spPr>
          <a:xfrm>
            <a:off x="5294981" y="5617977"/>
            <a:ext cx="1214779" cy="738452"/>
          </a:xfrm>
          <a:prstGeom prst="ellipse">
            <a:avLst/>
          </a:prstGeom>
          <a:solidFill>
            <a:schemeClr val="accent5">
              <a:lumMod val="20000"/>
              <a:lumOff val="80000"/>
            </a:schemeClr>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prstClr val="black">
                    <a:lumMod val="65000"/>
                    <a:lumOff val="35000"/>
                  </a:prstClr>
                </a:solidFill>
                <a:latin typeface="BIZ UDPゴシック" panose="020B0400000000000000" pitchFamily="50" charset="-128"/>
                <a:ea typeface="BIZ UDPゴシック" panose="020B0400000000000000" pitchFamily="50" charset="-128"/>
              </a:rPr>
              <a:t>デジタルバディ</a:t>
            </a:r>
            <a:endParaRPr kumimoji="1" lang="ja-JP" altLang="en-US" sz="1200" b="0" i="0" u="none" strike="noStrike" kern="1200" cap="none" spc="0" normalizeH="0" baseline="0" noProof="0">
              <a:ln>
                <a:noFill/>
              </a:ln>
              <a:solidFill>
                <a:prstClr val="black">
                  <a:lumMod val="65000"/>
                  <a:lumOff val="35000"/>
                </a:prstClr>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77" name="グループ化 76">
            <a:extLst>
              <a:ext uri="{FF2B5EF4-FFF2-40B4-BE49-F238E27FC236}">
                <a16:creationId xmlns:a16="http://schemas.microsoft.com/office/drawing/2014/main" id="{521DF357-A4C7-6B14-31A5-DEAEC0832572}"/>
              </a:ext>
            </a:extLst>
          </p:cNvPr>
          <p:cNvGrpSpPr>
            <a:grpSpLocks noChangeAspect="1"/>
          </p:cNvGrpSpPr>
          <p:nvPr/>
        </p:nvGrpSpPr>
        <p:grpSpPr>
          <a:xfrm>
            <a:off x="6039526" y="6072656"/>
            <a:ext cx="470234" cy="627548"/>
            <a:chOff x="513920" y="1866028"/>
            <a:chExt cx="2910984" cy="4576278"/>
          </a:xfrm>
        </p:grpSpPr>
        <p:sp>
          <p:nvSpPr>
            <p:cNvPr id="78" name="楕円 77">
              <a:extLst>
                <a:ext uri="{FF2B5EF4-FFF2-40B4-BE49-F238E27FC236}">
                  <a16:creationId xmlns:a16="http://schemas.microsoft.com/office/drawing/2014/main" id="{62B0855C-C17C-824A-D81D-F25B2520411D}"/>
                </a:ext>
              </a:extLst>
            </p:cNvPr>
            <p:cNvSpPr/>
            <p:nvPr/>
          </p:nvSpPr>
          <p:spPr>
            <a:xfrm>
              <a:off x="566833" y="2009773"/>
              <a:ext cx="2834422" cy="4010926"/>
            </a:xfrm>
            <a:prstGeom prst="ellipse">
              <a:avLst/>
            </a:prstGeom>
            <a:solidFill>
              <a:srgbClr val="92846E">
                <a:lumMod val="20000"/>
                <a:lumOff val="80000"/>
              </a:srgbClr>
            </a:solidFill>
            <a:ln w="9525"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0" lang="ja-JP" altLang="en-US" sz="1900" b="0" i="0" u="none" strike="noStrike" kern="0" cap="none" spc="0" normalizeH="0" baseline="0" noProof="0">
                <a:ln>
                  <a:noFill/>
                </a:ln>
                <a:solidFill>
                  <a:srgbClr val="000000"/>
                </a:solidFill>
                <a:effectLst/>
                <a:uLnTx/>
                <a:uFillTx/>
                <a:latin typeface="Meiryo UI"/>
                <a:ea typeface="Meiryo UI"/>
                <a:cs typeface="+mn-cs"/>
              </a:endParaRPr>
            </a:p>
          </p:txBody>
        </p:sp>
        <p:pic>
          <p:nvPicPr>
            <p:cNvPr id="107" name="図 106">
              <a:extLst>
                <a:ext uri="{FF2B5EF4-FFF2-40B4-BE49-F238E27FC236}">
                  <a16:creationId xmlns:a16="http://schemas.microsoft.com/office/drawing/2014/main" id="{951199F0-05C3-CEB4-E091-5EDF5877BDF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582" b="97564" l="6532" r="92793">
                          <a14:foregroundMark x1="45270" y1="7880" x2="56532" y2="7163"/>
                          <a14:foregroundMark x1="48874" y1="3582" x2="50450" y2="4871"/>
                          <a14:foregroundMark x1="27703" y1="54728" x2="40766" y2="79226"/>
                          <a14:foregroundMark x1="74099" y1="84814" x2="75901" y2="52436"/>
                          <a14:foregroundMark x1="75901" y1="52436" x2="75450" y2="51862"/>
                          <a14:foregroundMark x1="71622" y1="49284" x2="63288" y2="72063"/>
                          <a14:foregroundMark x1="63288" y1="72063" x2="67568" y2="80659"/>
                          <a14:foregroundMark x1="67568" y1="80659" x2="79955" y2="88109"/>
                          <a14:foregroundMark x1="79955" y1="88109" x2="88739" y2="79226"/>
                          <a14:foregroundMark x1="88739" y1="79226" x2="88288" y2="57450"/>
                          <a14:foregroundMark x1="88288" y1="57450" x2="81532" y2="50573"/>
                          <a14:foregroundMark x1="93018" y1="57020" x2="90991" y2="90258"/>
                          <a14:foregroundMark x1="28829" y1="52149" x2="12613" y2="64183"/>
                          <a14:foregroundMark x1="12613" y1="64183" x2="16667" y2="75072"/>
                          <a14:foregroundMark x1="16667" y1="75072" x2="39189" y2="91117"/>
                          <a14:foregroundMark x1="80856" y1="92980" x2="34459" y2="86819"/>
                          <a14:foregroundMark x1="12613" y1="79226" x2="8108" y2="90258"/>
                          <a14:foregroundMark x1="8108" y1="90258" x2="15541" y2="85530"/>
                          <a14:foregroundMark x1="11036" y1="94699" x2="6532" y2="97564"/>
                        </a14:backgroundRemoval>
                      </a14:imgEffect>
                    </a14:imgLayer>
                  </a14:imgProps>
                </a:ext>
              </a:extLst>
            </a:blip>
            <a:stretch>
              <a:fillRect/>
            </a:stretch>
          </p:blipFill>
          <p:spPr>
            <a:xfrm>
              <a:off x="513920" y="1866028"/>
              <a:ext cx="2910984" cy="4576278"/>
            </a:xfrm>
            <a:prstGeom prst="rect">
              <a:avLst/>
            </a:prstGeom>
            <a:effectLst>
              <a:outerShdw blurRad="50800" dist="38100" dir="2700000" algn="tl" rotWithShape="0">
                <a:prstClr val="black">
                  <a:alpha val="40000"/>
                </a:prstClr>
              </a:outerShdw>
            </a:effectLst>
          </p:spPr>
        </p:pic>
      </p:grpSp>
      <p:pic>
        <p:nvPicPr>
          <p:cNvPr id="109" name="図 108">
            <a:extLst>
              <a:ext uri="{FF2B5EF4-FFF2-40B4-BE49-F238E27FC236}">
                <a16:creationId xmlns:a16="http://schemas.microsoft.com/office/drawing/2014/main" id="{449D2CF8-F965-7C6A-558C-71DB425B8E14}"/>
              </a:ext>
            </a:extLst>
          </p:cNvPr>
          <p:cNvPicPr>
            <a:picLocks noChangeAspect="1"/>
          </p:cNvPicPr>
          <p:nvPr/>
        </p:nvPicPr>
        <p:blipFill>
          <a:blip r:embed="rId5">
            <a:grayscl/>
          </a:blip>
          <a:stretch>
            <a:fillRect/>
          </a:stretch>
        </p:blipFill>
        <p:spPr>
          <a:xfrm>
            <a:off x="2819718" y="3266280"/>
            <a:ext cx="737680" cy="713294"/>
          </a:xfrm>
          <a:prstGeom prst="rect">
            <a:avLst/>
          </a:prstGeom>
        </p:spPr>
      </p:pic>
      <p:sp>
        <p:nvSpPr>
          <p:cNvPr id="113" name="テキスト ボックス 112">
            <a:extLst>
              <a:ext uri="{FF2B5EF4-FFF2-40B4-BE49-F238E27FC236}">
                <a16:creationId xmlns:a16="http://schemas.microsoft.com/office/drawing/2014/main" id="{5FC2A939-2595-81E9-36F0-0E2A0B0C2E8F}"/>
              </a:ext>
            </a:extLst>
          </p:cNvPr>
          <p:cNvSpPr txBox="1"/>
          <p:nvPr/>
        </p:nvSpPr>
        <p:spPr>
          <a:xfrm>
            <a:off x="2484711" y="2958382"/>
            <a:ext cx="144238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生涯設計</a:t>
            </a:r>
            <a:r>
              <a:rPr kumimoji="0" lang="en-US" altLang="ja-JP"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 D</a:t>
            </a:r>
          </a:p>
        </p:txBody>
      </p:sp>
      <p:sp>
        <p:nvSpPr>
          <p:cNvPr id="116" name="吹き出し: 角を丸めた四角形 115">
            <a:extLst>
              <a:ext uri="{FF2B5EF4-FFF2-40B4-BE49-F238E27FC236}">
                <a16:creationId xmlns:a16="http://schemas.microsoft.com/office/drawing/2014/main" id="{407BFAD8-A5A5-02ED-4C88-3690313EBEDD}"/>
              </a:ext>
            </a:extLst>
          </p:cNvPr>
          <p:cNvSpPr/>
          <p:nvPr/>
        </p:nvSpPr>
        <p:spPr>
          <a:xfrm>
            <a:off x="3759183" y="3010398"/>
            <a:ext cx="2746756" cy="738452"/>
          </a:xfrm>
          <a:prstGeom prst="wedgeRoundRectCallout">
            <a:avLst>
              <a:gd name="adj1" fmla="val -57044"/>
              <a:gd name="adj2" fmla="val 47022"/>
              <a:gd name="adj3" fmla="val 16667"/>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XXX</a:t>
            </a:r>
            <a:r>
              <a:rPr kumimoji="1" lang="ja-JP" altLang="en-US" sz="140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 さんが</a:t>
            </a:r>
            <a:endParaRPr kumimoji="1" lang="en-US" altLang="ja-JP" sz="140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a:solidFill>
                  <a:prstClr val="black"/>
                </a:solidFill>
                <a:latin typeface="Meiryo UI" panose="020B0604030504040204" pitchFamily="50" charset="-128"/>
                <a:ea typeface="Meiryo UI" panose="020B0604030504040204" pitchFamily="50" charset="-128"/>
              </a:rPr>
              <a:t>最近お子様が産まれたみたい！</a:t>
            </a:r>
            <a:endParaRPr lang="en-US" altLang="ja-JP" sz="1400">
              <a:solidFill>
                <a:prstClr val="black"/>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何かお手伝いできることないかしら</a:t>
            </a:r>
          </a:p>
        </p:txBody>
      </p:sp>
      <p:pic>
        <p:nvPicPr>
          <p:cNvPr id="117" name="図 116">
            <a:extLst>
              <a:ext uri="{FF2B5EF4-FFF2-40B4-BE49-F238E27FC236}">
                <a16:creationId xmlns:a16="http://schemas.microsoft.com/office/drawing/2014/main" id="{43692B03-644C-D259-796D-2B646725ABCD}"/>
              </a:ext>
            </a:extLst>
          </p:cNvPr>
          <p:cNvPicPr>
            <a:picLocks noChangeAspect="1"/>
          </p:cNvPicPr>
          <p:nvPr/>
        </p:nvPicPr>
        <p:blipFill>
          <a:blip r:embed="rId6"/>
          <a:stretch>
            <a:fillRect/>
          </a:stretch>
        </p:blipFill>
        <p:spPr>
          <a:xfrm>
            <a:off x="2978523" y="5006825"/>
            <a:ext cx="2441740" cy="1206161"/>
          </a:xfrm>
          <a:prstGeom prst="rect">
            <a:avLst/>
          </a:prstGeom>
          <a:ln>
            <a:solidFill>
              <a:schemeClr val="bg1">
                <a:lumMod val="65000"/>
              </a:schemeClr>
            </a:solidFill>
          </a:ln>
        </p:spPr>
      </p:pic>
      <p:sp>
        <p:nvSpPr>
          <p:cNvPr id="118" name="テキスト ボックス 117">
            <a:extLst>
              <a:ext uri="{FF2B5EF4-FFF2-40B4-BE49-F238E27FC236}">
                <a16:creationId xmlns:a16="http://schemas.microsoft.com/office/drawing/2014/main" id="{DCBC844E-C45C-DCC8-07CB-B1EABB7FC7AC}"/>
              </a:ext>
            </a:extLst>
          </p:cNvPr>
          <p:cNvSpPr txBox="1"/>
          <p:nvPr/>
        </p:nvSpPr>
        <p:spPr>
          <a:xfrm>
            <a:off x="3217781" y="5309684"/>
            <a:ext cx="1938881" cy="600442"/>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400" b="1" i="0" u="none" strike="noStrike" kern="0" cap="none" spc="0" normalizeH="0" baseline="0" noProof="0">
                <a:ln>
                  <a:noFill/>
                </a:ln>
                <a:solidFill>
                  <a:prstClr val="white"/>
                </a:solidFill>
                <a:effectLst/>
                <a:uLnTx/>
                <a:uFillTx/>
                <a:latin typeface="Meiryo UI"/>
                <a:ea typeface="Meiryo UI"/>
                <a:cs typeface="+mn-cs"/>
              </a:rPr>
              <a:t>デジ棚</a:t>
            </a:r>
            <a:endParaRPr kumimoji="0" lang="en-US" altLang="ja-JP" sz="1400" b="1" i="0" u="none" strike="noStrike" kern="0" cap="none" spc="0" normalizeH="0" baseline="0" noProof="0">
              <a:ln>
                <a:noFill/>
              </a:ln>
              <a:solidFill>
                <a:prstClr val="white"/>
              </a:solidFill>
              <a:effectLst/>
              <a:uLnTx/>
              <a:uFillTx/>
              <a:latin typeface="Meiryo UI"/>
              <a:ea typeface="Meiryo UI"/>
              <a:cs typeface="+mn-cs"/>
            </a:endParaRPr>
          </a:p>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400" b="1" kern="0">
                <a:solidFill>
                  <a:prstClr val="white"/>
                </a:solidFill>
                <a:latin typeface="Meiryo UI"/>
                <a:ea typeface="Meiryo UI"/>
              </a:rPr>
              <a:t>あいまい検索</a:t>
            </a:r>
            <a:endParaRPr kumimoji="0" lang="ja-JP" altLang="en-US" sz="1400" b="1" i="0" u="none" strike="noStrike" kern="0" cap="none" spc="0" normalizeH="0" baseline="0" noProof="0">
              <a:ln>
                <a:noFill/>
              </a:ln>
              <a:solidFill>
                <a:prstClr val="white"/>
              </a:solidFill>
              <a:effectLst/>
              <a:uLnTx/>
              <a:uFillTx/>
              <a:latin typeface="Meiryo UI"/>
              <a:ea typeface="Meiryo UI"/>
              <a:cs typeface="+mn-cs"/>
            </a:endParaRPr>
          </a:p>
        </p:txBody>
      </p:sp>
      <p:cxnSp>
        <p:nvCxnSpPr>
          <p:cNvPr id="120" name="直線コネクタ 119">
            <a:extLst>
              <a:ext uri="{FF2B5EF4-FFF2-40B4-BE49-F238E27FC236}">
                <a16:creationId xmlns:a16="http://schemas.microsoft.com/office/drawing/2014/main" id="{1BEA22AF-C3B6-1B07-3A2D-7041738C319F}"/>
              </a:ext>
            </a:extLst>
          </p:cNvPr>
          <p:cNvCxnSpPr>
            <a:cxnSpLocks/>
          </p:cNvCxnSpPr>
          <p:nvPr/>
        </p:nvCxnSpPr>
        <p:spPr>
          <a:xfrm flipV="1">
            <a:off x="5756018" y="3882880"/>
            <a:ext cx="1140611" cy="11239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1" name="直線コネクタ 120">
            <a:extLst>
              <a:ext uri="{FF2B5EF4-FFF2-40B4-BE49-F238E27FC236}">
                <a16:creationId xmlns:a16="http://schemas.microsoft.com/office/drawing/2014/main" id="{88DA39CD-CF5B-53FD-3074-B4710B82B7F2}"/>
              </a:ext>
            </a:extLst>
          </p:cNvPr>
          <p:cNvCxnSpPr>
            <a:cxnSpLocks/>
          </p:cNvCxnSpPr>
          <p:nvPr/>
        </p:nvCxnSpPr>
        <p:spPr>
          <a:xfrm flipV="1">
            <a:off x="5756018" y="4583062"/>
            <a:ext cx="1140611" cy="43201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3" name="正方形/長方形 122">
            <a:extLst>
              <a:ext uri="{FF2B5EF4-FFF2-40B4-BE49-F238E27FC236}">
                <a16:creationId xmlns:a16="http://schemas.microsoft.com/office/drawing/2014/main" id="{EB318602-66F3-087D-1E40-37D2D4E0859B}"/>
              </a:ext>
            </a:extLst>
          </p:cNvPr>
          <p:cNvSpPr/>
          <p:nvPr/>
        </p:nvSpPr>
        <p:spPr>
          <a:xfrm>
            <a:off x="6909821" y="2595189"/>
            <a:ext cx="4892183" cy="3386511"/>
          </a:xfrm>
          <a:prstGeom prst="rect">
            <a:avLst/>
          </a:prstGeom>
          <a:solidFill>
            <a:schemeClr val="bg1"/>
          </a:solidFill>
          <a:ln w="28575">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solidFill>
                <a:schemeClr val="tx1">
                  <a:lumMod val="65000"/>
                  <a:lumOff val="35000"/>
                </a:schemeClr>
              </a:solidFill>
              <a:latin typeface="BIZ UDPゴシック" panose="020B0400000000000000" pitchFamily="50" charset="-128"/>
              <a:ea typeface="BIZ UDPゴシック" panose="020B0400000000000000" pitchFamily="50" charset="-128"/>
            </a:endParaRPr>
          </a:p>
        </p:txBody>
      </p:sp>
      <p:sp>
        <p:nvSpPr>
          <p:cNvPr id="124" name="正方形/長方形 123">
            <a:extLst>
              <a:ext uri="{FF2B5EF4-FFF2-40B4-BE49-F238E27FC236}">
                <a16:creationId xmlns:a16="http://schemas.microsoft.com/office/drawing/2014/main" id="{B5310FC6-79AC-D03B-E3D8-1985C9785965}"/>
              </a:ext>
            </a:extLst>
          </p:cNvPr>
          <p:cNvSpPr/>
          <p:nvPr/>
        </p:nvSpPr>
        <p:spPr>
          <a:xfrm>
            <a:off x="7073024" y="3069981"/>
            <a:ext cx="2410336" cy="26940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indent="85725" algn="ctr"/>
            <a:r>
              <a:rPr kumimoji="1" lang="ja-JP" altLang="en-US" sz="1400">
                <a:solidFill>
                  <a:schemeClr val="bg1"/>
                </a:solidFill>
                <a:latin typeface="BIZ UDPゴシック" panose="020B0400000000000000" pitchFamily="50" charset="-128"/>
                <a:ea typeface="BIZ UDPゴシック" panose="020B0400000000000000" pitchFamily="50" charset="-128"/>
              </a:rPr>
              <a:t>募集資料</a:t>
            </a:r>
          </a:p>
        </p:txBody>
      </p:sp>
      <p:sp>
        <p:nvSpPr>
          <p:cNvPr id="125" name="正方形/長方形 124">
            <a:extLst>
              <a:ext uri="{FF2B5EF4-FFF2-40B4-BE49-F238E27FC236}">
                <a16:creationId xmlns:a16="http://schemas.microsoft.com/office/drawing/2014/main" id="{2D2FCF99-30A9-7566-2D05-B3806F19DD85}"/>
              </a:ext>
            </a:extLst>
          </p:cNvPr>
          <p:cNvSpPr/>
          <p:nvPr/>
        </p:nvSpPr>
        <p:spPr>
          <a:xfrm>
            <a:off x="7083819" y="4031564"/>
            <a:ext cx="2410336" cy="26940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indent="85725" algn="ctr"/>
            <a:r>
              <a:rPr kumimoji="1" lang="ja-JP" altLang="en-US" sz="1400">
                <a:solidFill>
                  <a:schemeClr val="bg1"/>
                </a:solidFill>
                <a:latin typeface="BIZ UDPゴシック" panose="020B0400000000000000" pitchFamily="50" charset="-128"/>
                <a:ea typeface="BIZ UDPゴシック" panose="020B0400000000000000" pitchFamily="50" charset="-128"/>
              </a:rPr>
              <a:t>募集教材</a:t>
            </a:r>
          </a:p>
        </p:txBody>
      </p:sp>
      <p:sp>
        <p:nvSpPr>
          <p:cNvPr id="126" name="正方形/長方形 125">
            <a:extLst>
              <a:ext uri="{FF2B5EF4-FFF2-40B4-BE49-F238E27FC236}">
                <a16:creationId xmlns:a16="http://schemas.microsoft.com/office/drawing/2014/main" id="{4CDD730F-D4A2-3F8D-D4D1-438CEDFBBD49}"/>
              </a:ext>
            </a:extLst>
          </p:cNvPr>
          <p:cNvSpPr/>
          <p:nvPr/>
        </p:nvSpPr>
        <p:spPr>
          <a:xfrm>
            <a:off x="7075540" y="5076138"/>
            <a:ext cx="2410336" cy="26940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indent="85725" algn="ctr"/>
            <a:r>
              <a:rPr kumimoji="1" lang="ja-JP" altLang="en-US" sz="1400">
                <a:solidFill>
                  <a:schemeClr val="bg1"/>
                </a:solidFill>
                <a:latin typeface="BIZ UDPゴシック" panose="020B0400000000000000" pitchFamily="50" charset="-128"/>
                <a:ea typeface="BIZ UDPゴシック" panose="020B0400000000000000" pitchFamily="50" charset="-128"/>
              </a:rPr>
              <a:t>マニュアル・その他教材</a:t>
            </a:r>
          </a:p>
        </p:txBody>
      </p:sp>
      <p:sp>
        <p:nvSpPr>
          <p:cNvPr id="127" name="タイトル 1">
            <a:extLst>
              <a:ext uri="{FF2B5EF4-FFF2-40B4-BE49-F238E27FC236}">
                <a16:creationId xmlns:a16="http://schemas.microsoft.com/office/drawing/2014/main" id="{794ABBC9-7483-6194-0035-AB7E30F28D5D}"/>
              </a:ext>
            </a:extLst>
          </p:cNvPr>
          <p:cNvSpPr txBox="1">
            <a:spLocks/>
          </p:cNvSpPr>
          <p:nvPr/>
        </p:nvSpPr>
        <p:spPr>
          <a:xfrm>
            <a:off x="317802" y="2448150"/>
            <a:ext cx="6368748" cy="369081"/>
          </a:xfrm>
          <a:prstGeom prst="rect">
            <a:avLst/>
          </a:prstGeom>
          <a:solidFill>
            <a:srgbClr val="C00000"/>
          </a:solidFill>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j-cs"/>
              </a:rPr>
              <a:t>ライフイベント・変化に応じた活動ヒントを出力する機能</a:t>
            </a:r>
            <a:endParaRPr kumimoji="1" lang="en-US" altLang="ja-JP" sz="18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j-cs"/>
            </a:endParaRPr>
          </a:p>
        </p:txBody>
      </p:sp>
      <p:sp>
        <p:nvSpPr>
          <p:cNvPr id="128" name="矢印: 下 127">
            <a:extLst>
              <a:ext uri="{FF2B5EF4-FFF2-40B4-BE49-F238E27FC236}">
                <a16:creationId xmlns:a16="http://schemas.microsoft.com/office/drawing/2014/main" id="{56662F4F-386C-B45A-5107-B5102F8BAA5D}"/>
              </a:ext>
            </a:extLst>
          </p:cNvPr>
          <p:cNvSpPr/>
          <p:nvPr/>
        </p:nvSpPr>
        <p:spPr>
          <a:xfrm>
            <a:off x="4052698" y="3993594"/>
            <a:ext cx="990600" cy="932918"/>
          </a:xfrm>
          <a:prstGeom prst="downArrow">
            <a:avLst>
              <a:gd name="adj1" fmla="val 50000"/>
              <a:gd name="adj2" fmla="val 30170"/>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solidFill>
                <a:schemeClr val="tx1">
                  <a:lumMod val="65000"/>
                  <a:lumOff val="35000"/>
                </a:schemeClr>
              </a:solidFill>
              <a:latin typeface="BIZ UDPゴシック" panose="020B0400000000000000" pitchFamily="50" charset="-128"/>
              <a:ea typeface="BIZ UDPゴシック" panose="020B0400000000000000" pitchFamily="50" charset="-128"/>
            </a:endParaRPr>
          </a:p>
        </p:txBody>
      </p:sp>
      <p:sp>
        <p:nvSpPr>
          <p:cNvPr id="129" name="テキスト ボックス 128">
            <a:extLst>
              <a:ext uri="{FF2B5EF4-FFF2-40B4-BE49-F238E27FC236}">
                <a16:creationId xmlns:a16="http://schemas.microsoft.com/office/drawing/2014/main" id="{42A2A878-BE9E-DBBD-BCF0-3A1EB5EE5B27}"/>
              </a:ext>
            </a:extLst>
          </p:cNvPr>
          <p:cNvSpPr txBox="1"/>
          <p:nvPr/>
        </p:nvSpPr>
        <p:spPr>
          <a:xfrm>
            <a:off x="3648816" y="4162253"/>
            <a:ext cx="1758255" cy="371283"/>
          </a:xfrm>
          <a:prstGeom prst="rect">
            <a:avLst/>
          </a:prstGeom>
          <a:solidFill>
            <a:srgbClr val="002060"/>
          </a:solidFill>
          <a:ln w="28575">
            <a:solidFill>
              <a:schemeClr val="bg1"/>
            </a:solidFill>
          </a:ln>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i="0" u="none" strike="noStrike" kern="0" cap="none" spc="0" normalizeH="0" baseline="0" noProof="0" dirty="0">
                <a:ln>
                  <a:noFill/>
                </a:ln>
                <a:solidFill>
                  <a:prstClr val="white"/>
                </a:solidFill>
                <a:effectLst/>
                <a:uLnTx/>
                <a:uFillTx/>
                <a:latin typeface="Meiryo UI"/>
                <a:ea typeface="Meiryo UI"/>
                <a:cs typeface="+mn-cs"/>
              </a:rPr>
              <a:t>出産　</a:t>
            </a:r>
            <a:r>
              <a:rPr kumimoji="0" lang="ja-JP" altLang="en-US" sz="1200" b="1" kern="0" dirty="0">
                <a:solidFill>
                  <a:prstClr val="white"/>
                </a:solidFill>
                <a:latin typeface="Meiryo UI"/>
                <a:ea typeface="Meiryo UI"/>
              </a:rPr>
              <a:t>保全</a:t>
            </a:r>
            <a:r>
              <a:rPr kumimoji="0" lang="ja-JP" altLang="en-US" sz="1200" b="1" i="0" u="none" strike="noStrike" kern="0" cap="none" spc="0" normalizeH="0" baseline="0" noProof="0" dirty="0">
                <a:ln>
                  <a:noFill/>
                </a:ln>
                <a:solidFill>
                  <a:prstClr val="white"/>
                </a:solidFill>
                <a:effectLst/>
                <a:uLnTx/>
                <a:uFillTx/>
                <a:latin typeface="Meiryo UI"/>
                <a:ea typeface="Meiryo UI"/>
                <a:cs typeface="+mn-cs"/>
              </a:rPr>
              <a:t>　</a:t>
            </a:r>
            <a:r>
              <a:rPr kumimoji="0" lang="ja-JP" altLang="en-US" sz="1100" b="1" i="0" u="none" strike="noStrike" kern="0" cap="none" spc="0" normalizeH="0" baseline="0" noProof="0" dirty="0">
                <a:ln>
                  <a:noFill/>
                </a:ln>
                <a:solidFill>
                  <a:prstClr val="white"/>
                </a:solidFill>
                <a:effectLst/>
                <a:uLnTx/>
                <a:uFillTx/>
                <a:latin typeface="Meiryo UI"/>
                <a:ea typeface="Meiryo UI"/>
                <a:cs typeface="+mn-cs"/>
              </a:rPr>
              <a:t>で検索　</a:t>
            </a:r>
            <a:endParaRPr kumimoji="0" lang="ja-JP" altLang="en-US" sz="1200" b="1" i="0" u="none" strike="noStrike" kern="0" cap="none" spc="0" normalizeH="0" baseline="0" noProof="0" dirty="0">
              <a:ln>
                <a:noFill/>
              </a:ln>
              <a:solidFill>
                <a:prstClr val="white"/>
              </a:solidFill>
              <a:effectLst/>
              <a:uLnTx/>
              <a:uFillTx/>
              <a:latin typeface="Meiryo UI"/>
              <a:ea typeface="Meiryo UI"/>
              <a:cs typeface="+mn-cs"/>
            </a:endParaRPr>
          </a:p>
        </p:txBody>
      </p:sp>
      <p:sp>
        <p:nvSpPr>
          <p:cNvPr id="130" name="テキスト ボックス 129">
            <a:extLst>
              <a:ext uri="{FF2B5EF4-FFF2-40B4-BE49-F238E27FC236}">
                <a16:creationId xmlns:a16="http://schemas.microsoft.com/office/drawing/2014/main" id="{32E7C830-3DB3-0057-21B5-00352DE24B9E}"/>
              </a:ext>
            </a:extLst>
          </p:cNvPr>
          <p:cNvSpPr txBox="1"/>
          <p:nvPr/>
        </p:nvSpPr>
        <p:spPr>
          <a:xfrm>
            <a:off x="7075540" y="5399987"/>
            <a:ext cx="4568824" cy="489915"/>
          </a:xfrm>
          <a:prstGeom prst="rect">
            <a:avLst/>
          </a:prstGeom>
          <a:noFill/>
          <a:ln w="28575">
            <a:solidFill>
              <a:schemeClr val="bg1"/>
            </a:solidFill>
          </a:ln>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「出産」にかかる保全や給付金手続きなど</a:t>
            </a:r>
            <a:endParaRPr kumimoji="0" lang="en-US" altLang="ja-JP" sz="1200" b="1" kern="0">
              <a:latin typeface="Meiryo UI"/>
              <a:ea typeface="Meiryo UI"/>
            </a:endParaRPr>
          </a:p>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関連するマニュアルページや事務帳票などを出力</a:t>
            </a:r>
            <a:endParaRPr kumimoji="0" lang="en-US" altLang="ja-JP" sz="1200" b="1" kern="0">
              <a:latin typeface="Meiryo UI"/>
              <a:ea typeface="Meiryo UI"/>
            </a:endParaRPr>
          </a:p>
        </p:txBody>
      </p:sp>
      <p:sp>
        <p:nvSpPr>
          <p:cNvPr id="131" name="テキスト ボックス 130">
            <a:extLst>
              <a:ext uri="{FF2B5EF4-FFF2-40B4-BE49-F238E27FC236}">
                <a16:creationId xmlns:a16="http://schemas.microsoft.com/office/drawing/2014/main" id="{FA3DD1BA-1A81-FB7C-D969-32723A16883B}"/>
              </a:ext>
            </a:extLst>
          </p:cNvPr>
          <p:cNvSpPr txBox="1"/>
          <p:nvPr/>
        </p:nvSpPr>
        <p:spPr>
          <a:xfrm>
            <a:off x="7083819" y="4355413"/>
            <a:ext cx="4568824" cy="507596"/>
          </a:xfrm>
          <a:prstGeom prst="rect">
            <a:avLst/>
          </a:prstGeom>
          <a:noFill/>
          <a:ln w="28575">
            <a:solidFill>
              <a:schemeClr val="bg1"/>
            </a:solidFill>
          </a:ln>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「出産関連＋女性向け・子供向けの募集教材」</a:t>
            </a:r>
            <a:endParaRPr kumimoji="0" lang="en-US" altLang="ja-JP" sz="1200" b="1" kern="0">
              <a:latin typeface="Meiryo UI"/>
              <a:ea typeface="Meiryo UI"/>
            </a:endParaRPr>
          </a:p>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を出力</a:t>
            </a:r>
            <a:endParaRPr kumimoji="0" lang="en-US" altLang="ja-JP" sz="1200" b="1" kern="0">
              <a:latin typeface="Meiryo UI"/>
              <a:ea typeface="Meiryo UI"/>
            </a:endParaRPr>
          </a:p>
        </p:txBody>
      </p:sp>
      <p:sp>
        <p:nvSpPr>
          <p:cNvPr id="132" name="正方形/長方形 131">
            <a:extLst>
              <a:ext uri="{FF2B5EF4-FFF2-40B4-BE49-F238E27FC236}">
                <a16:creationId xmlns:a16="http://schemas.microsoft.com/office/drawing/2014/main" id="{EB6199BF-5DF2-891D-D335-5DD9F2D11430}"/>
              </a:ext>
            </a:extLst>
          </p:cNvPr>
          <p:cNvSpPr/>
          <p:nvPr/>
        </p:nvSpPr>
        <p:spPr>
          <a:xfrm>
            <a:off x="9477597" y="5072022"/>
            <a:ext cx="2175046" cy="26940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a:solidFill>
                  <a:srgbClr val="002060"/>
                </a:solidFill>
                <a:latin typeface="BIZ UDPゴシック" panose="020B0400000000000000" pitchFamily="50" charset="-128"/>
                <a:ea typeface="BIZ UDPゴシック" panose="020B0400000000000000" pitchFamily="50" charset="-128"/>
              </a:rPr>
              <a:t>必要な事務手続き</a:t>
            </a:r>
            <a:r>
              <a:rPr kumimoji="1" lang="ja-JP" altLang="en-US" sz="1400">
                <a:solidFill>
                  <a:schemeClr val="tx1"/>
                </a:solidFill>
                <a:latin typeface="BIZ UDPゴシック" panose="020B0400000000000000" pitchFamily="50" charset="-128"/>
                <a:ea typeface="BIZ UDPゴシック" panose="020B0400000000000000" pitchFamily="50" charset="-128"/>
              </a:rPr>
              <a:t>を学ぶ</a:t>
            </a:r>
          </a:p>
        </p:txBody>
      </p:sp>
      <p:sp>
        <p:nvSpPr>
          <p:cNvPr id="133" name="正方形/長方形 132">
            <a:extLst>
              <a:ext uri="{FF2B5EF4-FFF2-40B4-BE49-F238E27FC236}">
                <a16:creationId xmlns:a16="http://schemas.microsoft.com/office/drawing/2014/main" id="{B2125C5D-B6F4-3E89-1A71-8985193E459E}"/>
              </a:ext>
            </a:extLst>
          </p:cNvPr>
          <p:cNvSpPr/>
          <p:nvPr/>
        </p:nvSpPr>
        <p:spPr>
          <a:xfrm>
            <a:off x="9485876" y="4038383"/>
            <a:ext cx="2175046" cy="26940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a:solidFill>
                  <a:srgbClr val="002060"/>
                </a:solidFill>
                <a:latin typeface="BIZ UDPゴシック" panose="020B0400000000000000" pitchFamily="50" charset="-128"/>
                <a:ea typeface="BIZ UDPゴシック" panose="020B0400000000000000" pitchFamily="50" charset="-128"/>
              </a:rPr>
              <a:t>アプローチ方法</a:t>
            </a:r>
            <a:r>
              <a:rPr kumimoji="1" lang="ja-JP" altLang="en-US" sz="1400">
                <a:solidFill>
                  <a:schemeClr val="tx1"/>
                </a:solidFill>
                <a:latin typeface="BIZ UDPゴシック" panose="020B0400000000000000" pitchFamily="50" charset="-128"/>
                <a:ea typeface="BIZ UDPゴシック" panose="020B0400000000000000" pitchFamily="50" charset="-128"/>
              </a:rPr>
              <a:t>を学ぶ</a:t>
            </a:r>
          </a:p>
        </p:txBody>
      </p:sp>
      <p:sp>
        <p:nvSpPr>
          <p:cNvPr id="134" name="テキスト ボックス 133">
            <a:extLst>
              <a:ext uri="{FF2B5EF4-FFF2-40B4-BE49-F238E27FC236}">
                <a16:creationId xmlns:a16="http://schemas.microsoft.com/office/drawing/2014/main" id="{A4E11604-13CE-EBE2-894B-48D1EA296BC3}"/>
              </a:ext>
            </a:extLst>
          </p:cNvPr>
          <p:cNvSpPr txBox="1"/>
          <p:nvPr/>
        </p:nvSpPr>
        <p:spPr>
          <a:xfrm>
            <a:off x="7065710" y="3367961"/>
            <a:ext cx="4568824" cy="507596"/>
          </a:xfrm>
          <a:prstGeom prst="rect">
            <a:avLst/>
          </a:prstGeom>
          <a:noFill/>
          <a:ln w="28575">
            <a:solidFill>
              <a:schemeClr val="bg1"/>
            </a:solidFill>
          </a:ln>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「出産関連＋女性向け・子供向けの募集資料」</a:t>
            </a:r>
            <a:endParaRPr kumimoji="0" lang="en-US" altLang="ja-JP" sz="1200" b="1" kern="0">
              <a:latin typeface="Meiryo UI"/>
              <a:ea typeface="Meiryo UI"/>
            </a:endParaRPr>
          </a:p>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を出力</a:t>
            </a:r>
            <a:endParaRPr kumimoji="0" lang="en-US" altLang="ja-JP" sz="1200" b="1" kern="0">
              <a:latin typeface="Meiryo UI"/>
              <a:ea typeface="Meiryo UI"/>
            </a:endParaRPr>
          </a:p>
        </p:txBody>
      </p:sp>
      <p:sp>
        <p:nvSpPr>
          <p:cNvPr id="135" name="正方形/長方形 134">
            <a:extLst>
              <a:ext uri="{FF2B5EF4-FFF2-40B4-BE49-F238E27FC236}">
                <a16:creationId xmlns:a16="http://schemas.microsoft.com/office/drawing/2014/main" id="{18F3FB36-85C6-88D1-FD4E-253BEE6A50FE}"/>
              </a:ext>
            </a:extLst>
          </p:cNvPr>
          <p:cNvSpPr/>
          <p:nvPr/>
        </p:nvSpPr>
        <p:spPr>
          <a:xfrm>
            <a:off x="9467767" y="3069981"/>
            <a:ext cx="2175046" cy="26940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a:solidFill>
                  <a:srgbClr val="002060"/>
                </a:solidFill>
                <a:latin typeface="BIZ UDPゴシック" panose="020B0400000000000000" pitchFamily="50" charset="-128"/>
                <a:ea typeface="BIZ UDPゴシック" panose="020B0400000000000000" pitchFamily="50" charset="-128"/>
              </a:rPr>
              <a:t>提案ツール</a:t>
            </a:r>
            <a:r>
              <a:rPr kumimoji="1" lang="ja-JP" altLang="en-US" sz="1400">
                <a:solidFill>
                  <a:schemeClr val="tx1"/>
                </a:solidFill>
                <a:latin typeface="BIZ UDPゴシック" panose="020B0400000000000000" pitchFamily="50" charset="-128"/>
                <a:ea typeface="BIZ UDPゴシック" panose="020B0400000000000000" pitchFamily="50" charset="-128"/>
              </a:rPr>
              <a:t>を学ぶ</a:t>
            </a:r>
          </a:p>
        </p:txBody>
      </p:sp>
      <p:sp>
        <p:nvSpPr>
          <p:cNvPr id="139" name="テキスト ボックス 138">
            <a:extLst>
              <a:ext uri="{FF2B5EF4-FFF2-40B4-BE49-F238E27FC236}">
                <a16:creationId xmlns:a16="http://schemas.microsoft.com/office/drawing/2014/main" id="{D15B1B1A-DE22-36F0-255B-28665239989F}"/>
              </a:ext>
            </a:extLst>
          </p:cNvPr>
          <p:cNvSpPr txBox="1"/>
          <p:nvPr/>
        </p:nvSpPr>
        <p:spPr>
          <a:xfrm>
            <a:off x="6989839" y="2699922"/>
            <a:ext cx="4568824" cy="269402"/>
          </a:xfrm>
          <a:prstGeom prst="rect">
            <a:avLst/>
          </a:prstGeom>
          <a:noFill/>
          <a:ln w="28575">
            <a:solidFill>
              <a:schemeClr val="bg1"/>
            </a:solidFill>
          </a:ln>
        </p:spPr>
        <p:txBody>
          <a:bodyPr wrap="square" anchor="ctr">
            <a:noAutofit/>
          </a:bodyPr>
          <a:lstStyle/>
          <a:p>
            <a:pPr marL="0" marR="0" lvl="0" indent="0"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「出産　ヒント」　の検索結果は以下の通りです</a:t>
            </a:r>
            <a:endParaRPr kumimoji="0" lang="en-US" altLang="ja-JP" sz="1200" b="1" kern="0">
              <a:latin typeface="Meiryo UI"/>
              <a:ea typeface="Meiryo UI"/>
            </a:endParaRPr>
          </a:p>
        </p:txBody>
      </p:sp>
      <p:sp>
        <p:nvSpPr>
          <p:cNvPr id="143" name="タイトル 1">
            <a:extLst>
              <a:ext uri="{FF2B5EF4-FFF2-40B4-BE49-F238E27FC236}">
                <a16:creationId xmlns:a16="http://schemas.microsoft.com/office/drawing/2014/main" id="{D54AB304-0ED2-D84C-102C-FBA0A062E0CA}"/>
              </a:ext>
            </a:extLst>
          </p:cNvPr>
          <p:cNvSpPr txBox="1">
            <a:spLocks/>
          </p:cNvSpPr>
          <p:nvPr/>
        </p:nvSpPr>
        <p:spPr>
          <a:xfrm>
            <a:off x="6905837" y="6072656"/>
            <a:ext cx="4924788" cy="684216"/>
          </a:xfrm>
          <a:prstGeom prst="rect">
            <a:avLst/>
          </a:prstGeom>
          <a:solidFill>
            <a:srgbClr val="C00000"/>
          </a:solidFill>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rPr>
              <a:t>募集資料だけでなく、</a:t>
            </a:r>
            <a:endParaRPr kumimoji="1" lang="en-US" altLang="ja-JP"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rPr>
              <a:t>「お客さま対応で必要なこと」「その後のアプローチ方法」</a:t>
            </a:r>
            <a:r>
              <a:rPr kumimoji="1" lang="ja-JP" altLang="en-US"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rPr>
              <a:t>も</a:t>
            </a:r>
            <a:r>
              <a:rPr lang="ja-JP" altLang="en-US" sz="1400" dirty="0">
                <a:solidFill>
                  <a:schemeClr val="bg1"/>
                </a:solidFill>
              </a:rPr>
              <a:t>伝える</a:t>
            </a:r>
            <a:endParaRPr lang="en-US" altLang="ja-JP" sz="1400" dirty="0">
              <a:solidFill>
                <a:schemeClr val="bg1"/>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rPr>
              <a:t>あいまい検索 ⇒ </a:t>
            </a:r>
            <a:r>
              <a:rPr lang="en-US" altLang="ja-JP" sz="1400" dirty="0">
                <a:solidFill>
                  <a:schemeClr val="bg1"/>
                </a:solidFill>
              </a:rPr>
              <a:t>Next Action</a:t>
            </a:r>
            <a:r>
              <a:rPr lang="ja-JP" altLang="en-US" sz="1400" dirty="0">
                <a:solidFill>
                  <a:schemeClr val="bg1"/>
                </a:solidFill>
              </a:rPr>
              <a:t>‘</a:t>
            </a:r>
            <a:r>
              <a:rPr lang="en-US" altLang="ja-JP" sz="1400" dirty="0">
                <a:solidFill>
                  <a:schemeClr val="bg1"/>
                </a:solidFill>
              </a:rPr>
              <a:t>s Hint</a:t>
            </a:r>
            <a:endParaRPr kumimoji="1" lang="en-US" altLang="ja-JP"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endParaRPr>
          </a:p>
        </p:txBody>
      </p:sp>
      <p:sp>
        <p:nvSpPr>
          <p:cNvPr id="2" name="フローチャート: 処理 1">
            <a:extLst>
              <a:ext uri="{FF2B5EF4-FFF2-40B4-BE49-F238E27FC236}">
                <a16:creationId xmlns:a16="http://schemas.microsoft.com/office/drawing/2014/main" id="{01287FA1-B618-4A7F-95D7-FBE5F0899AD6}"/>
              </a:ext>
            </a:extLst>
          </p:cNvPr>
          <p:cNvSpPr/>
          <p:nvPr/>
        </p:nvSpPr>
        <p:spPr>
          <a:xfrm>
            <a:off x="-3302135" y="2594101"/>
            <a:ext cx="3073400" cy="2263064"/>
          </a:xfrm>
          <a:prstGeom prst="flowChartProcess">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chemeClr val="tx1">
                    <a:lumMod val="65000"/>
                    <a:lumOff val="35000"/>
                  </a:schemeClr>
                </a:solidFill>
                <a:latin typeface="BIZ UDPゴシック" panose="020B0400000000000000" pitchFamily="50" charset="-128"/>
                <a:ea typeface="BIZ UDPゴシック" panose="020B0400000000000000" pitchFamily="50" charset="-128"/>
              </a:rPr>
              <a:t>あいまい検索の対象</a:t>
            </a:r>
            <a:endParaRPr kumimoji="1"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r>
              <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rPr>
              <a:t>3</a:t>
            </a:r>
            <a:r>
              <a:rPr lang="ja-JP" altLang="en-US" sz="1400" dirty="0">
                <a:solidFill>
                  <a:schemeClr val="tx1">
                    <a:lumMod val="65000"/>
                    <a:lumOff val="35000"/>
                  </a:schemeClr>
                </a:solidFill>
                <a:latin typeface="BIZ UDPゴシック" panose="020B0400000000000000" pitchFamily="50" charset="-128"/>
                <a:ea typeface="BIZ UDPゴシック" panose="020B0400000000000000" pitchFamily="50" charset="-128"/>
              </a:rPr>
              <a:t> 月まで）</a:t>
            </a: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r>
              <a:rPr lang="ja-JP" altLang="en-US" sz="1400" dirty="0">
                <a:solidFill>
                  <a:schemeClr val="tx1">
                    <a:lumMod val="65000"/>
                    <a:lumOff val="35000"/>
                  </a:schemeClr>
                </a:solidFill>
                <a:latin typeface="BIZ UDPゴシック" panose="020B0400000000000000" pitchFamily="50" charset="-128"/>
                <a:ea typeface="BIZ UDPゴシック" panose="020B0400000000000000" pitchFamily="50" charset="-128"/>
              </a:rPr>
              <a:t>出産⇒子供が生まれた、誕生、などを入力しても“出産”としてインプットされるように定義</a:t>
            </a: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r>
              <a:rPr lang="ja-JP" altLang="en-US" sz="1400" dirty="0">
                <a:solidFill>
                  <a:schemeClr val="tx1">
                    <a:lumMod val="65000"/>
                    <a:lumOff val="35000"/>
                  </a:schemeClr>
                </a:solidFill>
                <a:latin typeface="BIZ UDPゴシック" panose="020B0400000000000000" pitchFamily="50" charset="-128"/>
                <a:ea typeface="BIZ UDPゴシック" panose="020B0400000000000000" pitchFamily="50" charset="-128"/>
              </a:rPr>
              <a:t>職域で使えるチラシ、面白いチラシなどを検索して出てくるようなチューニングは生涯側で実施したら出来る。</a:t>
            </a: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9455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F3178955-A258-3965-ED4C-900C55E24AF4}"/>
              </a:ext>
            </a:extLst>
          </p:cNvPr>
          <p:cNvSpPr>
            <a:spLocks noChangeArrowheads="1"/>
          </p:cNvSpPr>
          <p:nvPr/>
        </p:nvSpPr>
        <p:spPr bwMode="auto">
          <a:xfrm>
            <a:off x="1366362" y="12155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ja-JP" sz="180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cs typeface="+mn-cs"/>
              </a:rPr>
              <a:t> </a:t>
            </a:r>
            <a:endParaRPr kumimoji="0" lang="ja-JP" altLang="ja-JP" sz="1800" b="0" i="0" u="none" strike="noStrike" kern="1200" cap="none" spc="0" normalizeH="0" baseline="0" noProof="0">
              <a:ln>
                <a:noFill/>
              </a:ln>
              <a:solidFill>
                <a:srgbClr val="000000"/>
              </a:solidFill>
              <a:effectLst/>
              <a:uLnTx/>
              <a:uFillTx/>
              <a:latin typeface="Arial" panose="020B0604020202020204" pitchFamily="34" charset="0"/>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srgbClr val="000000"/>
              </a:solidFill>
              <a:effectLst/>
              <a:uLnTx/>
              <a:uFillTx/>
              <a:latin typeface="Arial" panose="020B0604020202020204" pitchFamily="34" charset="0"/>
              <a:ea typeface="Meiryo UI"/>
              <a:cs typeface="+mn-cs"/>
            </a:endParaRPr>
          </a:p>
        </p:txBody>
      </p:sp>
      <p:sp>
        <p:nvSpPr>
          <p:cNvPr id="24" name="タイトル 1">
            <a:extLst>
              <a:ext uri="{FF2B5EF4-FFF2-40B4-BE49-F238E27FC236}">
                <a16:creationId xmlns:a16="http://schemas.microsoft.com/office/drawing/2014/main" id="{503419A0-120A-A6EB-6255-50D83284CA72}"/>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～あいまい検索導入に伴う実現したい姿～</a:t>
            </a:r>
            <a:endParaRPr kumimoji="1" lang="en-US" altLang="ja-JP"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25" name="タイトル 1">
            <a:extLst>
              <a:ext uri="{FF2B5EF4-FFF2-40B4-BE49-F238E27FC236}">
                <a16:creationId xmlns:a16="http://schemas.microsoft.com/office/drawing/2014/main" id="{4D061264-79E8-B825-4085-0E2C218343BD}"/>
              </a:ext>
            </a:extLst>
          </p:cNvPr>
          <p:cNvSpPr txBox="1">
            <a:spLocks/>
          </p:cNvSpPr>
          <p:nvPr/>
        </p:nvSpPr>
        <p:spPr>
          <a:xfrm>
            <a:off x="603523" y="1145788"/>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検索画面イメージ</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26" name="テキスト ボックス 25">
            <a:extLst>
              <a:ext uri="{FF2B5EF4-FFF2-40B4-BE49-F238E27FC236}">
                <a16:creationId xmlns:a16="http://schemas.microsoft.com/office/drawing/2014/main" id="{23E4F24A-0AC2-D18B-E713-AF844A4132FE}"/>
              </a:ext>
            </a:extLst>
          </p:cNvPr>
          <p:cNvSpPr txBox="1"/>
          <p:nvPr/>
        </p:nvSpPr>
        <p:spPr>
          <a:xfrm>
            <a:off x="277865" y="1072635"/>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en-US" altLang="ja-JP" sz="2000" b="1" i="0" u="none" strike="noStrike" kern="0" cap="none" spc="0" normalizeH="0" baseline="0" noProof="0">
                <a:ln>
                  <a:noFill/>
                </a:ln>
                <a:solidFill>
                  <a:prstClr val="white"/>
                </a:solidFill>
                <a:effectLst/>
                <a:uLnTx/>
                <a:uFillTx/>
                <a:latin typeface="Meiryo UI"/>
                <a:ea typeface="Meiryo UI"/>
                <a:cs typeface="+mn-cs"/>
              </a:rPr>
              <a:t>4</a:t>
            </a:r>
            <a:endParaRPr kumimoji="0" lang="ja-JP" altLang="en-US" sz="2000" b="1" i="0" u="none" strike="noStrike" kern="0" cap="none" spc="0" normalizeH="0" baseline="0" noProof="0">
              <a:ln>
                <a:noFill/>
              </a:ln>
              <a:solidFill>
                <a:prstClr val="white"/>
              </a:solidFill>
              <a:effectLst/>
              <a:uLnTx/>
              <a:uFillTx/>
              <a:latin typeface="Meiryo UI"/>
              <a:ea typeface="Meiryo UI"/>
              <a:cs typeface="+mn-cs"/>
            </a:endParaRPr>
          </a:p>
        </p:txBody>
      </p:sp>
      <p:pic>
        <p:nvPicPr>
          <p:cNvPr id="52" name="図 51">
            <a:extLst>
              <a:ext uri="{FF2B5EF4-FFF2-40B4-BE49-F238E27FC236}">
                <a16:creationId xmlns:a16="http://schemas.microsoft.com/office/drawing/2014/main" id="{A20CEB31-CC53-492D-E292-4673C3E1A195}"/>
              </a:ext>
            </a:extLst>
          </p:cNvPr>
          <p:cNvPicPr>
            <a:picLocks noChangeAspect="1"/>
          </p:cNvPicPr>
          <p:nvPr/>
        </p:nvPicPr>
        <p:blipFill>
          <a:blip r:embed="rId2"/>
          <a:stretch>
            <a:fillRect/>
          </a:stretch>
        </p:blipFill>
        <p:spPr>
          <a:xfrm>
            <a:off x="4002035" y="1072635"/>
            <a:ext cx="7912100" cy="5634958"/>
          </a:xfrm>
          <a:prstGeom prst="rect">
            <a:avLst/>
          </a:prstGeom>
        </p:spPr>
      </p:pic>
      <p:sp>
        <p:nvSpPr>
          <p:cNvPr id="173" name="吹き出し: 四角形 172">
            <a:extLst>
              <a:ext uri="{FF2B5EF4-FFF2-40B4-BE49-F238E27FC236}">
                <a16:creationId xmlns:a16="http://schemas.microsoft.com/office/drawing/2014/main" id="{54D3A388-2D2C-9CB3-8A58-8B4DDC650F33}"/>
              </a:ext>
            </a:extLst>
          </p:cNvPr>
          <p:cNvSpPr/>
          <p:nvPr/>
        </p:nvSpPr>
        <p:spPr>
          <a:xfrm>
            <a:off x="277866" y="4585205"/>
            <a:ext cx="3430534" cy="1127007"/>
          </a:xfrm>
          <a:prstGeom prst="wedgeRectCallout">
            <a:avLst>
              <a:gd name="adj1" fmla="val 83847"/>
              <a:gd name="adj2" fmla="val 34328"/>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04420" rtl="0" eaLnBrk="1" fontAlgn="auto" latinLnBrk="0" hangingPunct="1">
              <a:lnSpc>
                <a:spcPct val="100000"/>
              </a:lnSpc>
              <a:spcBef>
                <a:spcPts val="0"/>
              </a:spcBef>
              <a:spcAft>
                <a:spcPts val="0"/>
              </a:spcAft>
              <a:buClrTx/>
              <a:buSzTx/>
              <a:buFontTx/>
              <a:buNone/>
              <a:tabLst/>
              <a:defRPr/>
            </a:pPr>
            <a:r>
              <a:rPr kumimoji="1" lang="ja-JP" altLang="en-US" sz="1584"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資料名・内容をチェックした場合のみ表示。</a:t>
            </a:r>
            <a:endParaRPr kumimoji="1" lang="en-US" altLang="ja-JP" sz="1584"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804420" rtl="0" eaLnBrk="1" fontAlgn="auto" latinLnBrk="0" hangingPunct="1">
              <a:lnSpc>
                <a:spcPct val="100000"/>
              </a:lnSpc>
              <a:spcBef>
                <a:spcPts val="0"/>
              </a:spcBef>
              <a:spcAft>
                <a:spcPts val="0"/>
              </a:spcAft>
              <a:buClrTx/>
              <a:buSzTx/>
              <a:buFontTx/>
              <a:buNone/>
              <a:tabLst/>
              <a:defRPr/>
            </a:pPr>
            <a:r>
              <a:rPr kumimoji="1" lang="ja-JP" altLang="en-US" sz="1584"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（登録番号・物流請求番号を入力した場合には表示しない）</a:t>
            </a:r>
          </a:p>
        </p:txBody>
      </p:sp>
    </p:spTree>
    <p:extLst>
      <p:ext uri="{BB962C8B-B14F-4D97-AF65-F5344CB8AC3E}">
        <p14:creationId xmlns:p14="http://schemas.microsoft.com/office/powerpoint/2010/main" val="44811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C648548A-D087-059D-57EF-900C74E745D1}"/>
              </a:ext>
            </a:extLst>
          </p:cNvPr>
          <p:cNvGraphicFramePr>
            <a:graphicFrameLocks noGrp="1"/>
          </p:cNvGraphicFramePr>
          <p:nvPr>
            <p:extLst>
              <p:ext uri="{D42A27DB-BD31-4B8C-83A1-F6EECF244321}">
                <p14:modId xmlns:p14="http://schemas.microsoft.com/office/powerpoint/2010/main" val="1663210567"/>
              </p:ext>
            </p:extLst>
          </p:nvPr>
        </p:nvGraphicFramePr>
        <p:xfrm>
          <a:off x="355725" y="2542113"/>
          <a:ext cx="11176000" cy="2817287"/>
        </p:xfrm>
        <a:graphic>
          <a:graphicData uri="http://schemas.openxmlformats.org/drawingml/2006/table">
            <a:tbl>
              <a:tblPr/>
              <a:tblGrid>
                <a:gridCol w="494430">
                  <a:extLst>
                    <a:ext uri="{9D8B030D-6E8A-4147-A177-3AD203B41FA5}">
                      <a16:colId xmlns:a16="http://schemas.microsoft.com/office/drawing/2014/main" val="76050752"/>
                    </a:ext>
                  </a:extLst>
                </a:gridCol>
                <a:gridCol w="5261490">
                  <a:extLst>
                    <a:ext uri="{9D8B030D-6E8A-4147-A177-3AD203B41FA5}">
                      <a16:colId xmlns:a16="http://schemas.microsoft.com/office/drawing/2014/main" val="2091391975"/>
                    </a:ext>
                  </a:extLst>
                </a:gridCol>
                <a:gridCol w="5420080">
                  <a:extLst>
                    <a:ext uri="{9D8B030D-6E8A-4147-A177-3AD203B41FA5}">
                      <a16:colId xmlns:a16="http://schemas.microsoft.com/office/drawing/2014/main" val="3157168423"/>
                    </a:ext>
                  </a:extLst>
                </a:gridCol>
              </a:tblGrid>
              <a:tr h="305357">
                <a:tc>
                  <a:txBody>
                    <a:bodyPr/>
                    <a:lstStyle/>
                    <a:p>
                      <a:pPr algn="l" fontAlgn="auto"/>
                      <a:r>
                        <a:rPr lang="ja-JP" altLang="en-US" sz="1400" b="1" i="0">
                          <a:solidFill>
                            <a:srgbClr val="FFFFFF"/>
                          </a:solidFill>
                          <a:effectLst/>
                          <a:latin typeface="Meiryo UI" panose="020B0604030504040204" pitchFamily="50" charset="-128"/>
                          <a:ea typeface="Meiryo UI" panose="020B0604030504040204" pitchFamily="50" charset="-128"/>
                        </a:rPr>
                        <a:t>​</a:t>
                      </a: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algn="ctr" fontAlgn="base"/>
                      <a:r>
                        <a:rPr lang="en-US" sz="1400" b="1" i="0">
                          <a:solidFill>
                            <a:schemeClr val="tx1"/>
                          </a:solidFill>
                          <a:effectLst/>
                          <a:latin typeface="Meiryo UI" panose="020B0604030504040204" pitchFamily="50" charset="-128"/>
                          <a:ea typeface="Meiryo UI" panose="020B0604030504040204" pitchFamily="50" charset="-128"/>
                        </a:rPr>
                        <a:t>As-Is</a:t>
                      </a:r>
                      <a:r>
                        <a:rPr lang="en-US" altLang="ja-JP" sz="1400" b="1" i="0">
                          <a:solidFill>
                            <a:schemeClr val="tx1"/>
                          </a:solidFill>
                          <a:effectLst/>
                          <a:latin typeface="Meiryo UI" panose="020B0604030504040204" pitchFamily="50" charset="-128"/>
                          <a:ea typeface="Meiryo UI" panose="020B0604030504040204" pitchFamily="50" charset="-128"/>
                        </a:rPr>
                        <a:t>​</a:t>
                      </a:r>
                      <a:r>
                        <a:rPr lang="ja-JP" altLang="en-US" sz="1400" b="1" i="0">
                          <a:solidFill>
                            <a:schemeClr val="tx1"/>
                          </a:solidFill>
                          <a:effectLst/>
                          <a:latin typeface="Meiryo UI" panose="020B0604030504040204" pitchFamily="50" charset="-128"/>
                          <a:ea typeface="Meiryo UI" panose="020B0604030504040204" pitchFamily="50" charset="-128"/>
                        </a:rPr>
                        <a:t>（</a:t>
                      </a:r>
                      <a:r>
                        <a:rPr lang="en-US" altLang="ja-JP" sz="1400" b="1" i="0">
                          <a:solidFill>
                            <a:schemeClr val="tx1"/>
                          </a:solidFill>
                          <a:effectLst/>
                          <a:latin typeface="Meiryo UI" panose="020B0604030504040204" pitchFamily="50" charset="-128"/>
                          <a:ea typeface="Meiryo UI" panose="020B0604030504040204" pitchFamily="50" charset="-128"/>
                        </a:rPr>
                        <a:t>25</a:t>
                      </a:r>
                      <a:r>
                        <a:rPr lang="ja-JP" altLang="en-US" sz="1400" b="1" i="0">
                          <a:solidFill>
                            <a:schemeClr val="tx1"/>
                          </a:solidFill>
                          <a:effectLst/>
                          <a:latin typeface="Meiryo UI" panose="020B0604030504040204" pitchFamily="50" charset="-128"/>
                          <a:ea typeface="Meiryo UI" panose="020B0604030504040204" pitchFamily="50" charset="-128"/>
                        </a:rPr>
                        <a:t>年</a:t>
                      </a:r>
                      <a:r>
                        <a:rPr lang="en-US" altLang="ja-JP" sz="1400" b="1" i="0">
                          <a:solidFill>
                            <a:schemeClr val="tx1"/>
                          </a:solidFill>
                          <a:effectLst/>
                          <a:latin typeface="Meiryo UI" panose="020B0604030504040204" pitchFamily="50" charset="-128"/>
                          <a:ea typeface="Meiryo UI" panose="020B0604030504040204" pitchFamily="50" charset="-128"/>
                        </a:rPr>
                        <a:t>10</a:t>
                      </a:r>
                      <a:r>
                        <a:rPr lang="ja-JP" altLang="en-US" sz="1400" b="1" i="0">
                          <a:solidFill>
                            <a:schemeClr val="tx1"/>
                          </a:solidFill>
                          <a:effectLst/>
                          <a:latin typeface="Meiryo UI" panose="020B0604030504040204" pitchFamily="50" charset="-128"/>
                          <a:ea typeface="Meiryo UI" panose="020B0604030504040204" pitchFamily="50" charset="-128"/>
                        </a:rPr>
                        <a:t>月時点）</a:t>
                      </a:r>
                      <a:endParaRPr lang="en-US" altLang="ja-JP" sz="1400" b="1" i="0">
                        <a:solidFill>
                          <a:schemeClr val="tx1"/>
                        </a:solidFill>
                        <a:effectLst/>
                        <a:latin typeface="Meiryo UI" panose="020B0604030504040204" pitchFamily="50" charset="-128"/>
                        <a:ea typeface="Meiryo UI" panose="020B0604030504040204" pitchFamily="50" charset="-128"/>
                      </a:endParaRP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algn="ctr" fontAlgn="base"/>
                      <a:r>
                        <a:rPr lang="en-US" sz="1400" b="1" i="0">
                          <a:solidFill>
                            <a:schemeClr val="tx1"/>
                          </a:solidFill>
                          <a:effectLst/>
                          <a:latin typeface="Meiryo UI" panose="020B0604030504040204" pitchFamily="50" charset="-128"/>
                          <a:ea typeface="Meiryo UI" panose="020B0604030504040204" pitchFamily="50" charset="-128"/>
                        </a:rPr>
                        <a:t>To-Be</a:t>
                      </a:r>
                      <a:r>
                        <a:rPr lang="en-US" altLang="ja-JP" sz="1400" b="1" i="0">
                          <a:solidFill>
                            <a:schemeClr val="tx1"/>
                          </a:solidFill>
                          <a:effectLst/>
                          <a:latin typeface="Meiryo UI" panose="020B0604030504040204" pitchFamily="50" charset="-128"/>
                          <a:ea typeface="Meiryo UI" panose="020B0604030504040204" pitchFamily="50" charset="-128"/>
                        </a:rPr>
                        <a:t>​</a:t>
                      </a:r>
                      <a:r>
                        <a:rPr lang="ja-JP" altLang="en-US" sz="1400" b="1" i="0">
                          <a:solidFill>
                            <a:schemeClr val="tx1"/>
                          </a:solidFill>
                          <a:effectLst/>
                          <a:latin typeface="Meiryo UI" panose="020B0604030504040204" pitchFamily="50" charset="-128"/>
                          <a:ea typeface="Meiryo UI" panose="020B0604030504040204" pitchFamily="50" charset="-128"/>
                        </a:rPr>
                        <a:t>（</a:t>
                      </a:r>
                      <a:r>
                        <a:rPr lang="en-US" altLang="ja-JP" sz="1400" b="1" i="0">
                          <a:solidFill>
                            <a:schemeClr val="tx1"/>
                          </a:solidFill>
                          <a:effectLst/>
                          <a:latin typeface="Meiryo UI" panose="020B0604030504040204" pitchFamily="50" charset="-128"/>
                          <a:ea typeface="Meiryo UI" panose="020B0604030504040204" pitchFamily="50" charset="-128"/>
                        </a:rPr>
                        <a:t>26</a:t>
                      </a:r>
                      <a:r>
                        <a:rPr lang="ja-JP" altLang="en-US" sz="1400" b="1" i="0">
                          <a:solidFill>
                            <a:schemeClr val="tx1"/>
                          </a:solidFill>
                          <a:effectLst/>
                          <a:latin typeface="Meiryo UI" panose="020B0604030504040204" pitchFamily="50" charset="-128"/>
                          <a:ea typeface="Meiryo UI" panose="020B0604030504040204" pitchFamily="50" charset="-128"/>
                        </a:rPr>
                        <a:t>年</a:t>
                      </a:r>
                      <a:r>
                        <a:rPr lang="en-US" altLang="ja-JP" sz="1400" b="1" i="0">
                          <a:solidFill>
                            <a:schemeClr val="tx1"/>
                          </a:solidFill>
                          <a:effectLst/>
                          <a:latin typeface="Meiryo UI" panose="020B0604030504040204" pitchFamily="50" charset="-128"/>
                          <a:ea typeface="Meiryo UI" panose="020B0604030504040204" pitchFamily="50" charset="-128"/>
                        </a:rPr>
                        <a:t>4</a:t>
                      </a:r>
                      <a:r>
                        <a:rPr lang="ja-JP" altLang="en-US" sz="1400" b="1" i="0">
                          <a:solidFill>
                            <a:schemeClr val="tx1"/>
                          </a:solidFill>
                          <a:effectLst/>
                          <a:latin typeface="Meiryo UI" panose="020B0604030504040204" pitchFamily="50" charset="-128"/>
                          <a:ea typeface="Meiryo UI" panose="020B0604030504040204" pitchFamily="50" charset="-128"/>
                        </a:rPr>
                        <a:t>月時点）</a:t>
                      </a:r>
                      <a:endParaRPr lang="en-US" altLang="ja-JP" sz="1400" b="1" i="0">
                        <a:solidFill>
                          <a:schemeClr val="tx1"/>
                        </a:solidFill>
                        <a:effectLst/>
                        <a:latin typeface="Meiryo UI" panose="020B0604030504040204" pitchFamily="50" charset="-128"/>
                        <a:ea typeface="Meiryo UI" panose="020B0604030504040204" pitchFamily="50" charset="-128"/>
                      </a:endParaRP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4019023739"/>
                  </a:ext>
                </a:extLst>
              </a:tr>
              <a:tr h="568830">
                <a:tc>
                  <a:txBody>
                    <a:bodyPr/>
                    <a:lstStyle/>
                    <a:p>
                      <a:pPr algn="ctr" fontAlgn="base"/>
                      <a:endParaRPr lang="ja-JP" altLang="en-US" sz="1400" b="0" i="0">
                        <a:solidFill>
                          <a:srgbClr val="000000"/>
                        </a:solidFill>
                        <a:effectLst/>
                        <a:latin typeface="Meiryo UI" panose="020B0604030504040204" pitchFamily="50" charset="-128"/>
                        <a:ea typeface="Meiryo UI" panose="020B0604030504040204" pitchFamily="50" charset="-128"/>
                      </a:endParaRP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marL="285750" indent="-285750" algn="l" fontAlgn="base">
                        <a:buFont typeface="Arial" panose="020B0604020202020204" pitchFamily="34" charset="0"/>
                        <a:buChar char="•"/>
                      </a:pPr>
                      <a:r>
                        <a:rPr lang="ja-JP" altLang="en-US" sz="1400" b="0" i="0" dirty="0">
                          <a:solidFill>
                            <a:srgbClr val="000000"/>
                          </a:solidFill>
                          <a:effectLst/>
                          <a:latin typeface="Meiryo UI" panose="020B0604030504040204" pitchFamily="50" charset="-128"/>
                          <a:ea typeface="Meiryo UI" panose="020B0604030504040204" pitchFamily="50" charset="-128"/>
                        </a:rPr>
                        <a:t>資料起点での検索</a:t>
                      </a: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ja-JP" altLang="en-US" sz="1400" b="0" i="0">
                          <a:solidFill>
                            <a:srgbClr val="000000"/>
                          </a:solidFill>
                          <a:effectLst/>
                          <a:latin typeface="Meiryo UI" panose="020B0604030504040204" pitchFamily="50" charset="-128"/>
                          <a:ea typeface="Meiryo UI" panose="020B0604030504040204" pitchFamily="50" charset="-128"/>
                        </a:rPr>
                        <a:t>検索時にお客さまのライフイベントや状況、変化を入力したうえで検索することで、生涯</a:t>
                      </a:r>
                      <a:r>
                        <a:rPr lang="en-US" altLang="ja-JP" sz="1400" b="0" i="0">
                          <a:solidFill>
                            <a:srgbClr val="000000"/>
                          </a:solidFill>
                          <a:effectLst/>
                          <a:latin typeface="Meiryo UI" panose="020B0604030504040204" pitchFamily="50" charset="-128"/>
                          <a:ea typeface="Meiryo UI" panose="020B0604030504040204" pitchFamily="50" charset="-128"/>
                        </a:rPr>
                        <a:t>D</a:t>
                      </a:r>
                      <a:r>
                        <a:rPr lang="ja-JP" altLang="en-US" sz="1400" b="0" i="0">
                          <a:solidFill>
                            <a:srgbClr val="000000"/>
                          </a:solidFill>
                          <a:effectLst/>
                          <a:latin typeface="Meiryo UI" panose="020B0604030504040204" pitchFamily="50" charset="-128"/>
                          <a:ea typeface="Meiryo UI" panose="020B0604030504040204" pitchFamily="50" charset="-128"/>
                        </a:rPr>
                        <a:t>自ら訪問のヒントとなる資料を検索することが可能</a:t>
                      </a:r>
                      <a:endParaRPr lang="en-US" altLang="ja-JP" sz="1400" b="0" i="0">
                        <a:solidFill>
                          <a:srgbClr val="000000"/>
                        </a:solidFill>
                        <a:effectLst/>
                        <a:latin typeface="Meiryo UI" panose="020B0604030504040204" pitchFamily="50" charset="-128"/>
                        <a:ea typeface="Meiryo UI" panose="020B0604030504040204" pitchFamily="50" charset="-128"/>
                      </a:endParaRP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1433290"/>
                  </a:ext>
                </a:extLst>
              </a:tr>
              <a:tr h="520700">
                <a:tc>
                  <a:txBody>
                    <a:bodyPr/>
                    <a:lstStyle/>
                    <a:p>
                      <a:pPr algn="ctr" fontAlgn="base"/>
                      <a:r>
                        <a:rPr lang="ja-JP" altLang="en-US" sz="1400" b="0" i="0">
                          <a:solidFill>
                            <a:srgbClr val="000000"/>
                          </a:solidFill>
                          <a:effectLst/>
                          <a:latin typeface="Meiryo UI" panose="020B0604030504040204" pitchFamily="50" charset="-128"/>
                          <a:ea typeface="Meiryo UI" panose="020B0604030504040204" pitchFamily="50" charset="-128"/>
                        </a:rPr>
                        <a:t>検索機能​</a:t>
                      </a: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marL="285750" indent="-285750" algn="l" fontAlgn="base">
                        <a:buFont typeface="Arial" panose="020B0604020202020204" pitchFamily="34" charset="0"/>
                        <a:buChar char="•"/>
                      </a:pPr>
                      <a:r>
                        <a:rPr lang="ja-JP" altLang="en-US" sz="1400" b="0" i="0">
                          <a:solidFill>
                            <a:srgbClr val="000000"/>
                          </a:solidFill>
                          <a:effectLst/>
                          <a:latin typeface="Meiryo UI" panose="020B0604030504040204" pitchFamily="50" charset="-128"/>
                          <a:ea typeface="Meiryo UI" panose="020B0604030504040204" pitchFamily="50" charset="-128"/>
                        </a:rPr>
                        <a:t>タイトル・資料内の文章を含めた全文検索が可能</a:t>
                      </a:r>
                      <a:endParaRPr lang="en-US" altLang="ja-JP" sz="1400" b="0" i="0">
                        <a:solidFill>
                          <a:srgbClr val="000000"/>
                        </a:solidFill>
                        <a:effectLst/>
                        <a:latin typeface="Meiryo UI" panose="020B0604030504040204" pitchFamily="50" charset="-128"/>
                        <a:ea typeface="Meiryo UI" panose="020B0604030504040204" pitchFamily="50" charset="-128"/>
                      </a:endParaRPr>
                    </a:p>
                    <a:p>
                      <a:pPr marL="285750" indent="-285750" algn="l" fontAlgn="base">
                        <a:buFont typeface="Arial" panose="020B0604020202020204" pitchFamily="34" charset="0"/>
                        <a:buChar char="•"/>
                      </a:pPr>
                      <a:endParaRPr lang="ja-JP" altLang="en-US" sz="1400" b="0" i="0">
                        <a:solidFill>
                          <a:srgbClr val="000000"/>
                        </a:solidFill>
                        <a:effectLst/>
                        <a:latin typeface="Meiryo UI" panose="020B0604030504040204" pitchFamily="50" charset="-128"/>
                        <a:ea typeface="Meiryo UI" panose="020B0604030504040204" pitchFamily="50" charset="-128"/>
                      </a:endParaRP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ja-JP" altLang="en-US" sz="1400" b="0" i="0">
                          <a:solidFill>
                            <a:srgbClr val="000000"/>
                          </a:solidFill>
                          <a:effectLst/>
                          <a:latin typeface="Meiryo UI" panose="020B0604030504040204" pitchFamily="50" charset="-128"/>
                          <a:ea typeface="Meiryo UI" panose="020B0604030504040204" pitchFamily="50" charset="-128"/>
                        </a:rPr>
                        <a:t>タイトル・資料内の文章を含めた全文</a:t>
                      </a:r>
                      <a:r>
                        <a:rPr kumimoji="1" lang="ja-JP" altLang="en-US" sz="1400" b="0" i="0" kern="1200">
                          <a:solidFill>
                            <a:srgbClr val="000000"/>
                          </a:solidFill>
                          <a:effectLst/>
                          <a:latin typeface="Meiryo UI" panose="020B0604030504040204" pitchFamily="50" charset="-128"/>
                          <a:ea typeface="Meiryo UI" panose="020B0604030504040204" pitchFamily="50" charset="-128"/>
                          <a:cs typeface="+mn-cs"/>
                        </a:rPr>
                        <a:t>検索に加えて、</a:t>
                      </a:r>
                      <a:r>
                        <a:rPr kumimoji="1" lang="ja-JP" altLang="en-US" sz="1400" b="0" i="0" kern="1200" noProof="0">
                          <a:solidFill>
                            <a:srgbClr val="000000"/>
                          </a:solidFill>
                          <a:effectLst/>
                          <a:latin typeface="Meiryo UI" panose="020B0604030504040204" pitchFamily="50" charset="-128"/>
                          <a:ea typeface="Meiryo UI" panose="020B0604030504040204" pitchFamily="50" charset="-128"/>
                          <a:cs typeface="+mn-cs"/>
                        </a:rPr>
                        <a:t>「お客さま対応で必要なこと」「その後のアプローチ方法」をあいまい検索機能を通じて提示可能に。</a:t>
                      </a:r>
                      <a:endParaRPr kumimoji="1" lang="ja-JP" altLang="en-US" sz="1400" b="0" i="0" kern="1200">
                        <a:solidFill>
                          <a:srgbClr val="000000"/>
                        </a:solidFill>
                        <a:effectLst/>
                        <a:latin typeface="Meiryo UI" panose="020B0604030504040204" pitchFamily="50" charset="-128"/>
                        <a:ea typeface="Meiryo UI" panose="020B0604030504040204" pitchFamily="50" charset="-128"/>
                        <a:cs typeface="+mn-cs"/>
                      </a:endParaRP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9785025"/>
                  </a:ext>
                </a:extLst>
              </a:tr>
              <a:tr h="1013320">
                <a:tc>
                  <a:txBody>
                    <a:bodyPr/>
                    <a:lstStyle/>
                    <a:p>
                      <a:pPr algn="ctr" fontAlgn="base"/>
                      <a:r>
                        <a:rPr lang="ja-JP" altLang="en-US" sz="1400" b="1" i="0">
                          <a:solidFill>
                            <a:srgbClr val="000000"/>
                          </a:solidFill>
                          <a:effectLst/>
                          <a:latin typeface="Meiryo UI" panose="020B0604030504040204" pitchFamily="50" charset="-128"/>
                          <a:ea typeface="Meiryo UI" panose="020B0604030504040204" pitchFamily="50" charset="-128"/>
                        </a:rPr>
                        <a:t>課題</a:t>
                      </a:r>
                      <a:endParaRPr lang="en-US" altLang="ja-JP" sz="1400" b="0" i="0">
                        <a:solidFill>
                          <a:srgbClr val="000000"/>
                        </a:solidFill>
                        <a:effectLst/>
                        <a:latin typeface="Meiryo UI" panose="020B0604030504040204" pitchFamily="50" charset="-128"/>
                        <a:ea typeface="Meiryo UI" panose="020B0604030504040204" pitchFamily="50" charset="-128"/>
                      </a:endParaRP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marL="285750" indent="-285750" algn="l" fontAlgn="base">
                        <a:buFont typeface="Arial" panose="020B0604020202020204" pitchFamily="34" charset="0"/>
                        <a:buChar char="•"/>
                      </a:pPr>
                      <a:r>
                        <a:rPr lang="ja-JP" altLang="en-US" sz="1400" b="0" i="0" dirty="0">
                          <a:solidFill>
                            <a:srgbClr val="000000"/>
                          </a:solidFill>
                          <a:effectLst/>
                          <a:latin typeface="Meiryo UI" panose="020B0604030504040204" pitchFamily="50" charset="-128"/>
                          <a:ea typeface="Meiryo UI" panose="020B0604030504040204" pitchFamily="50" charset="-128"/>
                        </a:rPr>
                        <a:t>カナ・かなは一致させる必要がある（一致させないでも検索可能とするとなると、開発コストや、検索に時間がかかる仕様になる等の課題あり）</a:t>
                      </a: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altLang="ja-JP" sz="1400" b="0" i="0" dirty="0">
                          <a:solidFill>
                            <a:srgbClr val="000000"/>
                          </a:solidFill>
                          <a:effectLst/>
                          <a:latin typeface="Meiryo UI" panose="020B0604030504040204" pitchFamily="50" charset="-128"/>
                          <a:ea typeface="Meiryo UI" panose="020B0604030504040204" pitchFamily="50" charset="-128"/>
                        </a:rPr>
                        <a:t>【</a:t>
                      </a:r>
                      <a:r>
                        <a:rPr lang="ja-JP" altLang="en-US" sz="1400" b="0" i="0" dirty="0">
                          <a:solidFill>
                            <a:srgbClr val="000000"/>
                          </a:solidFill>
                          <a:effectLst/>
                          <a:latin typeface="Meiryo UI" panose="020B0604030504040204" pitchFamily="50" charset="-128"/>
                          <a:ea typeface="Meiryo UI" panose="020B0604030504040204" pitchFamily="50" charset="-128"/>
                        </a:rPr>
                        <a:t>要確認</a:t>
                      </a:r>
                      <a:r>
                        <a:rPr lang="en-US" altLang="ja-JP" sz="1400" b="0" i="0" dirty="0">
                          <a:solidFill>
                            <a:srgbClr val="000000"/>
                          </a:solidFill>
                          <a:effectLst/>
                          <a:latin typeface="Meiryo UI" panose="020B0604030504040204" pitchFamily="50" charset="-128"/>
                          <a:ea typeface="Meiryo UI" panose="020B0604030504040204" pitchFamily="50" charset="-128"/>
                        </a:rPr>
                        <a:t>】</a:t>
                      </a:r>
                      <a:r>
                        <a:rPr lang="ja-JP" altLang="en-US" sz="1400" b="0" i="0" dirty="0">
                          <a:solidFill>
                            <a:srgbClr val="000000"/>
                          </a:solidFill>
                          <a:effectLst/>
                          <a:latin typeface="Meiryo UI" panose="020B0604030504040204" pitchFamily="50" charset="-128"/>
                          <a:ea typeface="Meiryo UI" panose="020B0604030504040204" pitchFamily="50" charset="-128"/>
                        </a:rPr>
                        <a:t>バディ側でライフイベントや状況、変化等のキーワードをチューニングすることで、</a:t>
                      </a:r>
                      <a:r>
                        <a:rPr lang="en-US" altLang="ja-JP" sz="1400" b="0" i="0" dirty="0">
                          <a:solidFill>
                            <a:srgbClr val="000000"/>
                          </a:solidFill>
                          <a:effectLst/>
                          <a:latin typeface="Meiryo UI" panose="020B0604030504040204" pitchFamily="50" charset="-128"/>
                          <a:ea typeface="Meiryo UI" panose="020B0604030504040204" pitchFamily="50" charset="-128"/>
                        </a:rPr>
                        <a:t>AI</a:t>
                      </a:r>
                      <a:r>
                        <a:rPr lang="ja-JP" altLang="en-US" sz="1400" b="0" i="0" dirty="0">
                          <a:solidFill>
                            <a:srgbClr val="000000"/>
                          </a:solidFill>
                          <a:effectLst/>
                          <a:latin typeface="Meiryo UI" panose="020B0604030504040204" pitchFamily="50" charset="-128"/>
                          <a:ea typeface="Meiryo UI" panose="020B0604030504040204" pitchFamily="50" charset="-128"/>
                        </a:rPr>
                        <a:t>機能を活用して、ただ検索結果を返すだけでなく、必要な手続き、そのあとに使用される教材・資料などを提示することができるのか。</a:t>
                      </a:r>
                      <a:endParaRPr lang="en-US" altLang="ja-JP" sz="1400" b="0" i="0" dirty="0">
                        <a:solidFill>
                          <a:srgbClr val="000000"/>
                        </a:solidFill>
                        <a:effectLst/>
                        <a:latin typeface="Meiryo UI" panose="020B0604030504040204" pitchFamily="50" charset="-128"/>
                        <a:ea typeface="Meiryo UI" panose="020B0604030504040204" pitchFamily="50" charset="-128"/>
                      </a:endParaRP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60076045"/>
                  </a:ext>
                </a:extLst>
              </a:tr>
            </a:tbl>
          </a:graphicData>
        </a:graphic>
      </p:graphicFrame>
      <p:sp>
        <p:nvSpPr>
          <p:cNvPr id="9" name="Rectangle 1">
            <a:extLst>
              <a:ext uri="{FF2B5EF4-FFF2-40B4-BE49-F238E27FC236}">
                <a16:creationId xmlns:a16="http://schemas.microsoft.com/office/drawing/2014/main" id="{F3178955-A258-3965-ED4C-900C55E24AF4}"/>
              </a:ext>
            </a:extLst>
          </p:cNvPr>
          <p:cNvSpPr>
            <a:spLocks noChangeArrowheads="1"/>
          </p:cNvSpPr>
          <p:nvPr/>
        </p:nvSpPr>
        <p:spPr bwMode="auto">
          <a:xfrm>
            <a:off x="133350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2" name="タイトル 1">
            <a:extLst>
              <a:ext uri="{FF2B5EF4-FFF2-40B4-BE49-F238E27FC236}">
                <a16:creationId xmlns:a16="http://schemas.microsoft.com/office/drawing/2014/main" id="{ECF0563D-B176-583A-CFD3-DCC9CDF7459B}"/>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0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～あいまい検索導入に伴う実現したい姿～</a:t>
            </a:r>
            <a:endParaRPr kumimoji="1" lang="en-US" altLang="ja-JP" sz="20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5" name="テキスト ボックス 4">
            <a:extLst>
              <a:ext uri="{FF2B5EF4-FFF2-40B4-BE49-F238E27FC236}">
                <a16:creationId xmlns:a16="http://schemas.microsoft.com/office/drawing/2014/main" id="{E50A2AC3-5121-B692-34BB-7E8381C7ACE9}"/>
              </a:ext>
            </a:extLst>
          </p:cNvPr>
          <p:cNvSpPr txBox="1"/>
          <p:nvPr/>
        </p:nvSpPr>
        <p:spPr>
          <a:xfrm>
            <a:off x="289042" y="1008059"/>
            <a:ext cx="11690595" cy="684803"/>
          </a:xfrm>
          <a:prstGeom prst="rect">
            <a:avLst/>
          </a:prstGeom>
          <a:solidFill>
            <a:srgbClr val="EEECE1"/>
          </a:solidFill>
        </p:spPr>
        <p:txBody>
          <a:bodyPr wrap="square" lIns="288000" rIns="180000">
            <a:spAutoFit/>
          </a:bodyPr>
          <a:lstStyle/>
          <a:p>
            <a:pPr marL="0" marR="0" lvl="0" indent="0" defTabSz="91440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rPr>
              <a:t>・お客さまの体験価値を高めるため、生涯設計</a:t>
            </a:r>
            <a:r>
              <a:rPr kumimoji="0" lang="en-US" altLang="ja-JP" sz="1800" b="0" i="0" u="none" strike="noStrike" kern="0" cap="none" spc="0" normalizeH="0" baseline="0" noProof="0">
                <a:ln>
                  <a:noFill/>
                </a:ln>
                <a:solidFill>
                  <a:srgbClr val="000000"/>
                </a:solidFill>
                <a:effectLst/>
                <a:uLnTx/>
                <a:uFillTx/>
                <a:latin typeface="Meiryo UI"/>
                <a:ea typeface="Meiryo UI"/>
              </a:rPr>
              <a:t> </a:t>
            </a:r>
            <a:r>
              <a:rPr kumimoji="0" lang="ja-JP" altLang="en-US" sz="1800" b="0" i="0" u="none" strike="noStrike" kern="0" cap="none" spc="0" normalizeH="0" baseline="0" noProof="0">
                <a:ln>
                  <a:noFill/>
                </a:ln>
                <a:solidFill>
                  <a:srgbClr val="000000"/>
                </a:solidFill>
                <a:effectLst/>
                <a:uLnTx/>
                <a:uFillTx/>
                <a:latin typeface="Meiryo UI"/>
                <a:ea typeface="Meiryo UI"/>
              </a:rPr>
              <a:t>D が自ら学びスキルを高めていくことができる仕組みを構築する</a:t>
            </a:r>
            <a:endParaRPr kumimoji="0" lang="en-US" altLang="ja-JP" sz="1800" b="0" i="0" u="none" strike="noStrike" kern="0" cap="none" spc="0" normalizeH="0" baseline="0" noProof="0">
              <a:ln>
                <a:noFill/>
              </a:ln>
              <a:solidFill>
                <a:srgbClr val="000000"/>
              </a:solidFill>
              <a:effectLst/>
              <a:uLnTx/>
              <a:uFillTx/>
              <a:latin typeface="Meiryo UI"/>
              <a:ea typeface="Meiryo UI"/>
            </a:endParaRPr>
          </a:p>
          <a:p>
            <a:pPr marL="85725" marR="0" lvl="0" indent="-85725" defTabSz="91440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rPr>
              <a:t>・</a:t>
            </a:r>
            <a:r>
              <a:rPr kumimoji="0" lang="en-US" altLang="ja-JP" sz="1800" b="0" i="0" u="none" strike="noStrike" kern="0" cap="none" spc="0" normalizeH="0" baseline="0" noProof="0">
                <a:ln>
                  <a:noFill/>
                </a:ln>
                <a:solidFill>
                  <a:srgbClr val="000000"/>
                </a:solidFill>
                <a:effectLst/>
                <a:uLnTx/>
                <a:uFillTx/>
                <a:latin typeface="Meiryo UI"/>
                <a:ea typeface="Meiryo UI"/>
              </a:rPr>
              <a:t>『</a:t>
            </a:r>
            <a:r>
              <a:rPr kumimoji="0" lang="ja-JP" altLang="en-US" sz="1800" b="0" i="0" u="none" strike="noStrike" kern="0" cap="none" spc="0" normalizeH="0" baseline="0" noProof="0">
                <a:ln>
                  <a:noFill/>
                </a:ln>
                <a:solidFill>
                  <a:srgbClr val="000000"/>
                </a:solidFill>
                <a:effectLst/>
                <a:uLnTx/>
                <a:uFillTx/>
                <a:latin typeface="Meiryo UI"/>
                <a:ea typeface="Meiryo UI"/>
              </a:rPr>
              <a:t>あいまい検索</a:t>
            </a:r>
            <a:r>
              <a:rPr kumimoji="0" lang="en-US" altLang="ja-JP" sz="1800" b="0" i="0" u="none" strike="noStrike" kern="0" cap="none" spc="0" normalizeH="0" baseline="0" noProof="0">
                <a:ln>
                  <a:noFill/>
                </a:ln>
                <a:solidFill>
                  <a:srgbClr val="000000"/>
                </a:solidFill>
                <a:effectLst/>
                <a:uLnTx/>
                <a:uFillTx/>
                <a:latin typeface="Meiryo UI"/>
                <a:ea typeface="Meiryo UI"/>
              </a:rPr>
              <a:t>』</a:t>
            </a:r>
            <a:r>
              <a:rPr kumimoji="0" lang="ja-JP" altLang="en-US" sz="1800" b="0" i="0" u="none" strike="noStrike" kern="0" cap="none" spc="0" normalizeH="0" baseline="0" noProof="0">
                <a:ln>
                  <a:noFill/>
                </a:ln>
                <a:solidFill>
                  <a:srgbClr val="000000"/>
                </a:solidFill>
                <a:effectLst/>
                <a:uLnTx/>
                <a:uFillTx/>
                <a:latin typeface="Meiryo UI"/>
                <a:ea typeface="Meiryo UI"/>
              </a:rPr>
              <a:t>については特定のお客さまに対して </a:t>
            </a:r>
            <a:r>
              <a:rPr kumimoji="0" lang="ja-JP" altLang="en-US" sz="1800" b="1" i="0" u="none" strike="noStrike" kern="0" cap="none" spc="0" normalizeH="0" baseline="0" noProof="0">
                <a:ln>
                  <a:noFill/>
                </a:ln>
                <a:solidFill>
                  <a:srgbClr val="C00000"/>
                </a:solidFill>
                <a:effectLst/>
                <a:uLnTx/>
                <a:uFillTx/>
                <a:latin typeface="Meiryo UI"/>
                <a:ea typeface="Meiryo UI"/>
              </a:rPr>
              <a:t>“（次回）訪問・お客さま対応のヒントに繋がる” </a:t>
            </a:r>
            <a:r>
              <a:rPr kumimoji="0" lang="ja-JP" altLang="en-US" sz="1800" b="0" i="0" u="none" strike="noStrike" kern="0" cap="none" spc="0" normalizeH="0" baseline="0" noProof="0">
                <a:ln>
                  <a:noFill/>
                </a:ln>
                <a:solidFill>
                  <a:srgbClr val="000000"/>
                </a:solidFill>
                <a:effectLst/>
                <a:uLnTx/>
                <a:uFillTx/>
                <a:latin typeface="Meiryo UI"/>
                <a:ea typeface="Meiryo UI"/>
              </a:rPr>
              <a:t>ような機能にしたい</a:t>
            </a:r>
          </a:p>
        </p:txBody>
      </p:sp>
      <p:sp>
        <p:nvSpPr>
          <p:cNvPr id="6" name="タイトル 1">
            <a:extLst>
              <a:ext uri="{FF2B5EF4-FFF2-40B4-BE49-F238E27FC236}">
                <a16:creationId xmlns:a16="http://schemas.microsoft.com/office/drawing/2014/main" id="{41D75815-6874-8D11-6F0B-57A6441AD7AC}"/>
              </a:ext>
            </a:extLst>
          </p:cNvPr>
          <p:cNvSpPr txBox="1">
            <a:spLocks/>
          </p:cNvSpPr>
          <p:nvPr/>
        </p:nvSpPr>
        <p:spPr>
          <a:xfrm>
            <a:off x="516044" y="1983304"/>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lang="ja-JP" altLang="en-US" sz="1800" b="1">
                <a:solidFill>
                  <a:srgbClr val="282828"/>
                </a:solidFill>
              </a:rPr>
              <a:t>機能比較（</a:t>
            </a:r>
            <a:r>
              <a:rPr lang="en-US" altLang="ja-JP" sz="1800" b="1">
                <a:solidFill>
                  <a:srgbClr val="282828"/>
                </a:solidFill>
              </a:rPr>
              <a:t>2025</a:t>
            </a:r>
            <a:r>
              <a:rPr lang="ja-JP" altLang="en-US" sz="1800" b="1">
                <a:solidFill>
                  <a:srgbClr val="282828"/>
                </a:solidFill>
              </a:rPr>
              <a:t> </a:t>
            </a:r>
            <a:r>
              <a:rPr lang="en-US" altLang="ja-JP" sz="1800" b="1">
                <a:solidFill>
                  <a:srgbClr val="282828"/>
                </a:solidFill>
              </a:rPr>
              <a:t>年 </a:t>
            </a:r>
            <a:r>
              <a:rPr lang="ja-JP" altLang="en-US" sz="1800" b="1">
                <a:solidFill>
                  <a:srgbClr val="282828"/>
                </a:solidFill>
              </a:rPr>
              <a:t>10</a:t>
            </a:r>
            <a:r>
              <a:rPr lang="en-US" altLang="ja-JP" sz="1800" b="1">
                <a:solidFill>
                  <a:srgbClr val="282828"/>
                </a:solidFill>
              </a:rPr>
              <a:t> 月ー </a:t>
            </a:r>
            <a:r>
              <a:rPr lang="ja-JP" altLang="en-US" sz="1800" b="1">
                <a:solidFill>
                  <a:srgbClr val="282828"/>
                </a:solidFill>
              </a:rPr>
              <a:t>2</a:t>
            </a:r>
            <a:r>
              <a:rPr lang="en-US" altLang="ja-JP" sz="1800" b="1">
                <a:solidFill>
                  <a:srgbClr val="282828"/>
                </a:solidFill>
              </a:rPr>
              <a:t>0</a:t>
            </a:r>
            <a:r>
              <a:rPr lang="ja-JP" altLang="en-US" sz="1800" b="1">
                <a:solidFill>
                  <a:srgbClr val="282828"/>
                </a:solidFill>
              </a:rPr>
              <a:t>26 年 4 月）</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7" name="テキスト ボックス 6">
            <a:extLst>
              <a:ext uri="{FF2B5EF4-FFF2-40B4-BE49-F238E27FC236}">
                <a16:creationId xmlns:a16="http://schemas.microsoft.com/office/drawing/2014/main" id="{EE46F1FD-6E13-6990-2BEE-00CFB6B9AEA0}"/>
              </a:ext>
            </a:extLst>
          </p:cNvPr>
          <p:cNvSpPr txBox="1"/>
          <p:nvPr/>
        </p:nvSpPr>
        <p:spPr>
          <a:xfrm>
            <a:off x="190386" y="1910151"/>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en-US" altLang="ja-JP" sz="2000" b="1" i="0" u="none" strike="noStrike" kern="0" cap="none" spc="0" normalizeH="0" baseline="0" noProof="0">
                <a:ln>
                  <a:noFill/>
                </a:ln>
                <a:solidFill>
                  <a:prstClr val="white"/>
                </a:solidFill>
                <a:effectLst/>
                <a:uLnTx/>
                <a:uFillTx/>
                <a:latin typeface="Meiryo UI"/>
                <a:ea typeface="Meiryo UI"/>
                <a:cs typeface="+mn-cs"/>
              </a:rPr>
              <a:t>5</a:t>
            </a:r>
            <a:endParaRPr kumimoji="0" lang="ja-JP" altLang="en-US" sz="2000" b="1" i="0" u="none" strike="noStrike" kern="0" cap="none" spc="0" normalizeH="0" baseline="0" noProof="0">
              <a:ln>
                <a:noFill/>
              </a:ln>
              <a:solidFill>
                <a:prstClr val="white"/>
              </a:solidFill>
              <a:effectLst/>
              <a:uLnTx/>
              <a:uFillTx/>
              <a:latin typeface="Meiryo UI"/>
              <a:ea typeface="Meiryo UI"/>
              <a:cs typeface="+mn-cs"/>
            </a:endParaRPr>
          </a:p>
        </p:txBody>
      </p:sp>
    </p:spTree>
    <p:extLst>
      <p:ext uri="{BB962C8B-B14F-4D97-AF65-F5344CB8AC3E}">
        <p14:creationId xmlns:p14="http://schemas.microsoft.com/office/powerpoint/2010/main" val="336139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C0003-46B4-5871-B702-B75FF8347B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E2763C-EB94-7702-54B0-0F8586889B1E}"/>
              </a:ext>
            </a:extLst>
          </p:cNvPr>
          <p:cNvSpPr>
            <a:spLocks noGrp="1"/>
          </p:cNvSpPr>
          <p:nvPr>
            <p:ph type="title"/>
          </p:nvPr>
        </p:nvSpPr>
        <p:spPr>
          <a:xfrm>
            <a:off x="965256" y="174550"/>
            <a:ext cx="10430863" cy="521706"/>
          </a:xfrm>
        </p:spPr>
        <p:txBody>
          <a:bodyPr lIns="95767" tIns="47884" rIns="95767" bIns="47884" anchor="ctr" anchorCtr="0"/>
          <a:lstStyle/>
          <a:p>
            <a:r>
              <a:rPr lang="ja-JP" altLang="en-US" sz="1800" dirty="0"/>
              <a:t>２．デジタルバディがデジ棚と連携してやりたいこと</a:t>
            </a:r>
            <a:br>
              <a:rPr lang="en-US" altLang="ja-JP" sz="2400" dirty="0"/>
            </a:br>
            <a:r>
              <a:rPr lang="ja-JP" altLang="en-US" sz="2400" dirty="0"/>
              <a:t>　　バディのチラシ“お気に入り追加”によるデジ棚への連携</a:t>
            </a:r>
          </a:p>
        </p:txBody>
      </p:sp>
      <p:sp>
        <p:nvSpPr>
          <p:cNvPr id="3" name="コンテンツ プレースホルダー 3">
            <a:extLst>
              <a:ext uri="{FF2B5EF4-FFF2-40B4-BE49-F238E27FC236}">
                <a16:creationId xmlns:a16="http://schemas.microsoft.com/office/drawing/2014/main" id="{34F15469-F073-D129-CD06-5754F4B38FEE}"/>
              </a:ext>
            </a:extLst>
          </p:cNvPr>
          <p:cNvSpPr txBox="1">
            <a:spLocks/>
          </p:cNvSpPr>
          <p:nvPr/>
        </p:nvSpPr>
        <p:spPr>
          <a:xfrm>
            <a:off x="231479" y="1004402"/>
            <a:ext cx="11788158" cy="382879"/>
          </a:xfrm>
          <a:prstGeom prst="rect">
            <a:avLst/>
          </a:prstGeom>
        </p:spPr>
        <p:txBody>
          <a:bodyPr lIns="95767" tIns="47884" rIns="95767" bIns="47884" anchor="t"/>
          <a:lstStyle>
            <a:defPPr>
              <a:defRPr lang="ja-JP"/>
            </a:defPPr>
            <a:lvl1pPr indent="0" defTabSz="638335">
              <a:spcBef>
                <a:spcPct val="20000"/>
              </a:spcBef>
              <a:buFont typeface="Arial"/>
              <a:buNone/>
              <a:defRPr sz="1800">
                <a:latin typeface="Meiryo UI" panose="020B0604030504040204" pitchFamily="50" charset="-128"/>
                <a:ea typeface="Meiryo UI" panose="020B0604030504040204" pitchFamily="50" charset="-128"/>
              </a:defRPr>
            </a:lvl1pPr>
            <a:lvl2pPr marL="801060" marR="0" indent="-236233" defTabSz="638335" fontAlgn="auto">
              <a:lnSpc>
                <a:spcPct val="100000"/>
              </a:lnSpc>
              <a:spcBef>
                <a:spcPct val="20000"/>
              </a:spcBef>
              <a:spcAft>
                <a:spcPts val="0"/>
              </a:spcAft>
              <a:buClrTx/>
              <a:buSzTx/>
              <a:buFont typeface="Arial"/>
              <a:buNone/>
              <a:tabLst/>
              <a:defRPr sz="2266">
                <a:latin typeface="ＭＳ Ｐゴシック"/>
              </a:defRPr>
            </a:lvl2pPr>
            <a:lvl3pPr marL="1595837" indent="-236233" defTabSz="638335">
              <a:spcBef>
                <a:spcPct val="20000"/>
              </a:spcBef>
              <a:buFont typeface="Arial"/>
              <a:buChar char="•"/>
              <a:defRPr sz="2266">
                <a:latin typeface="ＭＳ Ｐゴシック"/>
              </a:defRPr>
            </a:lvl3pPr>
            <a:lvl4pPr marL="2234170" indent="-236233" defTabSz="638335">
              <a:spcBef>
                <a:spcPct val="20000"/>
              </a:spcBef>
              <a:buFont typeface="Arial"/>
              <a:buChar char="•"/>
              <a:defRPr sz="2266">
                <a:latin typeface="ＭＳ Ｐゴシック"/>
              </a:defRPr>
            </a:lvl4pPr>
            <a:lvl5pPr marL="2872505" indent="-236233" defTabSz="638335">
              <a:spcBef>
                <a:spcPct val="20000"/>
              </a:spcBef>
              <a:buFont typeface="Arial"/>
              <a:buChar char="•"/>
              <a:defRPr sz="2266">
                <a:latin typeface="ＭＳ Ｐゴシック"/>
              </a:defRPr>
            </a:lvl5pPr>
            <a:lvl6pPr marL="3510840" indent="-319167" defTabSz="638335">
              <a:spcBef>
                <a:spcPct val="20000"/>
              </a:spcBef>
              <a:buFont typeface="Arial"/>
              <a:buChar char="•"/>
              <a:defRPr sz="2800"/>
            </a:lvl6pPr>
            <a:lvl7pPr marL="4149172" indent="-319167" defTabSz="638335">
              <a:spcBef>
                <a:spcPct val="20000"/>
              </a:spcBef>
              <a:buFont typeface="Arial"/>
              <a:buChar char="•"/>
              <a:defRPr sz="2800"/>
            </a:lvl7pPr>
            <a:lvl8pPr marL="4787509" indent="-319167" defTabSz="638335">
              <a:spcBef>
                <a:spcPct val="20000"/>
              </a:spcBef>
              <a:buFont typeface="Arial"/>
              <a:buChar char="•"/>
              <a:defRPr sz="2800"/>
            </a:lvl8pPr>
            <a:lvl9pPr marL="5425844" indent="-319167" defTabSz="638335">
              <a:spcBef>
                <a:spcPct val="20000"/>
              </a:spcBef>
              <a:buFont typeface="Arial"/>
              <a:buChar char="•"/>
              <a:defRPr sz="2800"/>
            </a:lvl9pPr>
          </a:lstStyle>
          <a:p>
            <a:pPr marL="0" marR="0" lvl="0" indent="0" algn="l" defTabSz="638335" rtl="0" eaLnBrk="1" fontAlgn="auto" latinLnBrk="0" hangingPunct="1">
              <a:lnSpc>
                <a:spcPct val="100000"/>
              </a:lnSpc>
              <a:spcBef>
                <a:spcPct val="20000"/>
              </a:spcBef>
              <a:spcAft>
                <a:spcPts val="0"/>
              </a:spcAft>
              <a:buClrTx/>
              <a:buSzTx/>
              <a:buFont typeface="Arial"/>
              <a:buNone/>
              <a:tabLst/>
              <a:defRPr/>
            </a:pP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タルバディで抽出されたチラシを“お気に入り追加”し、それがデジ棚の“お気に入りタブ”にシームレスに連携することで、デジタルバディとデジ棚の双方をスムーズに活用した「活動準備」や「お客さまへのデジ棚を用いたプレゼンテーション」を実現する。</a:t>
            </a:r>
            <a:endPar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5" name="グループ化 4">
            <a:extLst>
              <a:ext uri="{FF2B5EF4-FFF2-40B4-BE49-F238E27FC236}">
                <a16:creationId xmlns:a16="http://schemas.microsoft.com/office/drawing/2014/main" id="{59B90CE7-1546-B2DF-4F52-2EBD5529D7FE}"/>
              </a:ext>
            </a:extLst>
          </p:cNvPr>
          <p:cNvGrpSpPr/>
          <p:nvPr/>
        </p:nvGrpSpPr>
        <p:grpSpPr>
          <a:xfrm>
            <a:off x="285610" y="1924710"/>
            <a:ext cx="7533274" cy="269508"/>
            <a:chOff x="808522" y="2358189"/>
            <a:chExt cx="2772076" cy="269508"/>
          </a:xfrm>
        </p:grpSpPr>
        <p:cxnSp>
          <p:nvCxnSpPr>
            <p:cNvPr id="6" name="直線コネクタ 5">
              <a:extLst>
                <a:ext uri="{FF2B5EF4-FFF2-40B4-BE49-F238E27FC236}">
                  <a16:creationId xmlns:a16="http://schemas.microsoft.com/office/drawing/2014/main" id="{E6D16DC1-5E77-DD87-CEBF-D1BABDE6DF81}"/>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7" name="正方形/長方形 6">
              <a:extLst>
                <a:ext uri="{FF2B5EF4-FFF2-40B4-BE49-F238E27FC236}">
                  <a16:creationId xmlns:a16="http://schemas.microsoft.com/office/drawing/2014/main" id="{1625D405-EC11-31FF-BD9F-03983D2128CD}"/>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チラシの“お気に入り追加”による、デジ棚とバディのシームレスな連携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grpSp>
        <p:nvGrpSpPr>
          <p:cNvPr id="166" name="グループ化 165">
            <a:extLst>
              <a:ext uri="{FF2B5EF4-FFF2-40B4-BE49-F238E27FC236}">
                <a16:creationId xmlns:a16="http://schemas.microsoft.com/office/drawing/2014/main" id="{EF68D05F-4101-FAF0-52D0-B74097C80A57}"/>
              </a:ext>
            </a:extLst>
          </p:cNvPr>
          <p:cNvGrpSpPr/>
          <p:nvPr/>
        </p:nvGrpSpPr>
        <p:grpSpPr>
          <a:xfrm>
            <a:off x="8222975" y="1924710"/>
            <a:ext cx="3796662" cy="269508"/>
            <a:chOff x="808522" y="2358189"/>
            <a:chExt cx="2772076" cy="269508"/>
          </a:xfrm>
        </p:grpSpPr>
        <p:cxnSp>
          <p:nvCxnSpPr>
            <p:cNvPr id="167" name="直線コネクタ 166">
              <a:extLst>
                <a:ext uri="{FF2B5EF4-FFF2-40B4-BE49-F238E27FC236}">
                  <a16:creationId xmlns:a16="http://schemas.microsoft.com/office/drawing/2014/main" id="{DFEEC180-AE1D-7289-B9E0-F163451F1F39}"/>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168" name="正方形/長方形 167">
              <a:extLst>
                <a:ext uri="{FF2B5EF4-FFF2-40B4-BE49-F238E27FC236}">
                  <a16:creationId xmlns:a16="http://schemas.microsoft.com/office/drawing/2014/main" id="{8FB50351-7700-008A-49C1-C87E85B12B63}"/>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実装のポイント</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grpSp>
        <p:nvGrpSpPr>
          <p:cNvPr id="4" name="グループ化 3">
            <a:extLst>
              <a:ext uri="{FF2B5EF4-FFF2-40B4-BE49-F238E27FC236}">
                <a16:creationId xmlns:a16="http://schemas.microsoft.com/office/drawing/2014/main" id="{184AEBAE-BAEE-8D50-5F0F-48CCBBA64602}"/>
              </a:ext>
            </a:extLst>
          </p:cNvPr>
          <p:cNvGrpSpPr/>
          <p:nvPr/>
        </p:nvGrpSpPr>
        <p:grpSpPr>
          <a:xfrm>
            <a:off x="512044" y="3314833"/>
            <a:ext cx="2970505" cy="1679893"/>
            <a:chOff x="2162856" y="1736817"/>
            <a:chExt cx="7885338" cy="4459352"/>
          </a:xfrm>
        </p:grpSpPr>
        <p:grpSp>
          <p:nvGrpSpPr>
            <p:cNvPr id="8" name="グループ化 7">
              <a:extLst>
                <a:ext uri="{FF2B5EF4-FFF2-40B4-BE49-F238E27FC236}">
                  <a16:creationId xmlns:a16="http://schemas.microsoft.com/office/drawing/2014/main" id="{C391A021-966C-06DC-BC6E-65CD0164D16A}"/>
                </a:ext>
              </a:extLst>
            </p:cNvPr>
            <p:cNvGrpSpPr/>
            <p:nvPr/>
          </p:nvGrpSpPr>
          <p:grpSpPr>
            <a:xfrm>
              <a:off x="2162856" y="1736817"/>
              <a:ext cx="7885338" cy="4459352"/>
              <a:chOff x="1333540" y="1613880"/>
              <a:chExt cx="8524221" cy="5126034"/>
            </a:xfrm>
          </p:grpSpPr>
          <p:pic>
            <p:nvPicPr>
              <p:cNvPr id="10" name="図 9">
                <a:extLst>
                  <a:ext uri="{FF2B5EF4-FFF2-40B4-BE49-F238E27FC236}">
                    <a16:creationId xmlns:a16="http://schemas.microsoft.com/office/drawing/2014/main" id="{C90159A2-64AC-B66D-AAB7-74D1BFE4CDFE}"/>
                  </a:ext>
                </a:extLst>
              </p:cNvPr>
              <p:cNvPicPr>
                <a:picLocks noChangeAspect="1"/>
              </p:cNvPicPr>
              <p:nvPr/>
            </p:nvPicPr>
            <p:blipFill>
              <a:blip r:embed="rId3"/>
              <a:srcRect l="3110" r="4350" b="8707"/>
              <a:stretch/>
            </p:blipFill>
            <p:spPr>
              <a:xfrm>
                <a:off x="1333540" y="2607489"/>
                <a:ext cx="8524221" cy="4132425"/>
              </a:xfrm>
              <a:prstGeom prst="rect">
                <a:avLst/>
              </a:prstGeom>
              <a:solidFill>
                <a:schemeClr val="bg1">
                  <a:lumMod val="65000"/>
                </a:schemeClr>
              </a:solidFill>
              <a:ln>
                <a:solidFill>
                  <a:schemeClr val="bg1">
                    <a:lumMod val="65000"/>
                  </a:schemeClr>
                </a:solidFill>
              </a:ln>
            </p:spPr>
          </p:pic>
          <p:pic>
            <p:nvPicPr>
              <p:cNvPr id="11" name="図 10">
                <a:extLst>
                  <a:ext uri="{FF2B5EF4-FFF2-40B4-BE49-F238E27FC236}">
                    <a16:creationId xmlns:a16="http://schemas.microsoft.com/office/drawing/2014/main" id="{04F6A253-A730-A5AD-F03A-AC79BE4AD016}"/>
                  </a:ext>
                </a:extLst>
              </p:cNvPr>
              <p:cNvPicPr>
                <a:picLocks noChangeAspect="1"/>
              </p:cNvPicPr>
              <p:nvPr/>
            </p:nvPicPr>
            <p:blipFill>
              <a:blip r:embed="rId4"/>
              <a:srcRect b="78454"/>
              <a:stretch/>
            </p:blipFill>
            <p:spPr>
              <a:xfrm>
                <a:off x="1333540" y="1613880"/>
                <a:ext cx="8524221" cy="982556"/>
              </a:xfrm>
              <a:prstGeom prst="rect">
                <a:avLst/>
              </a:prstGeom>
              <a:solidFill>
                <a:schemeClr val="bg1">
                  <a:lumMod val="65000"/>
                </a:schemeClr>
              </a:solidFill>
              <a:ln>
                <a:solidFill>
                  <a:schemeClr val="bg1">
                    <a:lumMod val="65000"/>
                  </a:schemeClr>
                </a:solidFill>
              </a:ln>
            </p:spPr>
          </p:pic>
          <p:sp>
            <p:nvSpPr>
              <p:cNvPr id="12" name="フローチャート: 処理 11">
                <a:extLst>
                  <a:ext uri="{FF2B5EF4-FFF2-40B4-BE49-F238E27FC236}">
                    <a16:creationId xmlns:a16="http://schemas.microsoft.com/office/drawing/2014/main" id="{C451946E-B5C5-2F6B-26A2-0628A2912136}"/>
                  </a:ext>
                </a:extLst>
              </p:cNvPr>
              <p:cNvSpPr/>
              <p:nvPr/>
            </p:nvSpPr>
            <p:spPr>
              <a:xfrm>
                <a:off x="1333540" y="2484047"/>
                <a:ext cx="8524221" cy="188370"/>
              </a:xfrm>
              <a:prstGeom prst="flowChartProces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000000"/>
                  </a:solidFill>
                  <a:effectLst/>
                  <a:uLnTx/>
                  <a:uFillTx/>
                  <a:latin typeface="Arial Unicode MS"/>
                  <a:ea typeface="ＭＳ Ｐゴシック"/>
                  <a:cs typeface="+mn-cs"/>
                </a:endParaRPr>
              </a:p>
            </p:txBody>
          </p:sp>
        </p:grpSp>
        <p:sp>
          <p:nvSpPr>
            <p:cNvPr id="9" name="正方形/長方形 8">
              <a:extLst>
                <a:ext uri="{FF2B5EF4-FFF2-40B4-BE49-F238E27FC236}">
                  <a16:creationId xmlns:a16="http://schemas.microsoft.com/office/drawing/2014/main" id="{11D78817-5E35-2124-3671-EC173BB57B28}"/>
                </a:ext>
              </a:extLst>
            </p:cNvPr>
            <p:cNvSpPr/>
            <p:nvPr/>
          </p:nvSpPr>
          <p:spPr>
            <a:xfrm>
              <a:off x="3217372" y="2006729"/>
              <a:ext cx="1749188" cy="1845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lumMod val="75000"/>
                      <a:lumOff val="25000"/>
                    </a:srgbClr>
                  </a:solidFill>
                  <a:effectLst/>
                  <a:uLnTx/>
                  <a:uFillTx/>
                  <a:latin typeface="Meiryo UI" panose="020B0604030504040204" pitchFamily="50" charset="-128"/>
                  <a:ea typeface="Meiryo UI" panose="020B0604030504040204" pitchFamily="50" charset="-128"/>
                  <a:cs typeface="+mn-cs"/>
                </a:rPr>
                <a:t>佐藤　裕太さま</a:t>
              </a:r>
            </a:p>
          </p:txBody>
        </p:sp>
      </p:grpSp>
      <p:grpSp>
        <p:nvGrpSpPr>
          <p:cNvPr id="13" name="グループ化 12">
            <a:extLst>
              <a:ext uri="{FF2B5EF4-FFF2-40B4-BE49-F238E27FC236}">
                <a16:creationId xmlns:a16="http://schemas.microsoft.com/office/drawing/2014/main" id="{F3ECC5C6-E414-D9F5-42DE-00990C61A652}"/>
              </a:ext>
            </a:extLst>
          </p:cNvPr>
          <p:cNvGrpSpPr/>
          <p:nvPr/>
        </p:nvGrpSpPr>
        <p:grpSpPr>
          <a:xfrm>
            <a:off x="4173800" y="3314833"/>
            <a:ext cx="3471508" cy="3434829"/>
            <a:chOff x="6519597" y="2157339"/>
            <a:chExt cx="4620578" cy="4571757"/>
          </a:xfrm>
        </p:grpSpPr>
        <p:grpSp>
          <p:nvGrpSpPr>
            <p:cNvPr id="14" name="グループ化 13">
              <a:extLst>
                <a:ext uri="{FF2B5EF4-FFF2-40B4-BE49-F238E27FC236}">
                  <a16:creationId xmlns:a16="http://schemas.microsoft.com/office/drawing/2014/main" id="{C3A40CFB-2641-EB32-1324-D08795DDC2A4}"/>
                </a:ext>
              </a:extLst>
            </p:cNvPr>
            <p:cNvGrpSpPr/>
            <p:nvPr/>
          </p:nvGrpSpPr>
          <p:grpSpPr>
            <a:xfrm>
              <a:off x="6519597" y="2157339"/>
              <a:ext cx="4620578" cy="4571757"/>
              <a:chOff x="5500501" y="2073579"/>
              <a:chExt cx="4620578" cy="4571757"/>
            </a:xfrm>
          </p:grpSpPr>
          <p:sp>
            <p:nvSpPr>
              <p:cNvPr id="16" name="正方形/長方形 15">
                <a:extLst>
                  <a:ext uri="{FF2B5EF4-FFF2-40B4-BE49-F238E27FC236}">
                    <a16:creationId xmlns:a16="http://schemas.microsoft.com/office/drawing/2014/main" id="{9D1D3A6C-12E6-3E07-2253-8916F0B6D09B}"/>
                  </a:ext>
                </a:extLst>
              </p:cNvPr>
              <p:cNvSpPr/>
              <p:nvPr/>
            </p:nvSpPr>
            <p:spPr>
              <a:xfrm>
                <a:off x="5500502" y="2076574"/>
                <a:ext cx="4620577" cy="4500401"/>
              </a:xfrm>
              <a:prstGeom prst="rect">
                <a:avLst/>
              </a:prstGeom>
              <a:solidFill>
                <a:schemeClr val="bg1"/>
              </a:solid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975" b="0" i="0" u="none" strike="noStrike" kern="0" cap="none" spc="0" normalizeH="0" baseline="0" noProof="0">
                  <a:ln>
                    <a:noFill/>
                  </a:ln>
                  <a:solidFill>
                    <a:srgbClr val="ED7D31">
                      <a:lumMod val="75000"/>
                    </a:srgbClr>
                  </a:solidFill>
                  <a:effectLst/>
                  <a:uLnTx/>
                  <a:uFillTx/>
                  <a:latin typeface="Meiryo UI" panose="020B0604030504040204" pitchFamily="50" charset="-128"/>
                  <a:ea typeface="Meiryo UI" panose="020B0604030504040204" pitchFamily="50" charset="-128"/>
                  <a:cs typeface="Arial"/>
                </a:endParaRPr>
              </a:p>
            </p:txBody>
          </p:sp>
          <p:pic>
            <p:nvPicPr>
              <p:cNvPr id="17" name="図 16">
                <a:extLst>
                  <a:ext uri="{FF2B5EF4-FFF2-40B4-BE49-F238E27FC236}">
                    <a16:creationId xmlns:a16="http://schemas.microsoft.com/office/drawing/2014/main" id="{7541A15E-51AD-1F3F-8DCA-15AF326C2EC3}"/>
                  </a:ext>
                </a:extLst>
              </p:cNvPr>
              <p:cNvPicPr>
                <a:picLocks noChangeAspect="1"/>
              </p:cNvPicPr>
              <p:nvPr/>
            </p:nvPicPr>
            <p:blipFill>
              <a:blip r:embed="rId5"/>
              <a:stretch>
                <a:fillRect/>
              </a:stretch>
            </p:blipFill>
            <p:spPr>
              <a:xfrm>
                <a:off x="6749515" y="2697000"/>
                <a:ext cx="706890" cy="984772"/>
              </a:xfrm>
              <a:prstGeom prst="rect">
                <a:avLst/>
              </a:prstGeom>
            </p:spPr>
          </p:pic>
          <p:pic>
            <p:nvPicPr>
              <p:cNvPr id="18" name="図 17">
                <a:extLst>
                  <a:ext uri="{FF2B5EF4-FFF2-40B4-BE49-F238E27FC236}">
                    <a16:creationId xmlns:a16="http://schemas.microsoft.com/office/drawing/2014/main" id="{E278F66E-48C1-E952-59B9-846FD4D6A8CE}"/>
                  </a:ext>
                </a:extLst>
              </p:cNvPr>
              <p:cNvPicPr>
                <a:picLocks noChangeAspect="1"/>
              </p:cNvPicPr>
              <p:nvPr/>
            </p:nvPicPr>
            <p:blipFill>
              <a:blip r:embed="rId6"/>
              <a:stretch>
                <a:fillRect/>
              </a:stretch>
            </p:blipFill>
            <p:spPr>
              <a:xfrm>
                <a:off x="7708971" y="2709720"/>
                <a:ext cx="688872" cy="990738"/>
              </a:xfrm>
              <a:prstGeom prst="rect">
                <a:avLst/>
              </a:prstGeom>
            </p:spPr>
          </p:pic>
          <p:pic>
            <p:nvPicPr>
              <p:cNvPr id="19" name="図 18">
                <a:extLst>
                  <a:ext uri="{FF2B5EF4-FFF2-40B4-BE49-F238E27FC236}">
                    <a16:creationId xmlns:a16="http://schemas.microsoft.com/office/drawing/2014/main" id="{67AD9D6A-4CAD-058F-7ECE-32C4C72F334F}"/>
                  </a:ext>
                </a:extLst>
              </p:cNvPr>
              <p:cNvPicPr>
                <a:picLocks noChangeAspect="1"/>
              </p:cNvPicPr>
              <p:nvPr/>
            </p:nvPicPr>
            <p:blipFill>
              <a:blip r:embed="rId7"/>
              <a:stretch>
                <a:fillRect/>
              </a:stretch>
            </p:blipFill>
            <p:spPr>
              <a:xfrm>
                <a:off x="8702403" y="2721321"/>
                <a:ext cx="707146" cy="1006643"/>
              </a:xfrm>
              <a:prstGeom prst="rect">
                <a:avLst/>
              </a:prstGeom>
            </p:spPr>
          </p:pic>
          <p:pic>
            <p:nvPicPr>
              <p:cNvPr id="20" name="図 19">
                <a:extLst>
                  <a:ext uri="{FF2B5EF4-FFF2-40B4-BE49-F238E27FC236}">
                    <a16:creationId xmlns:a16="http://schemas.microsoft.com/office/drawing/2014/main" id="{366D8070-0FED-A61E-5D07-C5BF0800ED07}"/>
                  </a:ext>
                </a:extLst>
              </p:cNvPr>
              <p:cNvPicPr>
                <a:picLocks noChangeAspect="1"/>
              </p:cNvPicPr>
              <p:nvPr/>
            </p:nvPicPr>
            <p:blipFill>
              <a:blip r:embed="rId8"/>
              <a:stretch>
                <a:fillRect/>
              </a:stretch>
            </p:blipFill>
            <p:spPr>
              <a:xfrm>
                <a:off x="5790418" y="2719328"/>
                <a:ext cx="698081" cy="972220"/>
              </a:xfrm>
              <a:prstGeom prst="rect">
                <a:avLst/>
              </a:prstGeom>
            </p:spPr>
          </p:pic>
          <p:pic>
            <p:nvPicPr>
              <p:cNvPr id="21" name="図 20">
                <a:extLst>
                  <a:ext uri="{FF2B5EF4-FFF2-40B4-BE49-F238E27FC236}">
                    <a16:creationId xmlns:a16="http://schemas.microsoft.com/office/drawing/2014/main" id="{5BE34752-22F6-012B-00A8-1E14556AF4A4}"/>
                  </a:ext>
                </a:extLst>
              </p:cNvPr>
              <p:cNvPicPr>
                <a:picLocks noChangeAspect="1"/>
              </p:cNvPicPr>
              <p:nvPr/>
            </p:nvPicPr>
            <p:blipFill>
              <a:blip r:embed="rId9"/>
              <a:stretch>
                <a:fillRect/>
              </a:stretch>
            </p:blipFill>
            <p:spPr>
              <a:xfrm>
                <a:off x="6754713" y="4036750"/>
                <a:ext cx="725286" cy="1031643"/>
              </a:xfrm>
              <a:prstGeom prst="rect">
                <a:avLst/>
              </a:prstGeom>
            </p:spPr>
          </p:pic>
          <p:pic>
            <p:nvPicPr>
              <p:cNvPr id="22" name="図 21">
                <a:extLst>
                  <a:ext uri="{FF2B5EF4-FFF2-40B4-BE49-F238E27FC236}">
                    <a16:creationId xmlns:a16="http://schemas.microsoft.com/office/drawing/2014/main" id="{8C848321-569A-2462-74E2-B92D0B7D9CA2}"/>
                  </a:ext>
                </a:extLst>
              </p:cNvPr>
              <p:cNvPicPr>
                <a:picLocks noChangeAspect="1"/>
              </p:cNvPicPr>
              <p:nvPr/>
            </p:nvPicPr>
            <p:blipFill>
              <a:blip r:embed="rId6"/>
              <a:stretch>
                <a:fillRect/>
              </a:stretch>
            </p:blipFill>
            <p:spPr>
              <a:xfrm>
                <a:off x="8685969" y="4016759"/>
                <a:ext cx="723580" cy="1040655"/>
              </a:xfrm>
              <a:prstGeom prst="rect">
                <a:avLst/>
              </a:prstGeom>
            </p:spPr>
          </p:pic>
          <p:sp>
            <p:nvSpPr>
              <p:cNvPr id="23" name="正方形/長方形 22">
                <a:extLst>
                  <a:ext uri="{FF2B5EF4-FFF2-40B4-BE49-F238E27FC236}">
                    <a16:creationId xmlns:a16="http://schemas.microsoft.com/office/drawing/2014/main" id="{32870AEE-FB0A-9F78-3C87-69B5E530686A}"/>
                  </a:ext>
                </a:extLst>
              </p:cNvPr>
              <p:cNvSpPr/>
              <p:nvPr/>
            </p:nvSpPr>
            <p:spPr>
              <a:xfrm>
                <a:off x="9916900" y="3336099"/>
                <a:ext cx="174632" cy="2799238"/>
              </a:xfrm>
              <a:prstGeom prst="rect">
                <a:avLst/>
              </a:prstGeom>
              <a:solidFill>
                <a:srgbClr val="C2B7A8">
                  <a:lumMod val="20000"/>
                  <a:lumOff val="80000"/>
                </a:srgbClr>
              </a:solid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975" b="0" i="0" u="none" strike="noStrike" kern="0" cap="none" spc="0" normalizeH="0" baseline="0" noProof="0">
                  <a:ln>
                    <a:noFill/>
                  </a:ln>
                  <a:solidFill>
                    <a:srgbClr val="ED7D31">
                      <a:lumMod val="75000"/>
                    </a:srgbClr>
                  </a:solidFill>
                  <a:effectLst/>
                  <a:uLnTx/>
                  <a:uFillTx/>
                  <a:latin typeface="Meiryo UI" panose="020B0604030504040204" pitchFamily="50" charset="-128"/>
                  <a:ea typeface="Meiryo UI" panose="020B0604030504040204" pitchFamily="50" charset="-128"/>
                  <a:cs typeface="Arial"/>
                </a:endParaRPr>
              </a:p>
            </p:txBody>
          </p:sp>
          <p:sp>
            <p:nvSpPr>
              <p:cNvPr id="24" name="テキスト ボックス 23">
                <a:extLst>
                  <a:ext uri="{FF2B5EF4-FFF2-40B4-BE49-F238E27FC236}">
                    <a16:creationId xmlns:a16="http://schemas.microsoft.com/office/drawing/2014/main" id="{0E663E8A-28BE-879E-37D6-172FFD72CA8E}"/>
                  </a:ext>
                </a:extLst>
              </p:cNvPr>
              <p:cNvSpPr txBox="1"/>
              <p:nvPr/>
            </p:nvSpPr>
            <p:spPr bwMode="gray">
              <a:xfrm>
                <a:off x="5761279" y="3723060"/>
                <a:ext cx="867331" cy="267509"/>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1"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生活習慣病重症化</a:t>
                </a: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371433" rtl="0" eaLnBrk="1" fontAlgn="auto" latinLnBrk="0" hangingPunct="1">
                  <a:lnSpc>
                    <a:spcPct val="100000"/>
                  </a:lnSpc>
                  <a:spcBef>
                    <a:spcPts val="0"/>
                  </a:spcBef>
                  <a:spcAft>
                    <a:spcPts val="0"/>
                  </a:spcAft>
                  <a:buClrTx/>
                  <a:buSzTx/>
                  <a:buFontTx/>
                  <a:buNone/>
                  <a:tabLst/>
                  <a:defRPr/>
                </a:pPr>
                <a:r>
                  <a:rPr kumimoji="1"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予防応援保険リーフ</a:t>
                </a: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5" name="テキスト ボックス 24">
                <a:extLst>
                  <a:ext uri="{FF2B5EF4-FFF2-40B4-BE49-F238E27FC236}">
                    <a16:creationId xmlns:a16="http://schemas.microsoft.com/office/drawing/2014/main" id="{D36F27BB-B43C-E8E1-D6AB-2B11BF6DE68E}"/>
                  </a:ext>
                </a:extLst>
              </p:cNvPr>
              <p:cNvSpPr txBox="1"/>
              <p:nvPr/>
            </p:nvSpPr>
            <p:spPr bwMode="gray">
              <a:xfrm>
                <a:off x="6686879" y="3707057"/>
                <a:ext cx="911144" cy="292388"/>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6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ジャスト「保険種類の総合案内」パンフレット</a:t>
                </a:r>
                <a:endParaRPr kumimoji="1" lang="en-US" altLang="ja-JP" sz="6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6" name="テキスト ボックス 25">
                <a:extLst>
                  <a:ext uri="{FF2B5EF4-FFF2-40B4-BE49-F238E27FC236}">
                    <a16:creationId xmlns:a16="http://schemas.microsoft.com/office/drawing/2014/main" id="{EA43E90A-3CA9-4AA1-A878-0A03F41F0737}"/>
                  </a:ext>
                </a:extLst>
              </p:cNvPr>
              <p:cNvSpPr txBox="1"/>
              <p:nvPr/>
            </p:nvSpPr>
            <p:spPr bwMode="gray">
              <a:xfrm>
                <a:off x="7669250" y="3725541"/>
                <a:ext cx="926605" cy="292388"/>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6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＜とわサポート＞保障と貯蓄、選べるリーフ</a:t>
                </a:r>
                <a:endParaRPr kumimoji="1" lang="en-US" altLang="ja-JP" sz="6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7" name="テキスト ボックス 26">
                <a:extLst>
                  <a:ext uri="{FF2B5EF4-FFF2-40B4-BE49-F238E27FC236}">
                    <a16:creationId xmlns:a16="http://schemas.microsoft.com/office/drawing/2014/main" id="{4CE72E5E-EC64-D6BC-A1AF-6B799F0CDBD0}"/>
                  </a:ext>
                </a:extLst>
              </p:cNvPr>
              <p:cNvSpPr txBox="1"/>
              <p:nvPr/>
            </p:nvSpPr>
            <p:spPr bwMode="gray">
              <a:xfrm>
                <a:off x="6703265" y="5066039"/>
                <a:ext cx="965985" cy="192360"/>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6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ジャスト短中長リーフ</a:t>
                </a:r>
                <a:endParaRPr kumimoji="1" lang="en-US" altLang="ja-JP" sz="6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8" name="テキスト ボックス 27">
                <a:extLst>
                  <a:ext uri="{FF2B5EF4-FFF2-40B4-BE49-F238E27FC236}">
                    <a16:creationId xmlns:a16="http://schemas.microsoft.com/office/drawing/2014/main" id="{13968CFF-A4ED-0DA7-E61D-D3ABF6146DA8}"/>
                  </a:ext>
                </a:extLst>
              </p:cNvPr>
              <p:cNvSpPr txBox="1"/>
              <p:nvPr/>
            </p:nvSpPr>
            <p:spPr bwMode="gray">
              <a:xfrm>
                <a:off x="8647746" y="3709447"/>
                <a:ext cx="867331" cy="292388"/>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6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医療保険は一時金の時代へ！リーフ</a:t>
                </a:r>
                <a:endParaRPr kumimoji="1" lang="en-US" altLang="ja-JP" sz="6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9" name="テキスト ボックス 28">
                <a:extLst>
                  <a:ext uri="{FF2B5EF4-FFF2-40B4-BE49-F238E27FC236}">
                    <a16:creationId xmlns:a16="http://schemas.microsoft.com/office/drawing/2014/main" id="{FCD7EADB-6E3E-7463-D24B-FAF31F9A1565}"/>
                  </a:ext>
                </a:extLst>
              </p:cNvPr>
              <p:cNvSpPr txBox="1"/>
              <p:nvPr/>
            </p:nvSpPr>
            <p:spPr bwMode="gray">
              <a:xfrm>
                <a:off x="8453716" y="5062279"/>
                <a:ext cx="1534133" cy="267509"/>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569"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＜とわサポート＞保障と貯蓄、選べるリーフ</a:t>
                </a: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371433" rtl="0" eaLnBrk="1" fontAlgn="auto" latinLnBrk="0" hangingPunct="1">
                  <a:lnSpc>
                    <a:spcPct val="100000"/>
                  </a:lnSpc>
                  <a:spcBef>
                    <a:spcPts val="0"/>
                  </a:spcBef>
                  <a:spcAft>
                    <a:spcPts val="0"/>
                  </a:spcAft>
                  <a:buClrTx/>
                  <a:buSzTx/>
                  <a:buFontTx/>
                  <a:buNone/>
                  <a:tabLst/>
                  <a:defRPr/>
                </a:pP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0" name="正方形/長方形 29">
                <a:extLst>
                  <a:ext uri="{FF2B5EF4-FFF2-40B4-BE49-F238E27FC236}">
                    <a16:creationId xmlns:a16="http://schemas.microsoft.com/office/drawing/2014/main" id="{CE6CAC7A-F68B-A740-FEED-0AFDF8067DCC}"/>
                  </a:ext>
                </a:extLst>
              </p:cNvPr>
              <p:cNvSpPr/>
              <p:nvPr/>
            </p:nvSpPr>
            <p:spPr>
              <a:xfrm>
                <a:off x="9914113" y="2511833"/>
                <a:ext cx="180031" cy="919057"/>
              </a:xfrm>
              <a:prstGeom prst="rect">
                <a:avLst/>
              </a:prstGeom>
              <a:solidFill>
                <a:schemeClr val="bg1"/>
              </a:solid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975" b="0" i="0" u="none" strike="noStrike" kern="0" cap="none" spc="0" normalizeH="0" baseline="0" noProof="0">
                  <a:ln>
                    <a:noFill/>
                  </a:ln>
                  <a:solidFill>
                    <a:srgbClr val="ED7D31">
                      <a:lumMod val="75000"/>
                    </a:srgbClr>
                  </a:solidFill>
                  <a:effectLst/>
                  <a:uLnTx/>
                  <a:uFillTx/>
                  <a:latin typeface="Meiryo UI" panose="020B0604030504040204" pitchFamily="50" charset="-128"/>
                  <a:ea typeface="Meiryo UI" panose="020B0604030504040204" pitchFamily="50" charset="-128"/>
                  <a:cs typeface="Arial"/>
                </a:endParaRPr>
              </a:p>
            </p:txBody>
          </p:sp>
          <p:pic>
            <p:nvPicPr>
              <p:cNvPr id="31" name="図 30">
                <a:extLst>
                  <a:ext uri="{FF2B5EF4-FFF2-40B4-BE49-F238E27FC236}">
                    <a16:creationId xmlns:a16="http://schemas.microsoft.com/office/drawing/2014/main" id="{4235EA55-1C44-C721-2DBC-6C50ABE21040}"/>
                  </a:ext>
                </a:extLst>
              </p:cNvPr>
              <p:cNvPicPr>
                <a:picLocks noChangeAspect="1"/>
              </p:cNvPicPr>
              <p:nvPr/>
            </p:nvPicPr>
            <p:blipFill>
              <a:blip r:embed="rId10"/>
              <a:stretch>
                <a:fillRect/>
              </a:stretch>
            </p:blipFill>
            <p:spPr>
              <a:xfrm>
                <a:off x="5742166" y="3987543"/>
                <a:ext cx="739600" cy="1084022"/>
              </a:xfrm>
              <a:prstGeom prst="rect">
                <a:avLst/>
              </a:prstGeom>
            </p:spPr>
          </p:pic>
          <p:sp>
            <p:nvSpPr>
              <p:cNvPr id="32" name="テキスト ボックス 31">
                <a:extLst>
                  <a:ext uri="{FF2B5EF4-FFF2-40B4-BE49-F238E27FC236}">
                    <a16:creationId xmlns:a16="http://schemas.microsoft.com/office/drawing/2014/main" id="{86E8840D-47B2-9672-E465-55B9F0C3982C}"/>
                  </a:ext>
                </a:extLst>
              </p:cNvPr>
              <p:cNvSpPr txBox="1"/>
              <p:nvPr/>
            </p:nvSpPr>
            <p:spPr bwMode="gray">
              <a:xfrm>
                <a:off x="5637170" y="5097390"/>
                <a:ext cx="1007455" cy="185692"/>
              </a:xfrm>
              <a:prstGeom prst="rect">
                <a:avLst/>
              </a:prstGeom>
              <a:noFill/>
            </p:spPr>
            <p:txBody>
              <a:bodyPr wrap="square" rtlCol="0">
                <a:spAutoFit/>
              </a:body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ステップジャンプパンフレット</a:t>
                </a:r>
                <a:endParaRPr kumimoji="1" lang="en-US" altLang="ja-JP" sz="325" b="0" i="0" u="none" strike="noStrike" kern="0" cap="none" spc="0" normalizeH="0" baseline="0" noProof="0">
                  <a:ln>
                    <a:noFill/>
                  </a:ln>
                  <a:solidFill>
                    <a:srgbClr val="000000">
                      <a:lumMod val="75000"/>
                      <a:lumOff val="25000"/>
                    </a:srgbClr>
                  </a:solidFill>
                  <a:effectLst/>
                  <a:uLnTx/>
                  <a:uFillTx/>
                  <a:latin typeface="Meiryo UI" panose="020B0604030504040204" pitchFamily="50" charset="-128"/>
                  <a:ea typeface="Meiryo UI" panose="020B0604030504040204" pitchFamily="50" charset="-128"/>
                  <a:cs typeface="+mn-cs"/>
                </a:endParaRPr>
              </a:p>
            </p:txBody>
          </p:sp>
          <p:sp>
            <p:nvSpPr>
              <p:cNvPr id="33" name="テキスト ボックス 32">
                <a:extLst>
                  <a:ext uri="{FF2B5EF4-FFF2-40B4-BE49-F238E27FC236}">
                    <a16:creationId xmlns:a16="http://schemas.microsoft.com/office/drawing/2014/main" id="{AD9CF9C2-70B5-28F7-CF94-8CDF8A67903E}"/>
                  </a:ext>
                </a:extLst>
              </p:cNvPr>
              <p:cNvSpPr txBox="1"/>
              <p:nvPr/>
            </p:nvSpPr>
            <p:spPr bwMode="gray">
              <a:xfrm>
                <a:off x="5626945" y="6368104"/>
                <a:ext cx="1188039" cy="185692"/>
              </a:xfrm>
              <a:prstGeom prst="rect">
                <a:avLst/>
              </a:prstGeom>
              <a:noFill/>
            </p:spPr>
            <p:txBody>
              <a:bodyPr wrap="square" rtlCol="0">
                <a:spAutoFit/>
              </a:body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保険契約者代理特約のご案内</a:t>
                </a:r>
                <a:endParaRPr kumimoji="1" lang="en-US" altLang="ja-JP" sz="325" b="0" i="0" u="none" strike="noStrike" kern="0" cap="none" spc="0" normalizeH="0" baseline="0" noProof="0">
                  <a:ln>
                    <a:noFill/>
                  </a:ln>
                  <a:solidFill>
                    <a:srgbClr val="000000">
                      <a:lumMod val="75000"/>
                      <a:lumOff val="25000"/>
                    </a:srgbClr>
                  </a:solidFill>
                  <a:effectLst/>
                  <a:uLnTx/>
                  <a:uFillTx/>
                  <a:latin typeface="Meiryo UI" panose="020B0604030504040204" pitchFamily="50" charset="-128"/>
                  <a:ea typeface="Meiryo UI" panose="020B0604030504040204" pitchFamily="50" charset="-128"/>
                  <a:cs typeface="+mn-cs"/>
                </a:endParaRPr>
              </a:p>
            </p:txBody>
          </p:sp>
          <p:pic>
            <p:nvPicPr>
              <p:cNvPr id="34" name="図 33">
                <a:extLst>
                  <a:ext uri="{FF2B5EF4-FFF2-40B4-BE49-F238E27FC236}">
                    <a16:creationId xmlns:a16="http://schemas.microsoft.com/office/drawing/2014/main" id="{1CEAD7ED-EE8A-D673-CD1E-E2018CBA3BA1}"/>
                  </a:ext>
                </a:extLst>
              </p:cNvPr>
              <p:cNvPicPr>
                <a:picLocks noChangeAspect="1"/>
              </p:cNvPicPr>
              <p:nvPr/>
            </p:nvPicPr>
            <p:blipFill>
              <a:blip r:embed="rId11"/>
              <a:stretch>
                <a:fillRect/>
              </a:stretch>
            </p:blipFill>
            <p:spPr>
              <a:xfrm>
                <a:off x="5751491" y="5285628"/>
                <a:ext cx="766718" cy="1116821"/>
              </a:xfrm>
              <a:prstGeom prst="rect">
                <a:avLst/>
              </a:prstGeom>
            </p:spPr>
          </p:pic>
          <p:pic>
            <p:nvPicPr>
              <p:cNvPr id="35" name="図 34">
                <a:extLst>
                  <a:ext uri="{FF2B5EF4-FFF2-40B4-BE49-F238E27FC236}">
                    <a16:creationId xmlns:a16="http://schemas.microsoft.com/office/drawing/2014/main" id="{9F0203FC-1740-DF34-3480-F469FDFE0E41}"/>
                  </a:ext>
                </a:extLst>
              </p:cNvPr>
              <p:cNvPicPr>
                <a:picLocks noChangeAspect="1"/>
              </p:cNvPicPr>
              <p:nvPr/>
            </p:nvPicPr>
            <p:blipFill>
              <a:blip r:embed="rId12"/>
              <a:stretch>
                <a:fillRect/>
              </a:stretch>
            </p:blipFill>
            <p:spPr>
              <a:xfrm>
                <a:off x="6813115" y="5275227"/>
                <a:ext cx="761414" cy="1148950"/>
              </a:xfrm>
              <a:prstGeom prst="rect">
                <a:avLst/>
              </a:prstGeom>
            </p:spPr>
          </p:pic>
          <p:sp>
            <p:nvSpPr>
              <p:cNvPr id="36" name="テキスト ボックス 35">
                <a:extLst>
                  <a:ext uri="{FF2B5EF4-FFF2-40B4-BE49-F238E27FC236}">
                    <a16:creationId xmlns:a16="http://schemas.microsoft.com/office/drawing/2014/main" id="{F615F2FA-718C-D683-3BEC-6087B9939749}"/>
                  </a:ext>
                </a:extLst>
              </p:cNvPr>
              <p:cNvSpPr txBox="1"/>
              <p:nvPr/>
            </p:nvSpPr>
            <p:spPr bwMode="gray">
              <a:xfrm>
                <a:off x="6762608" y="6377827"/>
                <a:ext cx="1188039" cy="267509"/>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ステップジャンプ</a:t>
                </a:r>
                <a:r>
                  <a:rPr kumimoji="0"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20</a:t>
                </a: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万件</a:t>
                </a:r>
                <a:endParaRPr kumimoji="0"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突破リーフ</a:t>
                </a:r>
                <a:endParaRPr kumimoji="1" lang="en-US" altLang="ja-JP" sz="325" b="0" i="0" u="none" strike="noStrike" kern="0" cap="none" spc="0" normalizeH="0" baseline="0" noProof="0">
                  <a:ln>
                    <a:noFill/>
                  </a:ln>
                  <a:solidFill>
                    <a:srgbClr val="000000">
                      <a:lumMod val="75000"/>
                      <a:lumOff val="25000"/>
                    </a:srgbClr>
                  </a:solidFill>
                  <a:effectLst/>
                  <a:uLnTx/>
                  <a:uFillTx/>
                  <a:latin typeface="Meiryo UI" panose="020B0604030504040204" pitchFamily="50" charset="-128"/>
                  <a:ea typeface="Meiryo UI" panose="020B0604030504040204" pitchFamily="50" charset="-128"/>
                  <a:cs typeface="+mn-cs"/>
                </a:endParaRPr>
              </a:p>
            </p:txBody>
          </p:sp>
          <p:sp>
            <p:nvSpPr>
              <p:cNvPr id="37" name="テキスト ボックス 36">
                <a:extLst>
                  <a:ext uri="{FF2B5EF4-FFF2-40B4-BE49-F238E27FC236}">
                    <a16:creationId xmlns:a16="http://schemas.microsoft.com/office/drawing/2014/main" id="{A25135C2-C091-9684-2727-C82D9E158C73}"/>
                  </a:ext>
                </a:extLst>
              </p:cNvPr>
              <p:cNvSpPr txBox="1"/>
              <p:nvPr/>
            </p:nvSpPr>
            <p:spPr bwMode="gray">
              <a:xfrm>
                <a:off x="7804975" y="5069373"/>
                <a:ext cx="940739" cy="185692"/>
              </a:xfrm>
              <a:prstGeom prst="rect">
                <a:avLst/>
              </a:prstGeom>
              <a:noFill/>
            </p:spPr>
            <p:txBody>
              <a:bodyPr wrap="square" rtlCol="0">
                <a:spAutoFit/>
              </a:body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社会保障ガイド</a:t>
                </a: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38" name="図 37">
                <a:extLst>
                  <a:ext uri="{FF2B5EF4-FFF2-40B4-BE49-F238E27FC236}">
                    <a16:creationId xmlns:a16="http://schemas.microsoft.com/office/drawing/2014/main" id="{81FC823E-255A-94A4-8F7C-E40C4A8EE06E}"/>
                  </a:ext>
                </a:extLst>
              </p:cNvPr>
              <p:cNvPicPr>
                <a:picLocks noChangeAspect="1"/>
              </p:cNvPicPr>
              <p:nvPr/>
            </p:nvPicPr>
            <p:blipFill>
              <a:blip r:embed="rId13"/>
              <a:stretch>
                <a:fillRect/>
              </a:stretch>
            </p:blipFill>
            <p:spPr>
              <a:xfrm>
                <a:off x="7739122" y="4041693"/>
                <a:ext cx="756059" cy="996429"/>
              </a:xfrm>
              <a:prstGeom prst="rect">
                <a:avLst/>
              </a:prstGeom>
              <a:ln>
                <a:solidFill>
                  <a:schemeClr val="bg1">
                    <a:lumMod val="85000"/>
                  </a:schemeClr>
                </a:solidFill>
              </a:ln>
            </p:spPr>
          </p:pic>
          <p:sp>
            <p:nvSpPr>
              <p:cNvPr id="39" name="四角形: 上の 2 つの角を丸める 38">
                <a:extLst>
                  <a:ext uri="{FF2B5EF4-FFF2-40B4-BE49-F238E27FC236}">
                    <a16:creationId xmlns:a16="http://schemas.microsoft.com/office/drawing/2014/main" id="{69E1C66E-55AD-7250-5A84-E029A5E53518}"/>
                  </a:ext>
                </a:extLst>
              </p:cNvPr>
              <p:cNvSpPr/>
              <p:nvPr/>
            </p:nvSpPr>
            <p:spPr>
              <a:xfrm>
                <a:off x="6293767" y="2073579"/>
                <a:ext cx="706890" cy="240339"/>
              </a:xfrm>
              <a:prstGeom prst="round2SameRect">
                <a:avLst>
                  <a:gd name="adj1" fmla="val 0"/>
                  <a:gd name="adj2" fmla="val 18714"/>
                </a:avLst>
              </a:prstGeom>
              <a:solidFill>
                <a:schemeClr val="tx2">
                  <a:lumMod val="20000"/>
                  <a:lumOff val="80000"/>
                </a:schemeClr>
              </a:solidFill>
              <a:ln w="12700" cap="flat" cmpd="sng" algn="ctr">
                <a:solidFill>
                  <a:srgbClr val="000000"/>
                </a:solidFill>
                <a:prstDash val="solid"/>
                <a:miter lim="800000"/>
              </a:ln>
              <a:effectLst/>
            </p:spPr>
            <p:txBody>
              <a:bodyPr wrap="none"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0" lang="ja-JP" altLang="en-US" sz="813"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Arial"/>
                  </a:rPr>
                  <a:t>お気に入り</a:t>
                </a:r>
              </a:p>
            </p:txBody>
          </p:sp>
          <p:sp>
            <p:nvSpPr>
              <p:cNvPr id="40" name="四角形: 上の 2 つの角を丸める 39">
                <a:extLst>
                  <a:ext uri="{FF2B5EF4-FFF2-40B4-BE49-F238E27FC236}">
                    <a16:creationId xmlns:a16="http://schemas.microsoft.com/office/drawing/2014/main" id="{AA7EA028-FCED-4C15-73F4-41540AE89B22}"/>
                  </a:ext>
                </a:extLst>
              </p:cNvPr>
              <p:cNvSpPr/>
              <p:nvPr/>
            </p:nvSpPr>
            <p:spPr>
              <a:xfrm>
                <a:off x="5569982" y="2083392"/>
                <a:ext cx="706890" cy="240339"/>
              </a:xfrm>
              <a:prstGeom prst="round2SameRect">
                <a:avLst>
                  <a:gd name="adj1" fmla="val 0"/>
                  <a:gd name="adj2" fmla="val 18714"/>
                </a:avLst>
              </a:prstGeom>
              <a:solidFill>
                <a:schemeClr val="bg1">
                  <a:lumMod val="75000"/>
                </a:schemeClr>
              </a:solid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0" lang="ja-JP" altLang="en-US" sz="813"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Arial"/>
                  </a:rPr>
                  <a:t>デジ棚</a:t>
                </a:r>
              </a:p>
            </p:txBody>
          </p:sp>
          <p:cxnSp>
            <p:nvCxnSpPr>
              <p:cNvPr id="41" name="直線コネクタ 40">
                <a:extLst>
                  <a:ext uri="{FF2B5EF4-FFF2-40B4-BE49-F238E27FC236}">
                    <a16:creationId xmlns:a16="http://schemas.microsoft.com/office/drawing/2014/main" id="{AD2F600E-16C1-FD71-309F-F5E0838974FF}"/>
                  </a:ext>
                </a:extLst>
              </p:cNvPr>
              <p:cNvCxnSpPr>
                <a:cxnSpLocks/>
              </p:cNvCxnSpPr>
              <p:nvPr/>
            </p:nvCxnSpPr>
            <p:spPr>
              <a:xfrm>
                <a:off x="5500501" y="3956264"/>
                <a:ext cx="4361312" cy="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423A72B9-4A68-4D79-2CCA-51577E49E255}"/>
                  </a:ext>
                </a:extLst>
              </p:cNvPr>
              <p:cNvCxnSpPr>
                <a:cxnSpLocks/>
              </p:cNvCxnSpPr>
              <p:nvPr/>
            </p:nvCxnSpPr>
            <p:spPr>
              <a:xfrm>
                <a:off x="5500502" y="5223813"/>
                <a:ext cx="4413611" cy="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四角形: 角を丸くする 42">
                <a:extLst>
                  <a:ext uri="{FF2B5EF4-FFF2-40B4-BE49-F238E27FC236}">
                    <a16:creationId xmlns:a16="http://schemas.microsoft.com/office/drawing/2014/main" id="{28DE9BC9-696C-465B-A833-57BFD63C5420}"/>
                  </a:ext>
                </a:extLst>
              </p:cNvPr>
              <p:cNvSpPr/>
              <p:nvPr/>
            </p:nvSpPr>
            <p:spPr>
              <a:xfrm>
                <a:off x="5610401" y="2432011"/>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トップ</a:t>
                </a:r>
              </a:p>
            </p:txBody>
          </p:sp>
          <p:sp>
            <p:nvSpPr>
              <p:cNvPr id="44" name="四角形: 角を丸くする 43">
                <a:extLst>
                  <a:ext uri="{FF2B5EF4-FFF2-40B4-BE49-F238E27FC236}">
                    <a16:creationId xmlns:a16="http://schemas.microsoft.com/office/drawing/2014/main" id="{D374CC2A-4D25-CCC0-E184-804712E4BBC0}"/>
                  </a:ext>
                </a:extLst>
              </p:cNvPr>
              <p:cNvSpPr/>
              <p:nvPr/>
            </p:nvSpPr>
            <p:spPr>
              <a:xfrm>
                <a:off x="6277813" y="2432011"/>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DL</a:t>
                </a:r>
                <a:endParaRPr kumimoji="1" lang="ja-JP" altLang="en-US"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5" name="四角形: 角を丸くする 44">
                <a:extLst>
                  <a:ext uri="{FF2B5EF4-FFF2-40B4-BE49-F238E27FC236}">
                    <a16:creationId xmlns:a16="http://schemas.microsoft.com/office/drawing/2014/main" id="{43947E86-4067-4990-369D-060219A251A2}"/>
                  </a:ext>
                </a:extLst>
              </p:cNvPr>
              <p:cNvSpPr/>
              <p:nvPr/>
            </p:nvSpPr>
            <p:spPr>
              <a:xfrm>
                <a:off x="6913974" y="2432011"/>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DFL</a:t>
                </a:r>
                <a:endParaRPr kumimoji="1" lang="ja-JP" altLang="en-US"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6" name="四角形: 角を丸くする 45">
                <a:extLst>
                  <a:ext uri="{FF2B5EF4-FFF2-40B4-BE49-F238E27FC236}">
                    <a16:creationId xmlns:a16="http://schemas.microsoft.com/office/drawing/2014/main" id="{DA5288FD-3050-2F73-E7F4-CA2598A8A62F}"/>
                  </a:ext>
                </a:extLst>
              </p:cNvPr>
              <p:cNvSpPr/>
              <p:nvPr/>
            </p:nvSpPr>
            <p:spPr>
              <a:xfrm>
                <a:off x="7557736" y="2432011"/>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がん・損保</a:t>
                </a:r>
                <a:endParaRPr kumimoji="1" lang="en-US" altLang="ja-JP"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7" name="四角形: 角を丸くする 46">
                <a:extLst>
                  <a:ext uri="{FF2B5EF4-FFF2-40B4-BE49-F238E27FC236}">
                    <a16:creationId xmlns:a16="http://schemas.microsoft.com/office/drawing/2014/main" id="{D281C751-1495-58F0-D54E-863C541E5BE1}"/>
                  </a:ext>
                </a:extLst>
              </p:cNvPr>
              <p:cNvSpPr/>
              <p:nvPr/>
            </p:nvSpPr>
            <p:spPr>
              <a:xfrm>
                <a:off x="8201498" y="2423796"/>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資産形成</a:t>
                </a:r>
                <a:endParaRPr kumimoji="1" lang="en-US" altLang="ja-JP"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8" name="四角形: 角を丸くする 47">
                <a:extLst>
                  <a:ext uri="{FF2B5EF4-FFF2-40B4-BE49-F238E27FC236}">
                    <a16:creationId xmlns:a16="http://schemas.microsoft.com/office/drawing/2014/main" id="{AC53108C-E63F-6725-8DA2-7D07022F300A}"/>
                  </a:ext>
                </a:extLst>
              </p:cNvPr>
              <p:cNvSpPr/>
              <p:nvPr/>
            </p:nvSpPr>
            <p:spPr>
              <a:xfrm>
                <a:off x="8856294" y="2423796"/>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相続</a:t>
                </a:r>
                <a:endParaRPr kumimoji="1" lang="en-US" altLang="ja-JP"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pic>
            <p:nvPicPr>
              <p:cNvPr id="49" name="グラフィックス 48" descr="拡大鏡 単色塗りつぶし">
                <a:extLst>
                  <a:ext uri="{FF2B5EF4-FFF2-40B4-BE49-F238E27FC236}">
                    <a16:creationId xmlns:a16="http://schemas.microsoft.com/office/drawing/2014/main" id="{1BDC318F-E87C-3FAA-084D-1C6D71510E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17854" y="2229549"/>
                <a:ext cx="158628" cy="165408"/>
              </a:xfrm>
              <a:prstGeom prst="rect">
                <a:avLst/>
              </a:prstGeom>
            </p:spPr>
          </p:pic>
          <p:sp>
            <p:nvSpPr>
              <p:cNvPr id="50" name="正方形/長方形 49">
                <a:extLst>
                  <a:ext uri="{FF2B5EF4-FFF2-40B4-BE49-F238E27FC236}">
                    <a16:creationId xmlns:a16="http://schemas.microsoft.com/office/drawing/2014/main" id="{BAED19F0-EEAB-E897-BC7F-796B22351FF9}"/>
                  </a:ext>
                </a:extLst>
              </p:cNvPr>
              <p:cNvSpPr/>
              <p:nvPr/>
            </p:nvSpPr>
            <p:spPr>
              <a:xfrm>
                <a:off x="8875171" y="2146178"/>
                <a:ext cx="1082726" cy="212080"/>
              </a:xfrm>
              <a:prstGeom prst="rect">
                <a:avLst/>
              </a:prstGeom>
              <a:no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975" b="0" i="0" u="none" strike="noStrike" kern="0" cap="none" spc="0" normalizeH="0" baseline="0" noProof="0">
                  <a:ln>
                    <a:noFill/>
                  </a:ln>
                  <a:solidFill>
                    <a:srgbClr val="ED7D31">
                      <a:lumMod val="75000"/>
                    </a:srgbClr>
                  </a:solidFill>
                  <a:effectLst/>
                  <a:uLnTx/>
                  <a:uFillTx/>
                  <a:latin typeface="Meiryo UI" panose="020B0604030504040204" pitchFamily="50" charset="-128"/>
                  <a:ea typeface="Meiryo UI" panose="020B0604030504040204" pitchFamily="50" charset="-128"/>
                  <a:cs typeface="Arial"/>
                </a:endParaRPr>
              </a:p>
            </p:txBody>
          </p:sp>
          <p:sp>
            <p:nvSpPr>
              <p:cNvPr id="51" name="正方形/長方形 50">
                <a:extLst>
                  <a:ext uri="{FF2B5EF4-FFF2-40B4-BE49-F238E27FC236}">
                    <a16:creationId xmlns:a16="http://schemas.microsoft.com/office/drawing/2014/main" id="{B476EC28-5B20-520D-2831-3A6F759932C0}"/>
                  </a:ext>
                </a:extLst>
              </p:cNvPr>
              <p:cNvSpPr/>
              <p:nvPr/>
            </p:nvSpPr>
            <p:spPr bwMode="gray">
              <a:xfrm>
                <a:off x="9446736" y="2138459"/>
                <a:ext cx="509199" cy="219800"/>
              </a:xfrm>
              <a:prstGeom prst="rect">
                <a:avLst/>
              </a:prstGeom>
              <a:solidFill>
                <a:schemeClr val="tx2">
                  <a:lumMod val="60000"/>
                  <a:lumOff val="40000"/>
                </a:schemeClr>
              </a:solidFill>
              <a:ln w="34925" cap="flat" cmpd="sng" algn="ctr">
                <a:noFill/>
                <a:prstDash val="solid"/>
              </a:ln>
              <a:effectLst/>
              <a:scene3d>
                <a:camera prst="orthographicFront">
                  <a:rot lat="0" lon="0" rev="0"/>
                </a:camera>
                <a:lightRig rig="contrasting" dir="t">
                  <a:rot lat="0" lon="0" rev="1500000"/>
                </a:lightRig>
              </a:scene3d>
              <a:sp3d prstMaterial="metal">
                <a:bevelT w="88900" h="88900"/>
              </a:sp3d>
            </p:spPr>
            <p:txBody>
              <a:bodyPr wrap="none" rtlCol="0" anchor="ct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1" lang="ja-JP" altLang="en-US" sz="813"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検索</a:t>
                </a:r>
              </a:p>
            </p:txBody>
          </p:sp>
          <p:pic>
            <p:nvPicPr>
              <p:cNvPr id="52" name="グラフィックス 51" descr="拡大鏡 単色塗りつぶし">
                <a:extLst>
                  <a:ext uri="{FF2B5EF4-FFF2-40B4-BE49-F238E27FC236}">
                    <a16:creationId xmlns:a16="http://schemas.microsoft.com/office/drawing/2014/main" id="{D862F44D-3128-EBC0-FAA1-E5124DB64A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86088" y="2184109"/>
                <a:ext cx="158629" cy="165408"/>
              </a:xfrm>
              <a:prstGeom prst="rect">
                <a:avLst/>
              </a:prstGeom>
            </p:spPr>
          </p:pic>
        </p:grpSp>
        <p:pic>
          <p:nvPicPr>
            <p:cNvPr id="15" name="図 14">
              <a:extLst>
                <a:ext uri="{FF2B5EF4-FFF2-40B4-BE49-F238E27FC236}">
                  <a16:creationId xmlns:a16="http://schemas.microsoft.com/office/drawing/2014/main" id="{38B23295-B031-4F4C-B4B7-FD42F0CFEB50}"/>
                </a:ext>
              </a:extLst>
            </p:cNvPr>
            <p:cNvPicPr>
              <a:picLocks noChangeAspect="1"/>
            </p:cNvPicPr>
            <p:nvPr/>
          </p:nvPicPr>
          <p:blipFill>
            <a:blip r:embed="rId16"/>
            <a:stretch>
              <a:fillRect/>
            </a:stretch>
          </p:blipFill>
          <p:spPr>
            <a:xfrm>
              <a:off x="8926010" y="5382340"/>
              <a:ext cx="918876" cy="1228996"/>
            </a:xfrm>
            <a:prstGeom prst="rect">
              <a:avLst/>
            </a:prstGeom>
          </p:spPr>
        </p:pic>
      </p:grpSp>
      <p:sp>
        <p:nvSpPr>
          <p:cNvPr id="54" name="四角形: 角を丸くする 53">
            <a:extLst>
              <a:ext uri="{FF2B5EF4-FFF2-40B4-BE49-F238E27FC236}">
                <a16:creationId xmlns:a16="http://schemas.microsoft.com/office/drawing/2014/main" id="{12744238-558B-C326-CF5C-91DFEBE623A9}"/>
              </a:ext>
            </a:extLst>
          </p:cNvPr>
          <p:cNvSpPr/>
          <p:nvPr/>
        </p:nvSpPr>
        <p:spPr>
          <a:xfrm>
            <a:off x="2203292" y="4308277"/>
            <a:ext cx="914400" cy="164463"/>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a:t>
            </a:r>
          </a:p>
        </p:txBody>
      </p:sp>
      <p:sp>
        <p:nvSpPr>
          <p:cNvPr id="55" name="正方形/長方形 54">
            <a:extLst>
              <a:ext uri="{FF2B5EF4-FFF2-40B4-BE49-F238E27FC236}">
                <a16:creationId xmlns:a16="http://schemas.microsoft.com/office/drawing/2014/main" id="{F1A7CD45-391B-BD4C-8993-6BC14B043934}"/>
              </a:ext>
            </a:extLst>
          </p:cNvPr>
          <p:cNvSpPr/>
          <p:nvPr/>
        </p:nvSpPr>
        <p:spPr>
          <a:xfrm>
            <a:off x="2145730" y="4260244"/>
            <a:ext cx="1030211" cy="269487"/>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56" name="コネクタ: カギ線 55">
            <a:extLst>
              <a:ext uri="{FF2B5EF4-FFF2-40B4-BE49-F238E27FC236}">
                <a16:creationId xmlns:a16="http://schemas.microsoft.com/office/drawing/2014/main" id="{8ACBBD76-E3D0-0F85-592C-DAAF8D0F7D65}"/>
              </a:ext>
            </a:extLst>
          </p:cNvPr>
          <p:cNvCxnSpPr>
            <a:cxnSpLocks/>
            <a:stCxn id="55" idx="3"/>
            <a:endCxn id="57" idx="1"/>
          </p:cNvCxnSpPr>
          <p:nvPr/>
        </p:nvCxnSpPr>
        <p:spPr>
          <a:xfrm>
            <a:off x="3175941" y="4394988"/>
            <a:ext cx="2658381" cy="1719264"/>
          </a:xfrm>
          <a:prstGeom prst="bentConnector3">
            <a:avLst>
              <a:gd name="adj1" fmla="val 50000"/>
            </a:avLst>
          </a:prstGeom>
          <a:noFill/>
          <a:ln w="19050" cap="flat" cmpd="sng" algn="ctr">
            <a:solidFill>
              <a:srgbClr val="FF0000"/>
            </a:solidFill>
            <a:prstDash val="solid"/>
            <a:headEnd type="none" w="lg" len="med"/>
            <a:tailEnd type="triangle"/>
          </a:ln>
          <a:effectLst/>
        </p:spPr>
      </p:cxnSp>
      <p:sp>
        <p:nvSpPr>
          <p:cNvPr id="57" name="正方形/長方形 56">
            <a:extLst>
              <a:ext uri="{FF2B5EF4-FFF2-40B4-BE49-F238E27FC236}">
                <a16:creationId xmlns:a16="http://schemas.microsoft.com/office/drawing/2014/main" id="{ECB04862-AE55-03DE-44FE-22DBB5BEE54D}"/>
              </a:ext>
            </a:extLst>
          </p:cNvPr>
          <p:cNvSpPr/>
          <p:nvPr/>
        </p:nvSpPr>
        <p:spPr>
          <a:xfrm>
            <a:off x="5834322" y="5456647"/>
            <a:ext cx="1030211" cy="1315210"/>
          </a:xfrm>
          <a:prstGeom prst="rect">
            <a:avLst/>
          </a:prstGeom>
          <a:no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58" name="グラフィックス 57" descr="非常に良い 単色塗りつぶし">
            <a:extLst>
              <a:ext uri="{FF2B5EF4-FFF2-40B4-BE49-F238E27FC236}">
                <a16:creationId xmlns:a16="http://schemas.microsoft.com/office/drawing/2014/main" id="{A9A48011-682D-9FF1-2602-5D1270D7FC5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9800000">
            <a:off x="5548757" y="5156160"/>
            <a:ext cx="516155" cy="516155"/>
          </a:xfrm>
          <a:prstGeom prst="rect">
            <a:avLst/>
          </a:prstGeom>
        </p:spPr>
      </p:pic>
      <p:sp>
        <p:nvSpPr>
          <p:cNvPr id="61" name="矢印: 五方向 60">
            <a:extLst>
              <a:ext uri="{FF2B5EF4-FFF2-40B4-BE49-F238E27FC236}">
                <a16:creationId xmlns:a16="http://schemas.microsoft.com/office/drawing/2014/main" id="{583CA223-15E7-03A8-3032-CCD36BA40011}"/>
              </a:ext>
            </a:extLst>
          </p:cNvPr>
          <p:cNvSpPr/>
          <p:nvPr/>
        </p:nvSpPr>
        <p:spPr>
          <a:xfrm>
            <a:off x="285610" y="2268040"/>
            <a:ext cx="3807596" cy="434015"/>
          </a:xfrm>
          <a:prstGeom prst="homePlate">
            <a:avLst/>
          </a:prstGeom>
          <a:solidFill>
            <a:schemeClr val="accent6">
              <a:lumMod val="5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活動ヒントで抽出されたチラシの</a:t>
            </a:r>
            <a:endParaRPr kumimoji="1" lang="en-US" altLang="ja-JP"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“お気に入り追加”</a:t>
            </a:r>
          </a:p>
        </p:txBody>
      </p:sp>
      <p:sp>
        <p:nvSpPr>
          <p:cNvPr id="62" name="矢印: 山形 61">
            <a:extLst>
              <a:ext uri="{FF2B5EF4-FFF2-40B4-BE49-F238E27FC236}">
                <a16:creationId xmlns:a16="http://schemas.microsoft.com/office/drawing/2014/main" id="{9F23D674-27BF-EC61-C3E9-A861D5D8CEE3}"/>
              </a:ext>
            </a:extLst>
          </p:cNvPr>
          <p:cNvSpPr/>
          <p:nvPr/>
        </p:nvSpPr>
        <p:spPr>
          <a:xfrm>
            <a:off x="4011288" y="2268040"/>
            <a:ext cx="3807596" cy="434015"/>
          </a:xfrm>
          <a:prstGeom prst="chevron">
            <a:avLst/>
          </a:prstGeom>
          <a:solidFill>
            <a:schemeClr val="accent6">
              <a:lumMod val="5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デジ棚の“お気に入りタブ”への連携</a:t>
            </a:r>
          </a:p>
        </p:txBody>
      </p:sp>
      <p:cxnSp>
        <p:nvCxnSpPr>
          <p:cNvPr id="128" name="直線コネクタ 127">
            <a:extLst>
              <a:ext uri="{FF2B5EF4-FFF2-40B4-BE49-F238E27FC236}">
                <a16:creationId xmlns:a16="http://schemas.microsoft.com/office/drawing/2014/main" id="{9518AF5D-7879-5F77-6A44-471AEB2F2E2B}"/>
              </a:ext>
            </a:extLst>
          </p:cNvPr>
          <p:cNvCxnSpPr>
            <a:cxnSpLocks/>
          </p:cNvCxnSpPr>
          <p:nvPr/>
        </p:nvCxnSpPr>
        <p:spPr>
          <a:xfrm flipV="1">
            <a:off x="8020929" y="2291144"/>
            <a:ext cx="0" cy="4143403"/>
          </a:xfrm>
          <a:prstGeom prst="line">
            <a:avLst/>
          </a:prstGeom>
          <a:noFill/>
          <a:ln w="9525" cap="flat" cmpd="sng" algn="ctr">
            <a:solidFill>
              <a:schemeClr val="bg1">
                <a:lumMod val="50000"/>
              </a:schemeClr>
            </a:solidFill>
            <a:prstDash val="sysDash"/>
            <a:headEnd type="none" w="lg" len="med"/>
            <a:tailEnd type="none" w="lg" len="med"/>
          </a:ln>
          <a:effectLst/>
        </p:spPr>
      </p:cxnSp>
      <p:sp>
        <p:nvSpPr>
          <p:cNvPr id="129" name="楕円 128">
            <a:extLst>
              <a:ext uri="{FF2B5EF4-FFF2-40B4-BE49-F238E27FC236}">
                <a16:creationId xmlns:a16="http://schemas.microsoft.com/office/drawing/2014/main" id="{C76813F1-8370-B87F-36DD-DD707B274A89}"/>
              </a:ext>
            </a:extLst>
          </p:cNvPr>
          <p:cNvSpPr/>
          <p:nvPr/>
        </p:nvSpPr>
        <p:spPr>
          <a:xfrm>
            <a:off x="7908231" y="2058526"/>
            <a:ext cx="235940" cy="235940"/>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t>
            </a:r>
          </a:p>
        </p:txBody>
      </p:sp>
      <p:sp>
        <p:nvSpPr>
          <p:cNvPr id="130" name="正方形/長方形 129">
            <a:extLst>
              <a:ext uri="{FF2B5EF4-FFF2-40B4-BE49-F238E27FC236}">
                <a16:creationId xmlns:a16="http://schemas.microsoft.com/office/drawing/2014/main" id="{E61A8E47-FB89-6F0C-21D8-C94C7035A0E3}"/>
              </a:ext>
            </a:extLst>
          </p:cNvPr>
          <p:cNvSpPr/>
          <p:nvPr/>
        </p:nvSpPr>
        <p:spPr>
          <a:xfrm>
            <a:off x="285610" y="2761046"/>
            <a:ext cx="7533274"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デジタルバディ上で抽出されたツールを“</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”し、</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デジ棚の“お気に入りタブ”にシームレスに連携</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「活動準備」や「お客さまへのデジ棚を用いたプレゼンテーション」を実施</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31" name="四角形: 角を丸くする 130">
            <a:extLst>
              <a:ext uri="{FF2B5EF4-FFF2-40B4-BE49-F238E27FC236}">
                <a16:creationId xmlns:a16="http://schemas.microsoft.com/office/drawing/2014/main" id="{F0080770-68EF-3F8F-40F5-EBE23C1E4661}"/>
              </a:ext>
            </a:extLst>
          </p:cNvPr>
          <p:cNvSpPr/>
          <p:nvPr/>
        </p:nvSpPr>
        <p:spPr>
          <a:xfrm>
            <a:off x="6045926" y="5462305"/>
            <a:ext cx="831273" cy="164463"/>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バディから連携</a:t>
            </a:r>
          </a:p>
        </p:txBody>
      </p:sp>
      <p:sp>
        <p:nvSpPr>
          <p:cNvPr id="132" name="正方形/長方形 131">
            <a:extLst>
              <a:ext uri="{FF2B5EF4-FFF2-40B4-BE49-F238E27FC236}">
                <a16:creationId xmlns:a16="http://schemas.microsoft.com/office/drawing/2014/main" id="{158A1E9E-215F-BB8C-EE6F-B913C999568C}"/>
              </a:ext>
            </a:extLst>
          </p:cNvPr>
          <p:cNvSpPr/>
          <p:nvPr/>
        </p:nvSpPr>
        <p:spPr>
          <a:xfrm>
            <a:off x="5638863" y="1940068"/>
            <a:ext cx="2205474"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※UI</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 設計</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は </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25 年度に実施</a:t>
            </a:r>
            <a:endPar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
        <p:nvSpPr>
          <p:cNvPr id="134" name="楕円 133">
            <a:extLst>
              <a:ext uri="{FF2B5EF4-FFF2-40B4-BE49-F238E27FC236}">
                <a16:creationId xmlns:a16="http://schemas.microsoft.com/office/drawing/2014/main" id="{9DAB30AC-4344-B807-9A49-F7DE95870531}"/>
              </a:ext>
            </a:extLst>
          </p:cNvPr>
          <p:cNvSpPr/>
          <p:nvPr/>
        </p:nvSpPr>
        <p:spPr>
          <a:xfrm>
            <a:off x="2013536" y="4126905"/>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1</a:t>
            </a:r>
            <a:endParaRPr kumimoji="1" lang="ja-JP" altLang="en-US"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5" name="楕円 134">
            <a:extLst>
              <a:ext uri="{FF2B5EF4-FFF2-40B4-BE49-F238E27FC236}">
                <a16:creationId xmlns:a16="http://schemas.microsoft.com/office/drawing/2014/main" id="{F212C958-2152-CA66-873B-90C7E1E0F0EC}"/>
              </a:ext>
            </a:extLst>
          </p:cNvPr>
          <p:cNvSpPr/>
          <p:nvPr/>
        </p:nvSpPr>
        <p:spPr>
          <a:xfrm>
            <a:off x="6786747" y="5306733"/>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3</a:t>
            </a:r>
            <a:endParaRPr kumimoji="1" lang="ja-JP" altLang="en-US"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6" name="正方形/長方形 135">
            <a:extLst>
              <a:ext uri="{FF2B5EF4-FFF2-40B4-BE49-F238E27FC236}">
                <a16:creationId xmlns:a16="http://schemas.microsoft.com/office/drawing/2014/main" id="{D0D3268C-F3E3-1F3E-31BF-571BFB90D27F}"/>
              </a:ext>
            </a:extLst>
          </p:cNvPr>
          <p:cNvSpPr/>
          <p:nvPr/>
        </p:nvSpPr>
        <p:spPr>
          <a:xfrm>
            <a:off x="3535267" y="4249914"/>
            <a:ext cx="609095" cy="2456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API</a:t>
            </a:r>
            <a:r>
              <a:rPr kumimoji="1" lang="ja-JP" altLang="en-US" sz="12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 連携</a:t>
            </a:r>
            <a:endParaRPr kumimoji="1" lang="en-US" altLang="ja-JP" sz="12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endParaRPr>
          </a:p>
        </p:txBody>
      </p:sp>
      <p:sp>
        <p:nvSpPr>
          <p:cNvPr id="137" name="楕円 136">
            <a:extLst>
              <a:ext uri="{FF2B5EF4-FFF2-40B4-BE49-F238E27FC236}">
                <a16:creationId xmlns:a16="http://schemas.microsoft.com/office/drawing/2014/main" id="{511A6871-01C3-7616-0114-D34AF918CECB}"/>
              </a:ext>
            </a:extLst>
          </p:cNvPr>
          <p:cNvSpPr/>
          <p:nvPr/>
        </p:nvSpPr>
        <p:spPr>
          <a:xfrm>
            <a:off x="3426200" y="4020788"/>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2</a:t>
            </a:r>
            <a:endParaRPr kumimoji="1" lang="ja-JP" altLang="en-US"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8" name="正方形/長方形 137">
            <a:extLst>
              <a:ext uri="{FF2B5EF4-FFF2-40B4-BE49-F238E27FC236}">
                <a16:creationId xmlns:a16="http://schemas.microsoft.com/office/drawing/2014/main" id="{FD32731D-D444-731D-D081-5BF22B9C75F7}"/>
              </a:ext>
            </a:extLst>
          </p:cNvPr>
          <p:cNvSpPr/>
          <p:nvPr/>
        </p:nvSpPr>
        <p:spPr>
          <a:xfrm>
            <a:off x="8222975" y="2439431"/>
            <a:ext cx="3796661" cy="129626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バディの活動ヒント画面に、</a:t>
            </a:r>
            <a:r>
              <a:rPr kumimoji="1" lang="ja-JP" altLang="en-US" sz="1400" b="1" i="0" u="sng"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“お気に入り追加”ボタンを新設</a:t>
            </a:r>
            <a:endParaRPr kumimoji="1" lang="en-US" altLang="ja-JP" sz="1400" b="1" i="0" u="sng"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endPar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バディの活動ヒントで気に入ったチラシを“</a:t>
            </a:r>
            <a:r>
              <a:rPr kumimoji="1" lang="ja-JP" altLang="en-US"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お気に入り追加”し、デジ棚の“お気に入りタブ”に連携</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可能</a:t>
            </a:r>
            <a:endPar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39" name="正方形/長方形 138">
            <a:extLst>
              <a:ext uri="{FF2B5EF4-FFF2-40B4-BE49-F238E27FC236}">
                <a16:creationId xmlns:a16="http://schemas.microsoft.com/office/drawing/2014/main" id="{13D608D8-5565-5CC3-B3F6-BDD08C3D50AF}"/>
              </a:ext>
            </a:extLst>
          </p:cNvPr>
          <p:cNvSpPr/>
          <p:nvPr/>
        </p:nvSpPr>
        <p:spPr>
          <a:xfrm>
            <a:off x="8222975" y="3859626"/>
            <a:ext cx="3796661" cy="129626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sng" strike="noStrike" kern="1200" cap="none" spc="0" normalizeH="0" baseline="0" noProof="0" dirty="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rPr>
              <a:t>API</a:t>
            </a:r>
            <a:r>
              <a:rPr kumimoji="1" lang="ja-JP" altLang="en-US" sz="1400" b="1" i="0" u="sng" strike="noStrike" kern="1200" cap="none" spc="0" normalizeH="0" baseline="0" noProof="0" dirty="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rPr>
              <a:t> 連携によって、「お気に入りフラグ」、「お客さま氏名」、「活動日」を表示</a:t>
            </a:r>
            <a:endParaRPr kumimoji="1" lang="en-US" altLang="ja-JP" sz="1400" b="1" i="0" u="sng" strike="noStrike" kern="1200" cap="none" spc="0" normalizeH="0" baseline="0" noProof="0" dirty="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endParaRPr>
          </a:p>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訂正前：“「お気に入りフラグ」、「おすすめ理由」を</a:t>
            </a:r>
            <a:r>
              <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AP</a:t>
            </a:r>
            <a:r>
              <a:rPr kumimoji="1" lang="ja-JP" altLang="en-US"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I により連携“と表記</a:t>
            </a:r>
            <a:endParaRPr kumimoji="1" lang="en-US" altLang="ja-JP" sz="1400" b="1" i="0" u="sng"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endParaRPr kumimoji="1" lang="en-US" altLang="ja-JP" sz="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DNP</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側で実装予定のお気に入り登録・解</a:t>
            </a:r>
            <a:r>
              <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除 A</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PI</a:t>
            </a:r>
            <a:r>
              <a:rPr kumimoji="1" lang="ja-JP" altLang="en-US"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 を、バディ上でお気に入り登録した</a:t>
            </a:r>
            <a:r>
              <a:rPr kumimoji="1" lang="en-US" altLang="ja-JP"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際に、</a:t>
            </a:r>
            <a:r>
              <a:rPr kumimoji="1" lang="ja-JP" altLang="en-US"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D</a:t>
            </a:r>
            <a:r>
              <a:rPr kumimoji="1" lang="en-US" altLang="ja-JP"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NP </a:t>
            </a:r>
            <a:r>
              <a:rPr kumimoji="1" lang="ja-JP" altLang="en-US"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側 AP</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I をコールすることで、連携</a:t>
            </a:r>
            <a:endParaRPr kumimoji="1" lang="en-US" altLang="ja-JP" sz="11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40" name="正方形/長方形 139">
            <a:extLst>
              <a:ext uri="{FF2B5EF4-FFF2-40B4-BE49-F238E27FC236}">
                <a16:creationId xmlns:a16="http://schemas.microsoft.com/office/drawing/2014/main" id="{A7076038-B3E2-E467-2D5B-BFC133D94B5E}"/>
              </a:ext>
            </a:extLst>
          </p:cNvPr>
          <p:cNvSpPr/>
          <p:nvPr/>
        </p:nvSpPr>
        <p:spPr>
          <a:xfrm>
            <a:off x="8222975" y="5279820"/>
            <a:ext cx="3796661" cy="129626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バディでお気に入り追加したチラシが、</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デジ棚の”お気に入りタブ”に、「バディからの連携フラグ」と「お客さま氏名」、「活動日」が表示</a:t>
            </a:r>
            <a:endPar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ja-JP" altLang="en-US" sz="12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お気に入りタブは</a:t>
            </a:r>
            <a:r>
              <a:rPr kumimoji="1" lang="ja-JP" altLang="en-US" sz="12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顧客単位ではない</a:t>
            </a:r>
            <a:endParaRPr kumimoji="1" lang="en-US" altLang="ja-JP" sz="12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41" name="楕円 140">
            <a:extLst>
              <a:ext uri="{FF2B5EF4-FFF2-40B4-BE49-F238E27FC236}">
                <a16:creationId xmlns:a16="http://schemas.microsoft.com/office/drawing/2014/main" id="{887B2913-677B-CFD1-15CB-2C9001616DD6}"/>
              </a:ext>
            </a:extLst>
          </p:cNvPr>
          <p:cNvSpPr/>
          <p:nvPr/>
        </p:nvSpPr>
        <p:spPr>
          <a:xfrm>
            <a:off x="8054609" y="2357578"/>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1</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2" name="楕円 141">
            <a:extLst>
              <a:ext uri="{FF2B5EF4-FFF2-40B4-BE49-F238E27FC236}">
                <a16:creationId xmlns:a16="http://schemas.microsoft.com/office/drawing/2014/main" id="{0C7D3A4C-892E-1D90-B4ED-C0AD2D2606D3}"/>
              </a:ext>
            </a:extLst>
          </p:cNvPr>
          <p:cNvSpPr/>
          <p:nvPr/>
        </p:nvSpPr>
        <p:spPr>
          <a:xfrm>
            <a:off x="8054609" y="3785212"/>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2</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3" name="楕円 142">
            <a:extLst>
              <a:ext uri="{FF2B5EF4-FFF2-40B4-BE49-F238E27FC236}">
                <a16:creationId xmlns:a16="http://schemas.microsoft.com/office/drawing/2014/main" id="{71038AE5-9DCC-715E-DEBC-E03F7B68D08A}"/>
              </a:ext>
            </a:extLst>
          </p:cNvPr>
          <p:cNvSpPr/>
          <p:nvPr/>
        </p:nvSpPr>
        <p:spPr>
          <a:xfrm>
            <a:off x="8054609" y="5212847"/>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3</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5" name="四角形: 角を丸くする 144">
            <a:extLst>
              <a:ext uri="{FF2B5EF4-FFF2-40B4-BE49-F238E27FC236}">
                <a16:creationId xmlns:a16="http://schemas.microsoft.com/office/drawing/2014/main" id="{5186E13C-C84E-875C-FA24-277D9AE32A25}"/>
              </a:ext>
            </a:extLst>
          </p:cNvPr>
          <p:cNvSpPr/>
          <p:nvPr/>
        </p:nvSpPr>
        <p:spPr>
          <a:xfrm>
            <a:off x="7889689" y="89936"/>
            <a:ext cx="1537490" cy="663721"/>
          </a:xfrm>
          <a:prstGeom prst="round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26/4</a:t>
            </a:r>
            <a:r>
              <a:rPr kumimoji="1" lang="ja-JP" altLang="en-US" sz="20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 時点</a:t>
            </a:r>
            <a:endParaRPr kumimoji="1" lang="en-US" altLang="ja-JP" sz="20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での実装</a:t>
            </a:r>
          </a:p>
        </p:txBody>
      </p:sp>
      <p:sp>
        <p:nvSpPr>
          <p:cNvPr id="59" name="楕円 58">
            <a:extLst>
              <a:ext uri="{FF2B5EF4-FFF2-40B4-BE49-F238E27FC236}">
                <a16:creationId xmlns:a16="http://schemas.microsoft.com/office/drawing/2014/main" id="{3E0037F3-996B-AACB-2ABD-E9F0114166E3}"/>
              </a:ext>
            </a:extLst>
          </p:cNvPr>
          <p:cNvSpPr/>
          <p:nvPr/>
        </p:nvSpPr>
        <p:spPr>
          <a:xfrm>
            <a:off x="342716" y="444485"/>
            <a:ext cx="345440" cy="3454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8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147" name="グループ化 146">
            <a:extLst>
              <a:ext uri="{FF2B5EF4-FFF2-40B4-BE49-F238E27FC236}">
                <a16:creationId xmlns:a16="http://schemas.microsoft.com/office/drawing/2014/main" id="{D9045CB0-E5AE-5120-FE24-14E0900C3CC3}"/>
              </a:ext>
            </a:extLst>
          </p:cNvPr>
          <p:cNvGrpSpPr/>
          <p:nvPr/>
        </p:nvGrpSpPr>
        <p:grpSpPr>
          <a:xfrm>
            <a:off x="9795990" y="39696"/>
            <a:ext cx="2223646" cy="708068"/>
            <a:chOff x="7711002" y="39696"/>
            <a:chExt cx="2223646" cy="708068"/>
          </a:xfrm>
        </p:grpSpPr>
        <p:sp>
          <p:nvSpPr>
            <p:cNvPr id="60" name="正方形/長方形 59">
              <a:extLst>
                <a:ext uri="{FF2B5EF4-FFF2-40B4-BE49-F238E27FC236}">
                  <a16:creationId xmlns:a16="http://schemas.microsoft.com/office/drawing/2014/main" id="{25D0B1AF-8AEB-13AC-3E31-A506D3CF5AE0}"/>
                </a:ext>
              </a:extLst>
            </p:cNvPr>
            <p:cNvSpPr/>
            <p:nvPr/>
          </p:nvSpPr>
          <p:spPr>
            <a:xfrm>
              <a:off x="7711002" y="482895"/>
              <a:ext cx="509972" cy="264869"/>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ja-JP" altLang="en-US" sz="1900" b="0" i="0" u="none" strike="noStrike" kern="1200" cap="none" spc="0" normalizeH="0" baseline="0" noProof="0">
                <a:ln>
                  <a:noFill/>
                </a:ln>
                <a:solidFill>
                  <a:srgbClr val="000000"/>
                </a:solidFill>
                <a:effectLst/>
                <a:uLnTx/>
                <a:uFillTx/>
                <a:latin typeface="Arial Unicode MS"/>
                <a:ea typeface="ＭＳ Ｐゴシック"/>
                <a:cs typeface="+mn-cs"/>
              </a:endParaRPr>
            </a:p>
          </p:txBody>
        </p:sp>
        <p:grpSp>
          <p:nvGrpSpPr>
            <p:cNvPr id="146" name="グループ化 145">
              <a:extLst>
                <a:ext uri="{FF2B5EF4-FFF2-40B4-BE49-F238E27FC236}">
                  <a16:creationId xmlns:a16="http://schemas.microsoft.com/office/drawing/2014/main" id="{96F0D128-102F-69E1-ED26-9ECCE3B88558}"/>
                </a:ext>
              </a:extLst>
            </p:cNvPr>
            <p:cNvGrpSpPr/>
            <p:nvPr/>
          </p:nvGrpSpPr>
          <p:grpSpPr>
            <a:xfrm>
              <a:off x="7711002" y="39696"/>
              <a:ext cx="2223646" cy="708068"/>
              <a:chOff x="7711001" y="39696"/>
              <a:chExt cx="2582613" cy="708068"/>
            </a:xfrm>
          </p:grpSpPr>
          <p:sp>
            <p:nvSpPr>
              <p:cNvPr id="63" name="正方形/長方形 62">
                <a:extLst>
                  <a:ext uri="{FF2B5EF4-FFF2-40B4-BE49-F238E27FC236}">
                    <a16:creationId xmlns:a16="http://schemas.microsoft.com/office/drawing/2014/main" id="{638AB1B0-35A5-A356-2240-CC2AF2B00CE9}"/>
                  </a:ext>
                </a:extLst>
              </p:cNvPr>
              <p:cNvSpPr/>
              <p:nvPr/>
            </p:nvSpPr>
            <p:spPr>
              <a:xfrm>
                <a:off x="8298560" y="482895"/>
                <a:ext cx="1995054" cy="2648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訂正箇所</a:t>
                </a:r>
              </a:p>
            </p:txBody>
          </p:sp>
          <p:sp>
            <p:nvSpPr>
              <p:cNvPr id="133" name="正方形/長方形 132">
                <a:extLst>
                  <a:ext uri="{FF2B5EF4-FFF2-40B4-BE49-F238E27FC236}">
                    <a16:creationId xmlns:a16="http://schemas.microsoft.com/office/drawing/2014/main" id="{0E25ABBA-A13D-39E5-D7C6-26A2A636AE2F}"/>
                  </a:ext>
                </a:extLst>
              </p:cNvPr>
              <p:cNvSpPr/>
              <p:nvPr/>
            </p:nvSpPr>
            <p:spPr>
              <a:xfrm>
                <a:off x="7711001" y="39696"/>
                <a:ext cx="2582613" cy="3805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4/11(</a:t>
                </a:r>
                <a:r>
                  <a:rPr kumimoji="1" lang="ja-JP" altLang="en-US"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金</a:t>
                </a:r>
                <a:r>
                  <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訂正版</a:t>
                </a:r>
                <a:endPar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grpSp>
      <p:sp>
        <p:nvSpPr>
          <p:cNvPr id="149" name="テキスト ボックス 148">
            <a:extLst>
              <a:ext uri="{FF2B5EF4-FFF2-40B4-BE49-F238E27FC236}">
                <a16:creationId xmlns:a16="http://schemas.microsoft.com/office/drawing/2014/main" id="{2952D6A6-F0EF-C8BA-9D22-4463136D7FE8}"/>
              </a:ext>
            </a:extLst>
          </p:cNvPr>
          <p:cNvSpPr txBox="1"/>
          <p:nvPr/>
        </p:nvSpPr>
        <p:spPr>
          <a:xfrm>
            <a:off x="-804" y="-10254"/>
            <a:ext cx="910097"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kern="0" dirty="0">
                <a:solidFill>
                  <a:prstClr val="white"/>
                </a:solidFill>
                <a:latin typeface="Meiryo UI"/>
                <a:ea typeface="Meiryo UI"/>
              </a:rPr>
              <a:t>再掲</a:t>
            </a:r>
            <a:endParaRPr kumimoji="0" lang="ja-JP" altLang="en-US" sz="2000" b="1" i="0" u="none" strike="noStrike" kern="0" cap="none" spc="0" normalizeH="0" baseline="0" noProof="0" dirty="0">
              <a:ln>
                <a:noFill/>
              </a:ln>
              <a:solidFill>
                <a:prstClr val="white"/>
              </a:solidFill>
              <a:effectLst/>
              <a:uLnTx/>
              <a:uFillTx/>
              <a:latin typeface="Meiryo UI"/>
              <a:ea typeface="Meiryo UI"/>
              <a:cs typeface="+mn-cs"/>
            </a:endParaRPr>
          </a:p>
        </p:txBody>
      </p:sp>
    </p:spTree>
    <p:extLst>
      <p:ext uri="{BB962C8B-B14F-4D97-AF65-F5344CB8AC3E}">
        <p14:creationId xmlns:p14="http://schemas.microsoft.com/office/powerpoint/2010/main" val="59974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50A2AC3-5121-B692-34BB-7E8381C7ACE9}"/>
              </a:ext>
            </a:extLst>
          </p:cNvPr>
          <p:cNvSpPr txBox="1"/>
          <p:nvPr/>
        </p:nvSpPr>
        <p:spPr>
          <a:xfrm>
            <a:off x="289042" y="1008059"/>
            <a:ext cx="11690595" cy="646331"/>
          </a:xfrm>
          <a:prstGeom prst="rect">
            <a:avLst/>
          </a:prstGeom>
          <a:solidFill>
            <a:srgbClr val="EEECE1"/>
          </a:solidFill>
        </p:spPr>
        <p:txBody>
          <a:bodyPr wrap="square" lIns="288000" rIns="180000">
            <a:spAutoFit/>
          </a:bodyPr>
          <a:lstStyle/>
          <a:p>
            <a:pPr marL="0" marR="0" lvl="0" indent="0" defTabSz="91440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Meiryo UI"/>
                <a:ea typeface="Meiryo UI"/>
              </a:rPr>
              <a:t>・お気に入りフラグを用いて、バディからデジ棚への「お気に入り連携」については導入、</a:t>
            </a:r>
            <a:r>
              <a:rPr kumimoji="0" lang="ja-JP" altLang="en-US" sz="1800" b="1" i="0" u="sng" strike="noStrike" kern="0" cap="none" spc="0" normalizeH="0" baseline="0" noProof="0" dirty="0">
                <a:ln>
                  <a:noFill/>
                </a:ln>
                <a:solidFill>
                  <a:srgbClr val="000000"/>
                </a:solidFill>
                <a:effectLst/>
                <a:uLnTx/>
                <a:uFillTx/>
                <a:latin typeface="Meiryo UI"/>
                <a:ea typeface="Meiryo UI"/>
              </a:rPr>
              <a:t>「お客さま氏名（等の情報）」「活動日」については対応しない方向</a:t>
            </a:r>
            <a:r>
              <a:rPr kumimoji="0" lang="ja-JP" altLang="en-US" sz="1800" b="0" i="0" u="none" strike="noStrike" kern="0" cap="none" spc="0" normalizeH="0" baseline="0" noProof="0" dirty="0">
                <a:ln>
                  <a:noFill/>
                </a:ln>
                <a:solidFill>
                  <a:srgbClr val="000000"/>
                </a:solidFill>
                <a:effectLst/>
                <a:uLnTx/>
                <a:uFillTx/>
                <a:latin typeface="Meiryo UI"/>
                <a:ea typeface="Meiryo UI"/>
              </a:rPr>
              <a:t>でお願いしたい。</a:t>
            </a:r>
            <a:endParaRPr kumimoji="0" lang="en-US" altLang="ja-JP" sz="1800" b="0" i="0" u="none" strike="noStrike" kern="0" cap="none" spc="0" normalizeH="0" baseline="0" noProof="0" dirty="0">
              <a:ln>
                <a:noFill/>
              </a:ln>
              <a:solidFill>
                <a:srgbClr val="000000"/>
              </a:solidFill>
              <a:effectLst/>
              <a:uLnTx/>
              <a:uFillTx/>
              <a:latin typeface="Meiryo UI"/>
              <a:ea typeface="Meiryo UI"/>
            </a:endParaRPr>
          </a:p>
        </p:txBody>
      </p:sp>
      <p:sp>
        <p:nvSpPr>
          <p:cNvPr id="12" name="タイトル 1">
            <a:extLst>
              <a:ext uri="{FF2B5EF4-FFF2-40B4-BE49-F238E27FC236}">
                <a16:creationId xmlns:a16="http://schemas.microsoft.com/office/drawing/2014/main" id="{031FBF2F-F5C2-7962-F6A8-48FB1928A5E6}"/>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a:defRPr/>
            </a:pPr>
            <a:r>
              <a:rPr kumimoji="1" lang="ja-JP" altLang="en-US"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a:t>
            </a:r>
            <a:r>
              <a:rPr kumimoji="1" lang="ja-JP" altLang="en-US" sz="2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ユースケースを元にした“お気に入り追加”機能の要件定義、及び両チームでの認識合わせ</a:t>
            </a:r>
            <a:r>
              <a:rPr kumimoji="1" lang="ja-JP" altLang="en-US"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a:t>
            </a:r>
            <a:endParaRPr kumimoji="1" lang="en-US" altLang="ja-JP"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271" name="Title 3">
            <a:extLst>
              <a:ext uri="{FF2B5EF4-FFF2-40B4-BE49-F238E27FC236}">
                <a16:creationId xmlns:a16="http://schemas.microsoft.com/office/drawing/2014/main" id="{0D9BA880-CD40-A386-8BA6-60C0B8B7FF6F}"/>
              </a:ext>
            </a:extLst>
          </p:cNvPr>
          <p:cNvSpPr txBox="1">
            <a:spLocks/>
          </p:cNvSpPr>
          <p:nvPr/>
        </p:nvSpPr>
        <p:spPr>
          <a:xfrm>
            <a:off x="317802" y="1717890"/>
            <a:ext cx="11874198" cy="1575152"/>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2400" kern="1200">
                <a:solidFill>
                  <a:schemeClr val="tx1"/>
                </a:solidFill>
                <a:latin typeface="Trebuchet MS" panose="020B0603020202020204" pitchFamily="34" charset="0"/>
                <a:ea typeface="Meiryo UI" panose="020B0604030504040204" pitchFamily="50" charset="-128"/>
                <a:cs typeface="+mj-cs"/>
                <a:sym typeface="Meiryo UI" panose="020B0604030504040204" pitchFamily="50" charset="-128"/>
              </a:defRPr>
            </a:lvl1pPr>
          </a:lstStyle>
          <a:p>
            <a:pPr>
              <a:spcBef>
                <a:spcPts val="0"/>
              </a:spcBef>
              <a:defRPr/>
            </a:pPr>
            <a:r>
              <a:rPr kumimoji="0" lang="ja-JP" altLang="en-US" sz="1600" b="0" i="0" u="none" strike="noStrike" kern="0" cap="none" spc="0" normalizeH="0" baseline="0" noProof="0" dirty="0">
                <a:ln>
                  <a:noFill/>
                </a:ln>
                <a:solidFill>
                  <a:srgbClr val="000000"/>
                </a:solidFill>
                <a:effectLst/>
                <a:uLnTx/>
                <a:uFillTx/>
                <a:latin typeface="Meiryo UI"/>
                <a:ea typeface="Meiryo UI"/>
              </a:rPr>
              <a:t>以下理由より、 「お気に入り連携」 については導入したい一方で、「お客さま氏名（等の情報）」「活動日」について見送りたい。</a:t>
            </a: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r>
              <a:rPr kumimoji="0" lang="ja-JP" altLang="en-US" sz="1600" kern="0" dirty="0">
                <a:solidFill>
                  <a:srgbClr val="000000"/>
                </a:solidFill>
                <a:latin typeface="Meiryo UI"/>
                <a:ea typeface="Meiryo UI"/>
                <a:cs typeface="Meiryo UI" pitchFamily="50" charset="-128"/>
              </a:rPr>
              <a:t>デジ棚上でお客さま情報を個別に管理・表示させるのではなく、生涯</a:t>
            </a:r>
            <a:r>
              <a:rPr kumimoji="0" lang="en-US" altLang="ja-JP" sz="1600" kern="0" dirty="0">
                <a:solidFill>
                  <a:srgbClr val="000000"/>
                </a:solidFill>
                <a:latin typeface="Meiryo UI"/>
                <a:ea typeface="Meiryo UI"/>
                <a:cs typeface="Meiryo UI" pitchFamily="50" charset="-128"/>
              </a:rPr>
              <a:t> </a:t>
            </a:r>
            <a:r>
              <a:rPr kumimoji="0" lang="ja-JP" altLang="en-US" sz="1600" kern="0" dirty="0">
                <a:solidFill>
                  <a:srgbClr val="000000"/>
                </a:solidFill>
                <a:latin typeface="Meiryo UI"/>
                <a:ea typeface="Meiryo UI"/>
                <a:cs typeface="Meiryo UI" pitchFamily="50" charset="-128"/>
              </a:rPr>
              <a:t>D、お客さまに必要な資料が探せる仕様としたい。（あいまい検索と同様）</a:t>
            </a: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r>
              <a:rPr kumimoji="0" lang="ja-JP" altLang="en-US" sz="1600" kern="0" dirty="0">
                <a:solidFill>
                  <a:srgbClr val="000000"/>
                </a:solidFill>
                <a:latin typeface="Meiryo UI"/>
                <a:ea typeface="Meiryo UI"/>
                <a:cs typeface="Meiryo UI" pitchFamily="50" charset="-128"/>
              </a:rPr>
              <a:t>バディ側からのお気に入り登録なのか、デジ棚上で直接お気に入り登録したかどうかの見分けは特段不要。</a:t>
            </a: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r>
              <a:rPr kumimoji="0" lang="ja-JP" altLang="en-US" sz="1600" kern="0" dirty="0">
                <a:solidFill>
                  <a:srgbClr val="000000"/>
                </a:solidFill>
                <a:latin typeface="Meiryo UI"/>
                <a:ea typeface="Meiryo UI"/>
                <a:cs typeface="Meiryo UI" pitchFamily="50" charset="-128"/>
              </a:rPr>
              <a:t>過去にバディからお気に入りを登録した情報をいつまで保持するか等課題がある。</a:t>
            </a: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r>
              <a:rPr kumimoji="0" lang="ja-JP" altLang="en-US" sz="1600" kern="0" dirty="0">
                <a:solidFill>
                  <a:srgbClr val="000000"/>
                </a:solidFill>
                <a:latin typeface="Meiryo UI"/>
                <a:ea typeface="Meiryo UI"/>
                <a:cs typeface="Meiryo UI" pitchFamily="50" charset="-128"/>
              </a:rPr>
              <a:t>デジ棚の</a:t>
            </a:r>
            <a:r>
              <a:rPr kumimoji="0" lang="en-US" altLang="ja-JP" sz="1600" kern="0" dirty="0">
                <a:solidFill>
                  <a:srgbClr val="000000"/>
                </a:solidFill>
                <a:latin typeface="Meiryo UI"/>
                <a:ea typeface="Meiryo UI"/>
                <a:cs typeface="Meiryo UI" pitchFamily="50" charset="-128"/>
              </a:rPr>
              <a:t> U</a:t>
            </a:r>
            <a:r>
              <a:rPr kumimoji="0" lang="ja-JP" altLang="en-US" sz="1600" kern="0" dirty="0">
                <a:solidFill>
                  <a:srgbClr val="000000"/>
                </a:solidFill>
                <a:latin typeface="Meiryo UI"/>
                <a:ea typeface="Meiryo UI"/>
                <a:cs typeface="Meiryo UI" pitchFamily="50" charset="-128"/>
              </a:rPr>
              <a:t>I 上、上記項目を設置する場所がない。あわせて、他のお客さまに顧客情報が見えてしまうリスクがある。</a:t>
            </a:r>
            <a:endParaRPr kumimoji="0" lang="en-US" altLang="ja-JP" sz="1600" kern="0" dirty="0">
              <a:solidFill>
                <a:srgbClr val="000000"/>
              </a:solidFill>
              <a:latin typeface="Meiryo UI"/>
              <a:ea typeface="Meiryo UI"/>
              <a:cs typeface="Meiryo UI" pitchFamily="50" charset="-128"/>
            </a:endParaRPr>
          </a:p>
        </p:txBody>
      </p:sp>
      <p:sp>
        <p:nvSpPr>
          <p:cNvPr id="4" name="テキスト ボックス 3">
            <a:extLst>
              <a:ext uri="{FF2B5EF4-FFF2-40B4-BE49-F238E27FC236}">
                <a16:creationId xmlns:a16="http://schemas.microsoft.com/office/drawing/2014/main" id="{BB273009-6A1F-29CB-DE3F-ED7B859C6F60}"/>
              </a:ext>
            </a:extLst>
          </p:cNvPr>
          <p:cNvSpPr txBox="1"/>
          <p:nvPr/>
        </p:nvSpPr>
        <p:spPr>
          <a:xfrm>
            <a:off x="303421" y="5701367"/>
            <a:ext cx="11661836" cy="1077218"/>
          </a:xfrm>
          <a:prstGeom prst="rect">
            <a:avLst/>
          </a:prstGeom>
          <a:solidFill>
            <a:schemeClr val="bg1">
              <a:lumMod val="95000"/>
            </a:schemeClr>
          </a:solidFill>
        </p:spPr>
        <p:txBody>
          <a:bodyPr wrap="square">
            <a:spAutoFit/>
          </a:bodyPr>
          <a:lstStyle/>
          <a:p>
            <a:r>
              <a:rPr kumimoji="0" lang="en-US" altLang="ja-JP" sz="1600" kern="0" dirty="0">
                <a:solidFill>
                  <a:srgbClr val="000000"/>
                </a:solidFill>
                <a:latin typeface="Meiryo UI"/>
                <a:ea typeface="Meiryo UI"/>
                <a:cs typeface="+mj-cs"/>
              </a:rPr>
              <a:t>【2025</a:t>
            </a:r>
            <a:r>
              <a:rPr kumimoji="0" lang="ja-JP" altLang="en-US" sz="1600" kern="0" dirty="0">
                <a:solidFill>
                  <a:srgbClr val="000000"/>
                </a:solidFill>
                <a:latin typeface="Meiryo UI"/>
                <a:ea typeface="Meiryo UI"/>
                <a:cs typeface="+mj-cs"/>
              </a:rPr>
              <a:t> </a:t>
            </a:r>
            <a:r>
              <a:rPr kumimoji="0" lang="en-US" altLang="ja-JP" sz="1600" kern="0" dirty="0">
                <a:solidFill>
                  <a:srgbClr val="000000"/>
                </a:solidFill>
                <a:latin typeface="Meiryo UI"/>
                <a:ea typeface="Meiryo UI"/>
                <a:cs typeface="+mj-cs"/>
              </a:rPr>
              <a:t>年</a:t>
            </a:r>
            <a:r>
              <a:rPr kumimoji="0" lang="ja-JP" altLang="en-US" sz="1600" kern="0" dirty="0">
                <a:solidFill>
                  <a:srgbClr val="000000"/>
                </a:solidFill>
                <a:latin typeface="Meiryo UI"/>
                <a:ea typeface="Meiryo UI"/>
                <a:cs typeface="+mj-cs"/>
              </a:rPr>
              <a:t> 3 月時点での生</a:t>
            </a:r>
            <a:r>
              <a:rPr kumimoji="0" lang="en-US" altLang="ja-JP" sz="1600" kern="0" dirty="0">
                <a:solidFill>
                  <a:srgbClr val="000000"/>
                </a:solidFill>
                <a:latin typeface="Meiryo UI"/>
                <a:ea typeface="Meiryo UI"/>
                <a:cs typeface="+mj-cs"/>
              </a:rPr>
              <a:t>涯意見】</a:t>
            </a:r>
          </a:p>
          <a:p>
            <a:r>
              <a:rPr kumimoji="0" lang="ja-JP" altLang="en-US" sz="1600" kern="0" dirty="0">
                <a:solidFill>
                  <a:srgbClr val="000000"/>
                </a:solidFill>
                <a:latin typeface="Meiryo UI"/>
                <a:ea typeface="Meiryo UI"/>
                <a:cs typeface="+mj-cs"/>
              </a:rPr>
              <a:t>「</a:t>
            </a:r>
            <a:r>
              <a:rPr kumimoji="0" lang="ja-JP" altLang="en-US" sz="1600" kern="0" dirty="0">
                <a:solidFill>
                  <a:srgbClr val="000000"/>
                </a:solidFill>
                <a:latin typeface="Meiryo UI"/>
                <a:ea typeface="Meiryo UI"/>
                <a:cs typeface="+mj-cs"/>
                <a:sym typeface="Meiryo UI" panose="020B0604030504040204" pitchFamily="50" charset="-128"/>
              </a:rPr>
              <a:t>バディのヒントの画面でツールをお気に入り追加する→デジ棚を起動したときにデジ棚のお気に入り欄に該当のツールが登録されている＋バディからの連携があったことがわかるサインが立つことで、バディの</a:t>
            </a:r>
            <a:r>
              <a:rPr kumimoji="0" lang="ja-JP" altLang="en-US" sz="1600" kern="0" dirty="0">
                <a:solidFill>
                  <a:srgbClr val="000000"/>
                </a:solidFill>
                <a:latin typeface="Meiryo UI"/>
                <a:ea typeface="Meiryo UI"/>
                <a:cs typeface="+mj-cs"/>
              </a:rPr>
              <a:t>ヒント画面に遷移しなくても、バディから抽出されたツールのおすすめ理由を</a:t>
            </a:r>
            <a:r>
              <a:rPr kumimoji="0" lang="en-US" altLang="ja-JP" sz="1600" kern="0" dirty="0">
                <a:solidFill>
                  <a:srgbClr val="000000"/>
                </a:solidFill>
                <a:latin typeface="Meiryo UI"/>
                <a:ea typeface="Meiryo UI"/>
                <a:cs typeface="+mj-cs"/>
              </a:rPr>
              <a:t> AP</a:t>
            </a:r>
            <a:r>
              <a:rPr kumimoji="0" lang="ja-JP" altLang="en-US" sz="1600" kern="0" dirty="0">
                <a:solidFill>
                  <a:srgbClr val="000000"/>
                </a:solidFill>
                <a:latin typeface="Meiryo UI"/>
                <a:ea typeface="Meiryo UI"/>
                <a:cs typeface="+mj-cs"/>
              </a:rPr>
              <a:t>I で引っ張ってきて、デジ棚</a:t>
            </a:r>
            <a:r>
              <a:rPr kumimoji="0" lang="en-US" altLang="ja-JP" sz="1600" kern="0" dirty="0">
                <a:solidFill>
                  <a:srgbClr val="000000"/>
                </a:solidFill>
                <a:latin typeface="Meiryo UI"/>
                <a:ea typeface="Meiryo UI"/>
                <a:cs typeface="+mj-cs"/>
              </a:rPr>
              <a:t>側の</a:t>
            </a:r>
            <a:r>
              <a:rPr kumimoji="0" lang="ja-JP" altLang="en-US" sz="1600" kern="0" dirty="0">
                <a:solidFill>
                  <a:srgbClr val="000000"/>
                </a:solidFill>
                <a:latin typeface="Meiryo UI"/>
                <a:ea typeface="Meiryo UI"/>
                <a:cs typeface="+mj-cs"/>
              </a:rPr>
              <a:t> UI 上で表示させれるのが望ましい。</a:t>
            </a:r>
          </a:p>
        </p:txBody>
      </p:sp>
      <p:sp>
        <p:nvSpPr>
          <p:cNvPr id="15" name="タイトル 1">
            <a:extLst>
              <a:ext uri="{FF2B5EF4-FFF2-40B4-BE49-F238E27FC236}">
                <a16:creationId xmlns:a16="http://schemas.microsoft.com/office/drawing/2014/main" id="{8952D9B8-F8AC-5CDA-39CE-800BF7D036CE}"/>
              </a:ext>
            </a:extLst>
          </p:cNvPr>
          <p:cNvSpPr txBox="1">
            <a:spLocks/>
          </p:cNvSpPr>
          <p:nvPr/>
        </p:nvSpPr>
        <p:spPr>
          <a:xfrm>
            <a:off x="428717" y="3333525"/>
            <a:ext cx="467246" cy="2337132"/>
          </a:xfrm>
          <a:prstGeom prst="rect">
            <a:avLst/>
          </a:prstGeom>
          <a:solidFill>
            <a:srgbClr val="4F81BD">
              <a:lumMod val="60000"/>
              <a:lumOff val="40000"/>
            </a:srgbClr>
          </a:solidFill>
        </p:spPr>
        <p:txBody>
          <a:bodyPr vert="eaVert"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lang="en-US" altLang="ja-JP" sz="1800" dirty="0">
                <a:solidFill>
                  <a:srgbClr val="282828"/>
                </a:solidFill>
              </a:rPr>
              <a:t>Before</a:t>
            </a:r>
            <a:endParaRPr kumimoji="1" lang="en-US" altLang="ja-JP" sz="18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16" name="タイトル 1">
            <a:extLst>
              <a:ext uri="{FF2B5EF4-FFF2-40B4-BE49-F238E27FC236}">
                <a16:creationId xmlns:a16="http://schemas.microsoft.com/office/drawing/2014/main" id="{C528B82D-C8B1-0C52-FBF7-AE3D9E6CEE0A}"/>
              </a:ext>
            </a:extLst>
          </p:cNvPr>
          <p:cNvSpPr txBox="1">
            <a:spLocks/>
          </p:cNvSpPr>
          <p:nvPr/>
        </p:nvSpPr>
        <p:spPr>
          <a:xfrm>
            <a:off x="7069153" y="3312230"/>
            <a:ext cx="467246" cy="2323689"/>
          </a:xfrm>
          <a:prstGeom prst="rect">
            <a:avLst/>
          </a:prstGeom>
          <a:solidFill>
            <a:srgbClr val="C0504D">
              <a:lumMod val="60000"/>
              <a:lumOff val="40000"/>
            </a:srgbClr>
          </a:solidFill>
        </p:spPr>
        <p:txBody>
          <a:bodyPr vert="eaVert"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lang="en-US" altLang="ja-JP" sz="1800" dirty="0">
                <a:solidFill>
                  <a:srgbClr val="282828"/>
                </a:solidFill>
              </a:rPr>
              <a:t>After</a:t>
            </a:r>
            <a:endParaRPr kumimoji="1" lang="en-US" altLang="ja-JP" sz="18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pic>
        <p:nvPicPr>
          <p:cNvPr id="18" name="図 17">
            <a:extLst>
              <a:ext uri="{FF2B5EF4-FFF2-40B4-BE49-F238E27FC236}">
                <a16:creationId xmlns:a16="http://schemas.microsoft.com/office/drawing/2014/main" id="{22EE88F0-009C-300D-4D1C-23E018C3BDAB}"/>
              </a:ext>
            </a:extLst>
          </p:cNvPr>
          <p:cNvPicPr>
            <a:picLocks noChangeAspect="1"/>
          </p:cNvPicPr>
          <p:nvPr/>
        </p:nvPicPr>
        <p:blipFill>
          <a:blip r:embed="rId2"/>
          <a:stretch>
            <a:fillRect/>
          </a:stretch>
        </p:blipFill>
        <p:spPr>
          <a:xfrm>
            <a:off x="1387312" y="4218507"/>
            <a:ext cx="2967868" cy="1417413"/>
          </a:xfrm>
          <a:prstGeom prst="rect">
            <a:avLst/>
          </a:prstGeom>
        </p:spPr>
      </p:pic>
      <p:pic>
        <p:nvPicPr>
          <p:cNvPr id="1028" name="Picture 4">
            <a:extLst>
              <a:ext uri="{FF2B5EF4-FFF2-40B4-BE49-F238E27FC236}">
                <a16:creationId xmlns:a16="http://schemas.microsoft.com/office/drawing/2014/main" id="{05DCA4E0-A339-0588-5C0F-4BA0C32FB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048" y="3983736"/>
            <a:ext cx="2612626" cy="90487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19" name="正方形/長方形 18">
            <a:extLst>
              <a:ext uri="{FF2B5EF4-FFF2-40B4-BE49-F238E27FC236}">
                <a16:creationId xmlns:a16="http://schemas.microsoft.com/office/drawing/2014/main" id="{9A48BE68-D22D-4D1C-6E18-38DD43400F8C}"/>
              </a:ext>
            </a:extLst>
          </p:cNvPr>
          <p:cNvSpPr/>
          <p:nvPr/>
        </p:nvSpPr>
        <p:spPr>
          <a:xfrm>
            <a:off x="1017688" y="3346968"/>
            <a:ext cx="5992546" cy="41031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171450" marR="0" lvl="0" indent="-171450" algn="l" defTabSz="478835"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1" lang="ja-JP" altLang="en-US" sz="1200" b="0"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バディの活動ヒント画面に、</a:t>
            </a:r>
            <a:r>
              <a:rPr kumimoji="1" lang="ja-JP" altLang="en-US"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“お気に入り追加”ボタンを新設し、デジ棚の“お気に入り”と連動</a:t>
            </a:r>
            <a:endParaRPr kumimoji="1" lang="en-US" altLang="ja-JP"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171450" marR="0" lvl="0" indent="-171450" algn="l" defTabSz="478835" rtl="0" eaLnBrk="1" fontAlgn="auto" latinLnBrk="0" hangingPunct="1">
              <a:lnSpc>
                <a:spcPct val="100000"/>
              </a:lnSpc>
              <a:spcBef>
                <a:spcPts val="0"/>
              </a:spcBef>
              <a:spcAft>
                <a:spcPts val="0"/>
              </a:spcAft>
              <a:buClrTx/>
              <a:buSzTx/>
              <a:buFont typeface="Wingdings" panose="05000000000000000000" pitchFamily="2" charset="2"/>
              <a:buChar char="u"/>
              <a:tabLst/>
              <a:defRPr/>
            </a:pPr>
            <a:r>
              <a:rPr lang="ja-JP" altLang="en-US" sz="1200" dirty="0">
                <a:solidFill>
                  <a:srgbClr val="000000"/>
                </a:solidFill>
                <a:latin typeface="Meiryo UI" panose="020B0604030504040204" pitchFamily="50" charset="-128"/>
                <a:ea typeface="Meiryo UI" panose="020B0604030504040204" pitchFamily="50" charset="-128"/>
              </a:rPr>
              <a:t>連動後、</a:t>
            </a:r>
            <a:r>
              <a:rPr lang="ja-JP" altLang="en-US" sz="1200" b="1" dirty="0">
                <a:solidFill>
                  <a:srgbClr val="000000"/>
                </a:solidFill>
                <a:latin typeface="Meiryo UI" panose="020B0604030504040204" pitchFamily="50" charset="-128"/>
                <a:ea typeface="Meiryo UI" panose="020B0604030504040204" pitchFamily="50" charset="-128"/>
              </a:rPr>
              <a:t>デジ棚の画面上で特定のお客さまに向けた、おすすめ理由等が表示</a:t>
            </a:r>
            <a:r>
              <a:rPr lang="ja-JP" altLang="en-US" sz="1200" dirty="0">
                <a:solidFill>
                  <a:srgbClr val="000000"/>
                </a:solidFill>
                <a:latin typeface="Meiryo UI" panose="020B0604030504040204" pitchFamily="50" charset="-128"/>
                <a:ea typeface="Meiryo UI" panose="020B0604030504040204" pitchFamily="50" charset="-128"/>
              </a:rPr>
              <a:t>される。</a:t>
            </a:r>
            <a:endParaRPr lang="en-US" altLang="ja-JP" sz="1200" dirty="0">
              <a:solidFill>
                <a:srgbClr val="000000"/>
              </a:solidFill>
              <a:latin typeface="Meiryo UI" panose="020B0604030504040204" pitchFamily="50" charset="-128"/>
              <a:ea typeface="Meiryo UI" panose="020B0604030504040204" pitchFamily="50" charset="-128"/>
            </a:endParaRPr>
          </a:p>
        </p:txBody>
      </p:sp>
      <p:sp>
        <p:nvSpPr>
          <p:cNvPr id="20" name="吹き出し: 四角形 19">
            <a:extLst>
              <a:ext uri="{FF2B5EF4-FFF2-40B4-BE49-F238E27FC236}">
                <a16:creationId xmlns:a16="http://schemas.microsoft.com/office/drawing/2014/main" id="{48723045-673A-212A-10C4-6ADFE43A197D}"/>
              </a:ext>
            </a:extLst>
          </p:cNvPr>
          <p:cNvSpPr/>
          <p:nvPr/>
        </p:nvSpPr>
        <p:spPr>
          <a:xfrm>
            <a:off x="3778047" y="3983735"/>
            <a:ext cx="2612626" cy="904875"/>
          </a:xfrm>
          <a:prstGeom prst="wedgeRectCallout">
            <a:avLst>
              <a:gd name="adj1" fmla="val -37377"/>
              <a:gd name="adj2" fmla="val 70573"/>
            </a:avLst>
          </a:prstGeom>
          <a:no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1100" dirty="0">
              <a:solidFill>
                <a:srgbClr val="000000"/>
              </a:solidFill>
              <a:latin typeface="Meiryo UI" panose="020B0604030504040204" pitchFamily="50" charset="-128"/>
              <a:ea typeface="Meiryo UI" panose="020B0604030504040204" pitchFamily="50" charset="-128"/>
            </a:endParaRPr>
          </a:p>
        </p:txBody>
      </p:sp>
      <p:pic>
        <p:nvPicPr>
          <p:cNvPr id="21" name="図 20">
            <a:extLst>
              <a:ext uri="{FF2B5EF4-FFF2-40B4-BE49-F238E27FC236}">
                <a16:creationId xmlns:a16="http://schemas.microsoft.com/office/drawing/2014/main" id="{D6A98FBE-94CA-0713-DBAB-B1A1F832827D}"/>
              </a:ext>
            </a:extLst>
          </p:cNvPr>
          <p:cNvPicPr>
            <a:picLocks noChangeAspect="1"/>
          </p:cNvPicPr>
          <p:nvPr/>
        </p:nvPicPr>
        <p:blipFill>
          <a:blip r:embed="rId2"/>
          <a:stretch>
            <a:fillRect/>
          </a:stretch>
        </p:blipFill>
        <p:spPr>
          <a:xfrm>
            <a:off x="8135672" y="3965840"/>
            <a:ext cx="3427012" cy="1636694"/>
          </a:xfrm>
          <a:prstGeom prst="rect">
            <a:avLst/>
          </a:prstGeom>
        </p:spPr>
      </p:pic>
      <p:sp>
        <p:nvSpPr>
          <p:cNvPr id="22" name="正方形/長方形 21">
            <a:extLst>
              <a:ext uri="{FF2B5EF4-FFF2-40B4-BE49-F238E27FC236}">
                <a16:creationId xmlns:a16="http://schemas.microsoft.com/office/drawing/2014/main" id="{4D7466D8-036C-32F5-A67B-9800822A9810}"/>
              </a:ext>
            </a:extLst>
          </p:cNvPr>
          <p:cNvSpPr/>
          <p:nvPr/>
        </p:nvSpPr>
        <p:spPr>
          <a:xfrm>
            <a:off x="7689484" y="3312231"/>
            <a:ext cx="4073799" cy="44505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171450" marR="0" lvl="0" indent="-171450" algn="l" defTabSz="478835"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1" lang="ja-JP" altLang="en-US" sz="1200" b="0"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バディの活動ヒント画面に、</a:t>
            </a:r>
            <a:r>
              <a:rPr kumimoji="1" lang="ja-JP" altLang="en-US"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“お気に入り追加”ボタンを新設し、</a:t>
            </a:r>
            <a:endParaRPr kumimoji="1" lang="en-US" altLang="ja-JP"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デジ棚の“お気に入り”と連動</a:t>
            </a:r>
            <a:endParaRPr kumimoji="1" lang="en-US" altLang="ja-JP"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970051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9VwuOP2HpTJbffejdOOn0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q8jISDSg4fehLREnD2m2j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vTa_F_Pypxfrxu0CweyvQ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911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Meiryo UI">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dirty="0" smtClean="0"/>
        </a:defPPr>
      </a:lstStyle>
    </a:txDef>
  </a:objectDefaults>
  <a:extraClrSchemeLst/>
</a:theme>
</file>

<file path=ppt/theme/theme10.xml><?xml version="1.0" encoding="utf-8"?>
<a:theme xmlns:a="http://schemas.openxmlformats.org/drawingml/2006/main" name="7_その他カラー（社内使用限定）">
  <a:themeElements>
    <a:clrScheme name="ユーザー設定 1">
      <a:dk1>
        <a:srgbClr val="000000"/>
      </a:dk1>
      <a:lt1>
        <a:sysClr val="window" lastClr="FFFFFF"/>
      </a:lt1>
      <a:dk2>
        <a:srgbClr val="DF0010"/>
      </a:dk2>
      <a:lt2>
        <a:srgbClr val="80725A"/>
      </a:lt2>
      <a:accent1>
        <a:srgbClr val="F0C3AB"/>
      </a:accent1>
      <a:accent2>
        <a:srgbClr val="C2B7A8"/>
      </a:accent2>
      <a:accent3>
        <a:srgbClr val="5D9784"/>
      </a:accent3>
      <a:accent4>
        <a:srgbClr val="35719B"/>
      </a:accent4>
      <a:accent5>
        <a:srgbClr val="6DB3D4"/>
      </a:accent5>
      <a:accent6>
        <a:srgbClr val="9A789B"/>
      </a:accent6>
      <a:hlink>
        <a:srgbClr val="D189A9"/>
      </a:hlink>
      <a:folHlink>
        <a:srgbClr val="0046A9"/>
      </a:folHlink>
    </a:clrScheme>
    <a:fontScheme name="ユーザー定義 1">
      <a:majorFont>
        <a:latin typeface="BIZ UDPゴシック"/>
        <a:ea typeface="BIZ UDPゴシック"/>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ウォームグレー30％">
  <a:themeElements>
    <a:clrScheme name="DLテスト">
      <a:dk1>
        <a:srgbClr val="000000"/>
      </a:dk1>
      <a:lt1>
        <a:sysClr val="window" lastClr="FFFFFF"/>
      </a:lt1>
      <a:dk2>
        <a:srgbClr val="DF0010"/>
      </a:dk2>
      <a:lt2>
        <a:srgbClr val="80725A"/>
      </a:lt2>
      <a:accent1>
        <a:srgbClr val="E1825E"/>
      </a:accent1>
      <a:accent2>
        <a:srgbClr val="F0C3AB"/>
      </a:accent2>
      <a:accent3>
        <a:srgbClr val="C2B7A8"/>
      </a:accent3>
      <a:accent4>
        <a:srgbClr val="E2DDD4"/>
      </a:accent4>
      <a:accent5>
        <a:srgbClr val="D59533"/>
      </a:accent5>
      <a:accent6>
        <a:srgbClr val="DBBD36"/>
      </a:accent6>
      <a:hlink>
        <a:srgbClr val="A8416E"/>
      </a:hlink>
      <a:folHlink>
        <a:srgbClr val="6053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913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new">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dirty="0" smtClean="0"/>
        </a:defPPr>
      </a:lstStyle>
    </a:txDef>
  </a:objectDefaults>
  <a:extraClrSchemeLst/>
</a:theme>
</file>

<file path=ppt/theme/theme4.xml><?xml version="1.0" encoding="utf-8"?>
<a:theme xmlns:a="http://schemas.openxmlformats.org/drawingml/2006/main" name="912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new">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dirty="0" smtClean="0"/>
        </a:defPPr>
      </a:lstStyle>
    </a:txDef>
  </a:objectDefaults>
  <a:extraClrSchemeLst/>
</a:theme>
</file>

<file path=ppt/theme/theme5.xml><?xml version="1.0" encoding="utf-8"?>
<a:theme xmlns:a="http://schemas.openxmlformats.org/drawingml/2006/main" name="914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new">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b="1" dirty="0" smtClean="0">
            <a:solidFill>
              <a:schemeClr val="tx1"/>
            </a:solidFill>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dirty="0" smtClean="0"/>
        </a:defPPr>
      </a:lstStyle>
    </a:txDef>
  </a:objectDefaults>
  <a:extraClrSchemeLst/>
</a:theme>
</file>

<file path=ppt/theme/theme6.xml><?xml version="1.0" encoding="utf-8"?>
<a:theme xmlns:a="http://schemas.openxmlformats.org/drawingml/2006/main" name="3_ウォームグレー30％">
  <a:themeElements>
    <a:clrScheme name="DLテスト">
      <a:dk1>
        <a:srgbClr val="000000"/>
      </a:dk1>
      <a:lt1>
        <a:sysClr val="window" lastClr="FFFFFF"/>
      </a:lt1>
      <a:dk2>
        <a:srgbClr val="DF0010"/>
      </a:dk2>
      <a:lt2>
        <a:srgbClr val="80725A"/>
      </a:lt2>
      <a:accent1>
        <a:srgbClr val="E1825E"/>
      </a:accent1>
      <a:accent2>
        <a:srgbClr val="F0C3AB"/>
      </a:accent2>
      <a:accent3>
        <a:srgbClr val="C2B7A8"/>
      </a:accent3>
      <a:accent4>
        <a:srgbClr val="E2DDD4"/>
      </a:accent4>
      <a:accent5>
        <a:srgbClr val="D59533"/>
      </a:accent5>
      <a:accent6>
        <a:srgbClr val="DBBD36"/>
      </a:accent6>
      <a:hlink>
        <a:srgbClr val="A8416E"/>
      </a:hlink>
      <a:folHlink>
        <a:srgbClr val="6053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lumMod val="20000"/>
            <a:lumOff val="80000"/>
          </a:schemeClr>
        </a:solidFill>
      </a:spPr>
      <a:bodyPr wrap="square" rtlCol="0">
        <a:spAutoFit/>
      </a:bodyPr>
      <a:lstStyle>
        <a:defPPr algn="ctr">
          <a:defRPr kumimoji="1" dirty="0" smtClean="0"/>
        </a:defPPr>
      </a:lstStyle>
    </a:txDef>
  </a:objectDefaults>
  <a:extraClrSchemeLst/>
</a:theme>
</file>

<file path=ppt/theme/theme7.xml><?xml version="1.0" encoding="utf-8"?>
<a:theme xmlns:a="http://schemas.openxmlformats.org/drawingml/2006/main" name="915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new">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noFill/>
        <a:ln w="9525" cap="flat" cmpd="sng" algn="ctr">
          <a:solidFill>
            <a:srgbClr val="000000"/>
          </a:solidFill>
          <a:prstDash val="solid"/>
          <a:headEnd type="none" w="lg" len="med"/>
          <a:tailEnd type="none" w="lg" len="med"/>
        </a:ln>
        <a:effectLst/>
      </a:spPr>
      <a:bodyPr/>
      <a:lstStyle/>
    </a:lnDef>
    <a:txDef>
      <a:spPr>
        <a:noFill/>
      </a:spPr>
      <a:bodyPr wrap="square" rtlCol="0">
        <a:spAutoFit/>
      </a:bodyPr>
      <a:lstStyle>
        <a:defPPr>
          <a:defRPr kumimoji="1" dirty="0" smtClean="0"/>
        </a:defPPr>
      </a:lstStyle>
    </a:txDef>
  </a:objectDefaults>
  <a:extraClrSchemeLst/>
</a:theme>
</file>

<file path=ppt/theme/theme8.xml><?xml version="1.0" encoding="utf-8"?>
<a:theme xmlns:a="http://schemas.openxmlformats.org/drawingml/2006/main" name="12_ウォームグレー30％">
  <a:themeElements>
    <a:clrScheme name="DLテスト">
      <a:dk1>
        <a:srgbClr val="000000"/>
      </a:dk1>
      <a:lt1>
        <a:sysClr val="window" lastClr="FFFFFF"/>
      </a:lt1>
      <a:dk2>
        <a:srgbClr val="DF0010"/>
      </a:dk2>
      <a:lt2>
        <a:srgbClr val="80725A"/>
      </a:lt2>
      <a:accent1>
        <a:srgbClr val="E1825E"/>
      </a:accent1>
      <a:accent2>
        <a:srgbClr val="F0C3AB"/>
      </a:accent2>
      <a:accent3>
        <a:srgbClr val="C2B7A8"/>
      </a:accent3>
      <a:accent4>
        <a:srgbClr val="E2DDD4"/>
      </a:accent4>
      <a:accent5>
        <a:srgbClr val="D59533"/>
      </a:accent5>
      <a:accent6>
        <a:srgbClr val="DBBD36"/>
      </a:accent6>
      <a:hlink>
        <a:srgbClr val="A8416E"/>
      </a:hlink>
      <a:folHlink>
        <a:srgbClr val="6053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lIns="36000" rIns="36000" rtlCol="0" anchor="ctr">
        <a:noAutofit/>
      </a:bodyPr>
      <a:lstStyle>
        <a:defPPr algn="ctr">
          <a:defRPr kumimoji="1" sz="1200" dirty="0" smtClean="0">
            <a:solidFill>
              <a:schemeClr val="tx1"/>
            </a:solidFill>
            <a:latin typeface="Meiryo UI" pitchFamily="50" charset="-128"/>
            <a:ea typeface="Meiryo UI" pitchFamily="50" charset="-128"/>
            <a:cs typeface="Meiryo UI" pitchFamily="50"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913_dl_inner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Calibri"/>
        <a:ea typeface="Meiryo UI"/>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40000"/>
            <a:lumOff val="60000"/>
          </a:schemeClr>
        </a:solidFill>
        <a:ln>
          <a:noFill/>
        </a:ln>
        <a:effectLst/>
      </a:spPr>
      <a:bodyPr rtlCol="0" anchor="ctr"/>
      <a:lstStyle>
        <a:defPPr algn="ctr">
          <a:defRPr kumimoji="1" sz="1400">
            <a:solidFill>
              <a:schemeClr val="tx1">
                <a:lumMod val="65000"/>
                <a:lumOff val="35000"/>
              </a:schemeClr>
            </a:solidFill>
            <a:latin typeface="BIZ UDPゴシック" panose="020B0400000000000000" pitchFamily="50" charset="-128"/>
            <a:ea typeface="BIZ UDPゴシック" panose="020B0400000000000000" pitchFamily="50"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t">
        <a:noAutofit/>
      </a:bodyPr>
      <a:lstStyle>
        <a:defPPr fontAlgn="auto">
          <a:spcBef>
            <a:spcPts val="0"/>
          </a:spcBef>
          <a:spcAft>
            <a:spcPts val="0"/>
          </a:spcAft>
          <a:defRPr sz="1400" dirty="0" smtClean="0">
            <a:latin typeface="Meiryo UI" pitchFamily="50" charset="-128"/>
            <a:ea typeface="Meiryo UI" pitchFamily="50" charset="-128"/>
            <a:cs typeface="Meiryo UI" pitchFamily="50" charset="-128"/>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1BC663CBE90E04BBF9E2EF35670007F" ma:contentTypeVersion="10" ma:contentTypeDescription="新しいドキュメントを作成します。" ma:contentTypeScope="" ma:versionID="d1f9318ea89ed267d7d1a487cfe97ecb">
  <xsd:schema xmlns:xsd="http://www.w3.org/2001/XMLSchema" xmlns:xs="http://www.w3.org/2001/XMLSchema" xmlns:p="http://schemas.microsoft.com/office/2006/metadata/properties" xmlns:ns2="9a43e0a8-dcd6-41f9-a290-572c202f8661" xmlns:ns3="29a77b47-d302-4e94-9a2b-8181af38761d" targetNamespace="http://schemas.microsoft.com/office/2006/metadata/properties" ma:root="true" ma:fieldsID="e7da46066dfebbc867abf1840beb010f" ns2:_="" ns3:_="">
    <xsd:import namespace="9a43e0a8-dcd6-41f9-a290-572c202f8661"/>
    <xsd:import namespace="29a77b47-d302-4e94-9a2b-8181af38761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43e0a8-dcd6-41f9-a290-572c202f86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画像タグ" ma:readOnly="false" ma:fieldId="{5cf76f15-5ced-4ddc-b409-7134ff3c332f}" ma:taxonomyMulti="true" ma:sspId="f9d5883a-5b3e-4ddf-a4a4-796123c12594"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a77b47-d302-4e94-9a2b-8181af38761d"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d42b784-1c12-4639-b04c-fb54dc49daed}" ma:internalName="TaxCatchAll" ma:showField="CatchAllData" ma:web="29a77b47-d302-4e94-9a2b-8181af3876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9a77b47-d302-4e94-9a2b-8181af38761d" xsi:nil="true"/>
    <lcf76f155ced4ddcb4097134ff3c332f xmlns="9a43e0a8-dcd6-41f9-a290-572c202f866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345364-6AB9-42CD-AD57-D183533C816A}"/>
</file>

<file path=customXml/itemProps2.xml><?xml version="1.0" encoding="utf-8"?>
<ds:datastoreItem xmlns:ds="http://schemas.openxmlformats.org/officeDocument/2006/customXml" ds:itemID="{21130778-17F8-4EA5-B0FD-F2C39BB4EC59}">
  <ds:schemaRefs>
    <ds:schemaRef ds:uri="http://purl.org/dc/elements/1.1/"/>
    <ds:schemaRef ds:uri="http://schemas.microsoft.com/office/2006/metadata/properties"/>
    <ds:schemaRef ds:uri="8dfe77b0-c290-4a23-9047-c89c46071d09"/>
    <ds:schemaRef ds:uri="http://purl.org/dc/terms/"/>
    <ds:schemaRef ds:uri="http://schemas.openxmlformats.org/package/2006/metadata/core-properties"/>
    <ds:schemaRef ds:uri="1c1acb13-5018-45b9-b4e3-77591130aa23"/>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1F4AA5-2063-4976-B168-28785884A67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2750</Words>
  <Application>Microsoft Office PowerPoint</Application>
  <PresentationFormat>ワイド画面</PresentationFormat>
  <Paragraphs>345</Paragraphs>
  <Slides>9</Slides>
  <Notes>6</Notes>
  <HiddenSlides>0</HiddenSlides>
  <MMClips>0</MMClips>
  <ScaleCrop>false</ScaleCrop>
  <HeadingPairs>
    <vt:vector size="8" baseType="variant">
      <vt:variant>
        <vt:lpstr>使用されているフォント</vt:lpstr>
      </vt:variant>
      <vt:variant>
        <vt:i4>8</vt:i4>
      </vt:variant>
      <vt:variant>
        <vt:lpstr>テーマ</vt:lpstr>
      </vt:variant>
      <vt:variant>
        <vt:i4>10</vt:i4>
      </vt:variant>
      <vt:variant>
        <vt:lpstr>埋め込まれた OLE サーバー</vt:lpstr>
      </vt:variant>
      <vt:variant>
        <vt:i4>1</vt:i4>
      </vt:variant>
      <vt:variant>
        <vt:lpstr>スライド タイトル</vt:lpstr>
      </vt:variant>
      <vt:variant>
        <vt:i4>9</vt:i4>
      </vt:variant>
    </vt:vector>
  </HeadingPairs>
  <TitlesOfParts>
    <vt:vector size="28" baseType="lpstr">
      <vt:lpstr>Arial Unicode MS</vt:lpstr>
      <vt:lpstr>BIZ UDPゴシック</vt:lpstr>
      <vt:lpstr>Meiryo UI</vt:lpstr>
      <vt:lpstr>ＭＳ Ｐゴシック</vt:lpstr>
      <vt:lpstr>メイリオ</vt:lpstr>
      <vt:lpstr>Arial</vt:lpstr>
      <vt:lpstr>Calibri</vt:lpstr>
      <vt:lpstr>Wingdings</vt:lpstr>
      <vt:lpstr>911_dl_template</vt:lpstr>
      <vt:lpstr>ウォームグレー30％</vt:lpstr>
      <vt:lpstr>913_dl_template</vt:lpstr>
      <vt:lpstr>912_dl_template</vt:lpstr>
      <vt:lpstr>914_dl_template</vt:lpstr>
      <vt:lpstr>3_ウォームグレー30％</vt:lpstr>
      <vt:lpstr>915_dl_template</vt:lpstr>
      <vt:lpstr>12_ウォームグレー30％</vt:lpstr>
      <vt:lpstr>913_dl_inner_template</vt:lpstr>
      <vt:lpstr>7_その他カラー（社内使用限定）</vt:lpstr>
      <vt:lpstr>think-cell スライド</vt:lpstr>
      <vt:lpstr>４．【サマリ】デジタルバディとデジ棚の連携により実現すること</vt:lpstr>
      <vt:lpstr>本日のMTGを踏まえた今後のタスク</vt:lpstr>
      <vt:lpstr>新設バディカテゴリの内容最終決定について</vt:lpstr>
      <vt:lpstr>PowerPoint プレゼンテーション</vt:lpstr>
      <vt:lpstr>PowerPoint プレゼンテーション</vt:lpstr>
      <vt:lpstr>PowerPoint プレゼンテーション</vt:lpstr>
      <vt:lpstr>PowerPoint プレゼンテーション</vt:lpstr>
      <vt:lpstr>２．デジタルバディがデジ棚と連携してやりたいこと 　　バディのチラシ“お気に入り追加”によるデジ棚への連携</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岡田 浩太郎</cp:lastModifiedBy>
  <cp:revision>1</cp:revision>
  <cp:lastPrinted>2016-08-26T04:59:14Z</cp:lastPrinted>
  <dcterms:created xsi:type="dcterms:W3CDTF">2014-03-06T11:35:38Z</dcterms:created>
  <dcterms:modified xsi:type="dcterms:W3CDTF">2025-04-30T08:53:10Z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0x010100C1BC663CBE90E04BBF9E2EF35670007F</vt:lpwstr>
  </property>
  <property fmtid="{D5CDD505-2E9C-101B-9397-08002B2CF9AE}" pid="3" name="MediaServiceImageTags">
    <vt:lpwstr/>
  </property>
</Properties>
</file>