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BC491-1244-45D7-2614-B94AB285E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32E1D5-D9AB-B0A1-F8AB-20DD897DE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05BF1-FD75-EE3D-89CE-31A4D01F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E006AD-7B2A-7C60-5013-71B7AC51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F1F71C-A33D-FAA7-ADCB-01B10623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0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4E8C0-CE33-3B90-D966-85ADFDBE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D082E9-18CC-4F92-4EA6-5E6976F4B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3D0081-3E6E-DDEE-E9DF-C6795D2D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7872F-3ABC-92ED-A609-7FF6AE69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7E1853-7C6D-036B-53F1-8EB6EF34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9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4884C5-47FE-E9DE-D696-D3EFB1AE3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6DF8D8-A453-C3F6-2CAD-1411E85C6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84CBFE-C285-6558-7460-DE99E98F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E2F6F-3964-F1A6-85EA-CF4B8895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3A62DD-6867-22C4-DFEE-CA037F19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06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C22F6-2FFE-132E-633E-2F9FB3E8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A4277-D804-8410-9BAF-288B46181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432049-0933-BA60-33E2-52B3992A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34EBAC-F4C9-CDC0-5FE8-78199B01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BF7D89-FD4F-C24C-7264-CF6B40D6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33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31AB6-43AF-4154-5500-A83A3204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6A981-880F-E2B0-C932-BE1701A35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4E6350-21F0-ED8F-EC10-8E4A6EF5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259A86-ECAC-73EB-3BC7-8A49B21E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BAD999-3B0B-C72A-A86A-73639BEF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90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989C-B0AA-5A87-8A0F-1A1342B9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B7F599-4E59-7DB5-E852-4E58BF2D5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F89DFE-AC8A-BD9D-9F4C-5E2DF27BE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3727BC-5760-2225-4937-3C9C1E58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19B14-4A9B-38FE-A66C-02704A73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20785E-8098-346F-59C3-F99A3915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79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12521-1E12-8975-6A58-31609E2B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CC2B73-545A-6F27-0500-C8AA254A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8333AA-B536-D6E9-DA4E-37A903A74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DA2E19-EB2F-D3F0-6135-BE226B85A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602930-72D8-4FA1-DD3B-10BC21E6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00C03F-454B-2480-B3B7-56B6B888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B9D2BE-A5E7-992D-7C4C-425B7E84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EDAAD0-650B-CAF3-0457-F74FF194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75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C2A0A7-89D0-C16B-82F5-400829DD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7564C6-7754-81B4-C2FC-0E000471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E12F97-F9B7-D4A6-90F1-79A8B9C7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5F1438-C2AB-94C0-A1F8-C20E905A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73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A11721-C393-E995-53CF-7AC5C134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1C0C57-9CAE-F2F3-9661-3C21FA2F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B3AA8F-D571-241F-F072-451BB477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45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258981-B8C4-6AB3-5D58-174176F8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C5D504-FCDE-136A-2388-367373733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4159C2-9C06-2D65-1B13-98D443BE3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C19153-C0AE-AC42-F441-7960A4DC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A45DF3-051C-BA48-F686-9B1878FE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CBD0B0-952E-7600-06E8-BD1F69DD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83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EC272-43D9-62E7-5BEA-D1675883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63654A-D3E5-4E1F-C1DF-4876EA216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14873E-4994-A89A-76B4-279C6E502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EF1270-CE89-74AF-540C-50DFD10B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37DA9E-D565-D687-E164-1EFBAAC8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0A1842-85CE-135A-E20B-26EB3DEF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8971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7F9E59-B96D-26BD-6D50-96E7AFA9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8E08AA-9CED-1C3D-02D9-0C98C2528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49ADE-F875-8081-C753-7EEE70111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B4E28E-6A4B-8A46-3310-7CD6AB602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00882C-AB10-50FE-10D6-A1B566AA5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68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6CE386-AE8E-D6F2-875F-8134F11FA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Azure リソース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427BB-299A-87C0-D2C7-36A99E75B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/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92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2372D-0C63-0CC0-3D48-F54FD95D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あい Azure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8574B0-2037-3167-6DB4-36894247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テスト 12345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59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Azureリソース</vt:lpstr>
      <vt:lpstr>TESTあいAzure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Tasuku Nakagawa</dc:creator>
  <cp:lastModifiedBy>Tasuku Nakagawa</cp:lastModifiedBy>
  <cp:revision>1</cp:revision>
  <dcterms:created xsi:type="dcterms:W3CDTF">2025-05-08T06:14:44Z</dcterms:created>
  <dcterms:modified xsi:type="dcterms:W3CDTF">2025-05-08T06:15:37Z</dcterms:modified>
</cp:coreProperties>
</file>