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Playfair Display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PlayfairDisplay-bold.fntdata"/><Relationship Id="rId27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Oswald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swa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c206ef395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c206ef395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Kai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c206ef395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c206ef395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Kai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c206ef395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c206ef395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Kai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c206ef395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c206ef395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Kai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c206ef395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c206ef395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Chandler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c206ef395_1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c206ef395_1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c206ef395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c206ef395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c206ef395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c206ef395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c206ef395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c206ef395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c206ef39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c206ef39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c206ef395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c206ef395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c206ef395_1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c206ef395_1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0c17d33bf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0c17d33bf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c206ef39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c206ef39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c206ef395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c206ef395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c206ef395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c206ef395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Concrete Architecture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1190550" y="957200"/>
            <a:ext cx="3297000" cy="9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PostgreSQL</a:t>
            </a:r>
            <a:endParaRPr sz="3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564600" y="2965800"/>
            <a:ext cx="3494400" cy="9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Shared Memory</a:t>
            </a:r>
            <a:endParaRPr sz="2900"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1699000" y="4498950"/>
            <a:ext cx="5484000" cy="59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Yonis, Qasim, Chirag, Sarwat, Chandler, Taswar, Amir, Kai</a:t>
            </a:r>
            <a:endParaRPr sz="2300"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8275" y="729500"/>
            <a:ext cx="1445475" cy="14911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699000" y="4163375"/>
            <a:ext cx="1654500" cy="59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C-Lion</a:t>
            </a:r>
            <a:endParaRPr/>
          </a:p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1525" y="200675"/>
            <a:ext cx="4910124" cy="48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3694925" y="807050"/>
            <a:ext cx="754800" cy="252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3767975" y="779600"/>
            <a:ext cx="87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Postmaster</a:t>
            </a:r>
            <a:endParaRPr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Sequence Diagram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Shared buffer mechanism: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	Backend process requests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To update table 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	Each memory unit checks if table x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exists before passing the request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forward </a:t>
            </a:r>
            <a:r>
              <a:rPr lang="en-GB"/>
              <a:t>							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875" y="651720"/>
            <a:ext cx="4268775" cy="405667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-GB"/>
              <a:t>Sequence Diagram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Wal Buffer Sequence: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-Checkpointer sends signal when either: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-Checkpoint time expired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-WAL Buffer size limit reached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1775" y="694875"/>
            <a:ext cx="3560525" cy="38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151627"/>
            <a:ext cx="4723942" cy="133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Reflection Analysis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During conceptual analysis, components of the Assigned Subsystem presumed to be located in the same folder. This was not the case during concrete analysis.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During conceptual analysis, the interface library subsystem was overlooked. This subsystem played a big role in the concrete analysis.</a:t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Reflection Analysis (Cont’d)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45825" y="1297450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Memory (</a:t>
            </a:r>
            <a:r>
              <a:rPr lang="en-GB"/>
              <a:t>especially</a:t>
            </a:r>
            <a:r>
              <a:rPr lang="en-GB"/>
              <a:t> Shared Memory) was viewed as a black-box subsystem within our conceptual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role of the</a:t>
            </a:r>
            <a:r>
              <a:rPr lang="en-GB"/>
              <a:t> sha</a:t>
            </a:r>
            <a:r>
              <a:rPr lang="en-GB"/>
              <a:t>red memory subsystem was explored in further detail during the synthesis of our concrete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Importance of the use of design patterns to solve </a:t>
            </a:r>
            <a:r>
              <a:rPr lang="en-GB"/>
              <a:t>common</a:t>
            </a:r>
            <a:r>
              <a:rPr lang="en-GB"/>
              <a:t> shared memory subsystem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transactional nature of the shared memory interactions have been investigated in our concrete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Extensions to Write Ahead Logging (WAL) Shared Buffer Pool from our conceptual architecture</a:t>
            </a:r>
            <a:endParaRPr/>
          </a:p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Limitations of report findings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41932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architecture diagrams that are produced in LSEdit still don’t show all the dependencies of files as </a:t>
            </a:r>
            <a:r>
              <a:rPr lang="en-GB"/>
              <a:t>there are thousands of files overall.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might not be evident from the report as how to combine the least important subsystems together.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Due to many dependencies we had to pick and choose very important relevant subsystems only. </a:t>
            </a:r>
            <a:endParaRPr/>
          </a:p>
        </p:txBody>
      </p:sp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Lesson Learned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253200" y="1249974"/>
            <a:ext cx="8520600" cy="31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Good commenting in the source code made the task of understanding subsystems much easier.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important lesson is that a system's concrete architecture will not always strictly follow a particular architecture style.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Because of the way that open source projects evolve, there are legacy interactions that should have been updated, but haven't looked into yet.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There were many unexpected dependencies, some which were logical and some that were not.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There were many unexpected dependencies, some which were not logical. It was learned that unjustified dependencies were usually the effect of convenience or legacy reasons. 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The pqsignal protocol could be rewritten and moved to minimize repeated code and add additional cohesiveness to the subsystems.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267825" y="1881875"/>
            <a:ext cx="8520600" cy="17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</a:t>
            </a:r>
            <a:r>
              <a:rPr lang="en-GB"/>
              <a:t>chose</a:t>
            </a:r>
            <a:r>
              <a:rPr lang="en-GB"/>
              <a:t> Shared memory subsystem to talk about in our presentation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will touch on different </a:t>
            </a:r>
            <a:r>
              <a:rPr lang="en-GB"/>
              <a:t>architecture</a:t>
            </a:r>
            <a:r>
              <a:rPr lang="en-GB"/>
              <a:t> subsystems </a:t>
            </a:r>
            <a:r>
              <a:rPr lang="en-GB"/>
              <a:t>within shared memory and do a live demo</a:t>
            </a:r>
            <a:r>
              <a:rPr lang="en-GB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Furthermore</a:t>
            </a:r>
            <a:r>
              <a:rPr lang="en-GB"/>
              <a:t> we will show sequence diagrams of </a:t>
            </a:r>
            <a:r>
              <a:rPr lang="en-GB"/>
              <a:t>shared memory </a:t>
            </a:r>
            <a:r>
              <a:rPr lang="en-GB"/>
              <a:t>and use cases.</a:t>
            </a:r>
            <a:endParaRPr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Process of deriving Concrete Architecture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219375" y="904350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Checked the postgres source code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Understood the dependencies and created scripts to extract dependencies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Looked at the Postgres_Understand_FileDependency.csv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Created the subsystems in containment files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Generated clean high level </a:t>
            </a:r>
            <a:r>
              <a:rPr lang="en-GB"/>
              <a:t>architecture</a:t>
            </a:r>
            <a:r>
              <a:rPr lang="en-GB"/>
              <a:t> diagrams via Lsedit tool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/>
              <a:t> </a:t>
            </a:r>
            <a:endParaRPr sz="1200"/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 level Subsystems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Describe the functionality of the top level subsystems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Present the rationale for the interactions between these subsystems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Client Interface Library(pibpq, ecpg)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Backend (postmaster, query processing, tcop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Include (contains .h header files)</a:t>
            </a:r>
            <a:endParaRPr/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3138750" y="4510550"/>
            <a:ext cx="617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Figure 1:</a:t>
            </a:r>
            <a:r>
              <a:rPr lang="en-GB" sz="1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High Level  Concrete Architecture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350" y="179250"/>
            <a:ext cx="6769122" cy="4205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696" y="84900"/>
            <a:ext cx="8258617" cy="44851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2379525" y="4693100"/>
            <a:ext cx="617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Figure 2: </a:t>
            </a:r>
            <a:r>
              <a:rPr lang="en-GB" sz="13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Concrete Architecture of Backend Subsystem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Architectural Style of PostgreSQL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47250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Relational d</a:t>
            </a:r>
            <a:r>
              <a:rPr lang="en-GB"/>
              <a:t>atabase sub-systems use a combination of architectural styles (Client-Server, Pipe-Filter, &amp; Master-Slave models)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PostgreSQL makes use of the database-centric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architecture allows for stored procedures which can run on the database server itself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Allows for ease of sharing of memory between many clients in distributed computing 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Architecture makes use of table driven logic instead of commonly used compiler logic</a:t>
            </a:r>
            <a:endParaRPr/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Patterns in Shared Memory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Lots of design pattern exists for the purposes of shared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Usage of these patterns depends on their respective application domain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Some notably used design patterns used in </a:t>
            </a:r>
            <a:r>
              <a:rPr lang="en-GB"/>
              <a:t>shared memory: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"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Static Allocation Pattern</a:t>
            </a:r>
            <a:r>
              <a:rPr lang="en-GB"/>
              <a:t>: Used for predictable shared memory systems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Pool Allocation Pattern</a:t>
            </a:r>
            <a:r>
              <a:rPr lang="en-GB"/>
              <a:t>: Used for dynamically shared memory systems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Garbage Collection Pattern</a:t>
            </a:r>
            <a:r>
              <a:rPr lang="en-GB"/>
              <a:t>: Used for clearing up pointer defects and memory leaks with the shared </a:t>
            </a:r>
            <a:r>
              <a:rPr lang="en-GB"/>
              <a:t>memory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Layered Pattern: </a:t>
            </a:r>
            <a:r>
              <a:rPr lang="en-GB"/>
              <a:t>Used by the Buffer Manager to transfer data between storage and shared memory</a:t>
            </a:r>
            <a:endParaRPr/>
          </a:p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Live Demo of the Extracted Architecture 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Provide a live demo of the extracted architecture and explain its subcomponents and their interactions using LSEdit</a:t>
            </a:r>
            <a:endParaRPr/>
          </a:p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