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62" r:id="rId3"/>
    <p:sldId id="296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60" r:id="rId31"/>
    <p:sldId id="294" r:id="rId32"/>
    <p:sldId id="29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985E"/>
    <a:srgbClr val="029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san Shehzad" userId="d5d59760cdf27b39" providerId="LiveId" clId="{6D6FBC4D-E1E7-415B-A504-B235C8E4352E}"/>
    <pc:docChg chg="modSld">
      <pc:chgData name="Ahsan Shehzad" userId="d5d59760cdf27b39" providerId="LiveId" clId="{6D6FBC4D-E1E7-415B-A504-B235C8E4352E}" dt="2022-06-03T21:46:34.684" v="5" actId="20577"/>
      <pc:docMkLst>
        <pc:docMk/>
      </pc:docMkLst>
      <pc:sldChg chg="modSp mod">
        <pc:chgData name="Ahsan Shehzad" userId="d5d59760cdf27b39" providerId="LiveId" clId="{6D6FBC4D-E1E7-415B-A504-B235C8E4352E}" dt="2022-06-03T21:46:34.684" v="5" actId="20577"/>
        <pc:sldMkLst>
          <pc:docMk/>
          <pc:sldMk cId="262308753" sldId="256"/>
        </pc:sldMkLst>
        <pc:spChg chg="mod">
          <ac:chgData name="Ahsan Shehzad" userId="d5d59760cdf27b39" providerId="LiveId" clId="{6D6FBC4D-E1E7-415B-A504-B235C8E4352E}" dt="2022-06-03T21:46:34.684" v="5" actId="20577"/>
          <ac:spMkLst>
            <pc:docMk/>
            <pc:sldMk cId="262308753" sldId="256"/>
            <ac:spMk id="10" creationId="{00000000-0000-0000-0000-000000000000}"/>
          </ac:spMkLst>
        </pc:spChg>
      </pc:sldChg>
    </pc:docChg>
  </pc:docChgLst>
  <pc:docChgLst>
    <pc:chgData name="Ahsan Shehzad" userId="d5d59760cdf27b39" providerId="LiveId" clId="{6D83D54C-53C5-4C72-A286-413F37B83BAA}"/>
    <pc:docChg chg="undo custSel addSld delSld modSld sldOrd">
      <pc:chgData name="Ahsan Shehzad" userId="d5d59760cdf27b39" providerId="LiveId" clId="{6D83D54C-53C5-4C72-A286-413F37B83BAA}" dt="2022-05-24T09:17:13.989" v="1051" actId="20577"/>
      <pc:docMkLst>
        <pc:docMk/>
      </pc:docMkLst>
      <pc:sldChg chg="modSp mod">
        <pc:chgData name="Ahsan Shehzad" userId="d5d59760cdf27b39" providerId="LiveId" clId="{6D83D54C-53C5-4C72-A286-413F37B83BAA}" dt="2022-05-24T07:50:34.698" v="928" actId="20577"/>
        <pc:sldMkLst>
          <pc:docMk/>
          <pc:sldMk cId="262308753" sldId="256"/>
        </pc:sldMkLst>
        <pc:spChg chg="mod">
          <ac:chgData name="Ahsan Shehzad" userId="d5d59760cdf27b39" providerId="LiveId" clId="{6D83D54C-53C5-4C72-A286-413F37B83BAA}" dt="2022-05-24T07:50:34.698" v="928" actId="20577"/>
          <ac:spMkLst>
            <pc:docMk/>
            <pc:sldMk cId="262308753" sldId="256"/>
            <ac:spMk id="10" creationId="{00000000-0000-0000-0000-000000000000}"/>
          </ac:spMkLst>
        </pc:spChg>
      </pc:sldChg>
      <pc:sldChg chg="add del">
        <pc:chgData name="Ahsan Shehzad" userId="d5d59760cdf27b39" providerId="LiveId" clId="{6D83D54C-53C5-4C72-A286-413F37B83BAA}" dt="2022-05-24T05:45:14.860" v="42" actId="47"/>
        <pc:sldMkLst>
          <pc:docMk/>
          <pc:sldMk cId="2861017031" sldId="257"/>
        </pc:sldMkLst>
      </pc:sldChg>
      <pc:sldChg chg="addSp delSp modSp add mod ord">
        <pc:chgData name="Ahsan Shehzad" userId="d5d59760cdf27b39" providerId="LiveId" clId="{6D83D54C-53C5-4C72-A286-413F37B83BAA}" dt="2022-05-24T09:13:31.609" v="960" actId="478"/>
        <pc:sldMkLst>
          <pc:docMk/>
          <pc:sldMk cId="967097385" sldId="260"/>
        </pc:sldMkLst>
        <pc:spChg chg="mod">
          <ac:chgData name="Ahsan Shehzad" userId="d5d59760cdf27b39" providerId="LiveId" clId="{6D83D54C-53C5-4C72-A286-413F37B83BAA}" dt="2022-05-24T09:13:04.728" v="950" actId="27636"/>
          <ac:spMkLst>
            <pc:docMk/>
            <pc:sldMk cId="967097385" sldId="260"/>
            <ac:spMk id="3" creationId="{A191DDE1-22F9-41FA-B902-230CC4011641}"/>
          </ac:spMkLst>
        </pc:spChg>
        <pc:spChg chg="del mod">
          <ac:chgData name="Ahsan Shehzad" userId="d5d59760cdf27b39" providerId="LiveId" clId="{6D83D54C-53C5-4C72-A286-413F37B83BAA}" dt="2022-05-24T09:13:29.456" v="958" actId="478"/>
          <ac:spMkLst>
            <pc:docMk/>
            <pc:sldMk cId="967097385" sldId="260"/>
            <ac:spMk id="5" creationId="{5C064476-C8B4-4929-A051-EE5A3D50CA2A}"/>
          </ac:spMkLst>
        </pc:spChg>
        <pc:spChg chg="add del mod">
          <ac:chgData name="Ahsan Shehzad" userId="d5d59760cdf27b39" providerId="LiveId" clId="{6D83D54C-53C5-4C72-A286-413F37B83BAA}" dt="2022-05-24T09:13:31.609" v="960" actId="478"/>
          <ac:spMkLst>
            <pc:docMk/>
            <pc:sldMk cId="967097385" sldId="260"/>
            <ac:spMk id="8" creationId="{2767BB6E-F8F6-305A-8F33-36E8F23F573D}"/>
          </ac:spMkLst>
        </pc:spChg>
      </pc:sldChg>
      <pc:sldChg chg="add del">
        <pc:chgData name="Ahsan Shehzad" userId="d5d59760cdf27b39" providerId="LiveId" clId="{6D83D54C-53C5-4C72-A286-413F37B83BAA}" dt="2022-05-24T05:45:14.860" v="42" actId="47"/>
        <pc:sldMkLst>
          <pc:docMk/>
          <pc:sldMk cId="2189468381" sldId="261"/>
        </pc:sldMkLst>
      </pc:sldChg>
      <pc:sldChg chg="addSp modSp add del mod modAnim">
        <pc:chgData name="Ahsan Shehzad" userId="d5d59760cdf27b39" providerId="LiveId" clId="{6D83D54C-53C5-4C72-A286-413F37B83BAA}" dt="2022-05-24T05:52:09.398" v="153"/>
        <pc:sldMkLst>
          <pc:docMk/>
          <pc:sldMk cId="3928597670" sldId="262"/>
        </pc:sldMkLst>
        <pc:spChg chg="add mod">
          <ac:chgData name="Ahsan Shehzad" userId="d5d59760cdf27b39" providerId="LiveId" clId="{6D83D54C-53C5-4C72-A286-413F37B83BAA}" dt="2022-05-24T05:51:45.761" v="152" actId="207"/>
          <ac:spMkLst>
            <pc:docMk/>
            <pc:sldMk cId="3928597670" sldId="262"/>
            <ac:spMk id="3" creationId="{71985399-4C4D-9FED-104B-9C49058B3011}"/>
          </ac:spMkLst>
        </pc:spChg>
      </pc:sldChg>
      <pc:sldChg chg="add del">
        <pc:chgData name="Ahsan Shehzad" userId="d5d59760cdf27b39" providerId="LiveId" clId="{6D83D54C-53C5-4C72-A286-413F37B83BAA}" dt="2022-05-24T05:45:14.860" v="42" actId="47"/>
        <pc:sldMkLst>
          <pc:docMk/>
          <pc:sldMk cId="1419968701" sldId="264"/>
        </pc:sldMkLst>
      </pc:sldChg>
      <pc:sldChg chg="add del">
        <pc:chgData name="Ahsan Shehzad" userId="d5d59760cdf27b39" providerId="LiveId" clId="{6D83D54C-53C5-4C72-A286-413F37B83BAA}" dt="2022-05-24T05:45:14.860" v="42" actId="47"/>
        <pc:sldMkLst>
          <pc:docMk/>
          <pc:sldMk cId="1239838223" sldId="265"/>
        </pc:sldMkLst>
      </pc:sldChg>
      <pc:sldChg chg="add del">
        <pc:chgData name="Ahsan Shehzad" userId="d5d59760cdf27b39" providerId="LiveId" clId="{6D83D54C-53C5-4C72-A286-413F37B83BAA}" dt="2022-05-24T05:45:14.860" v="42" actId="47"/>
        <pc:sldMkLst>
          <pc:docMk/>
          <pc:sldMk cId="527447606" sldId="266"/>
        </pc:sldMkLst>
      </pc:sldChg>
      <pc:sldChg chg="add del">
        <pc:chgData name="Ahsan Shehzad" userId="d5d59760cdf27b39" providerId="LiveId" clId="{6D83D54C-53C5-4C72-A286-413F37B83BAA}" dt="2022-05-24T05:45:14.860" v="42" actId="47"/>
        <pc:sldMkLst>
          <pc:docMk/>
          <pc:sldMk cId="448742129" sldId="267"/>
        </pc:sldMkLst>
      </pc:sldChg>
      <pc:sldChg chg="delSp modSp add del mod">
        <pc:chgData name="Ahsan Shehzad" userId="d5d59760cdf27b39" providerId="LiveId" clId="{6D83D54C-53C5-4C72-A286-413F37B83BAA}" dt="2022-05-24T09:14:34.093" v="978" actId="20577"/>
        <pc:sldMkLst>
          <pc:docMk/>
          <pc:sldMk cId="1485580352" sldId="268"/>
        </pc:sldMkLst>
        <pc:spChg chg="mod">
          <ac:chgData name="Ahsan Shehzad" userId="d5d59760cdf27b39" providerId="LiveId" clId="{6D83D54C-53C5-4C72-A286-413F37B83BAA}" dt="2022-05-24T09:14:34.093" v="978" actId="20577"/>
          <ac:spMkLst>
            <pc:docMk/>
            <pc:sldMk cId="1485580352" sldId="268"/>
            <ac:spMk id="3" creationId="{23089415-E23C-4694-9ED0-759D6CDC01B8}"/>
          </ac:spMkLst>
        </pc:spChg>
        <pc:picChg chg="del">
          <ac:chgData name="Ahsan Shehzad" userId="d5d59760cdf27b39" providerId="LiveId" clId="{6D83D54C-53C5-4C72-A286-413F37B83BAA}" dt="2022-05-24T05:47:37.790" v="50" actId="478"/>
          <ac:picMkLst>
            <pc:docMk/>
            <pc:sldMk cId="1485580352" sldId="268"/>
            <ac:picMk id="6" creationId="{7DF9FEE4-D5C1-3944-BFEB-8237D0332483}"/>
          </ac:picMkLst>
        </pc:picChg>
      </pc:sldChg>
      <pc:sldChg chg="new del">
        <pc:chgData name="Ahsan Shehzad" userId="d5d59760cdf27b39" providerId="LiveId" clId="{6D83D54C-53C5-4C72-A286-413F37B83BAA}" dt="2022-05-24T05:50:15.501" v="99" actId="47"/>
        <pc:sldMkLst>
          <pc:docMk/>
          <pc:sldMk cId="739825484" sldId="269"/>
        </pc:sldMkLst>
      </pc:sldChg>
      <pc:sldChg chg="addSp modSp new mod modAnim">
        <pc:chgData name="Ahsan Shehzad" userId="d5d59760cdf27b39" providerId="LiveId" clId="{6D83D54C-53C5-4C72-A286-413F37B83BAA}" dt="2022-05-24T06:00:40.845" v="183" actId="1076"/>
        <pc:sldMkLst>
          <pc:docMk/>
          <pc:sldMk cId="2018969246" sldId="269"/>
        </pc:sldMkLst>
        <pc:spChg chg="mod">
          <ac:chgData name="Ahsan Shehzad" userId="d5d59760cdf27b39" providerId="LiveId" clId="{6D83D54C-53C5-4C72-A286-413F37B83BAA}" dt="2022-05-24T05:52:28.396" v="156" actId="20577"/>
          <ac:spMkLst>
            <pc:docMk/>
            <pc:sldMk cId="2018969246" sldId="269"/>
            <ac:spMk id="2" creationId="{0DD031CB-D2ED-23A4-0040-A9C5547EA270}"/>
          </ac:spMkLst>
        </pc:spChg>
        <pc:spChg chg="mod">
          <ac:chgData name="Ahsan Shehzad" userId="d5d59760cdf27b39" providerId="LiveId" clId="{6D83D54C-53C5-4C72-A286-413F37B83BAA}" dt="2022-05-24T06:00:33.487" v="182" actId="20577"/>
          <ac:spMkLst>
            <pc:docMk/>
            <pc:sldMk cId="2018969246" sldId="269"/>
            <ac:spMk id="3" creationId="{99771B23-8132-F00E-0EF4-780D76DA6408}"/>
          </ac:spMkLst>
        </pc:spChg>
        <pc:picChg chg="add mod">
          <ac:chgData name="Ahsan Shehzad" userId="d5d59760cdf27b39" providerId="LiveId" clId="{6D83D54C-53C5-4C72-A286-413F37B83BAA}" dt="2022-05-24T06:00:40.845" v="183" actId="1076"/>
          <ac:picMkLst>
            <pc:docMk/>
            <pc:sldMk cId="2018969246" sldId="269"/>
            <ac:picMk id="4" creationId="{FA8A071F-BEA5-4B2C-2708-01F79494F5C5}"/>
          </ac:picMkLst>
        </pc:picChg>
      </pc:sldChg>
      <pc:sldChg chg="add del">
        <pc:chgData name="Ahsan Shehzad" userId="d5d59760cdf27b39" providerId="LiveId" clId="{6D83D54C-53C5-4C72-A286-413F37B83BAA}" dt="2022-05-24T05:45:14.860" v="42" actId="47"/>
        <pc:sldMkLst>
          <pc:docMk/>
          <pc:sldMk cId="770142053" sldId="270"/>
        </pc:sldMkLst>
      </pc:sldChg>
      <pc:sldChg chg="addSp delSp modSp new mod">
        <pc:chgData name="Ahsan Shehzad" userId="d5d59760cdf27b39" providerId="LiveId" clId="{6D83D54C-53C5-4C72-A286-413F37B83BAA}" dt="2022-05-24T06:01:19.037" v="193" actId="27636"/>
        <pc:sldMkLst>
          <pc:docMk/>
          <pc:sldMk cId="2149817862" sldId="270"/>
        </pc:sldMkLst>
        <pc:spChg chg="mod">
          <ac:chgData name="Ahsan Shehzad" userId="d5d59760cdf27b39" providerId="LiveId" clId="{6D83D54C-53C5-4C72-A286-413F37B83BAA}" dt="2022-05-24T06:00:56.270" v="185" actId="20577"/>
          <ac:spMkLst>
            <pc:docMk/>
            <pc:sldMk cId="2149817862" sldId="270"/>
            <ac:spMk id="2" creationId="{D5355C16-882F-EFF0-5C33-25FFBD80335D}"/>
          </ac:spMkLst>
        </pc:spChg>
        <pc:spChg chg="mod">
          <ac:chgData name="Ahsan Shehzad" userId="d5d59760cdf27b39" providerId="LiveId" clId="{6D83D54C-53C5-4C72-A286-413F37B83BAA}" dt="2022-05-24T06:01:19.037" v="193" actId="27636"/>
          <ac:spMkLst>
            <pc:docMk/>
            <pc:sldMk cId="2149817862" sldId="270"/>
            <ac:spMk id="3" creationId="{DC6523FB-C1B2-A787-8E14-CA93210A8D35}"/>
          </ac:spMkLst>
        </pc:spChg>
        <pc:picChg chg="add del">
          <ac:chgData name="Ahsan Shehzad" userId="d5d59760cdf27b39" providerId="LiveId" clId="{6D83D54C-53C5-4C72-A286-413F37B83BAA}" dt="2022-05-24T05:59:42.279" v="173" actId="478"/>
          <ac:picMkLst>
            <pc:docMk/>
            <pc:sldMk cId="2149817862" sldId="270"/>
            <ac:picMk id="4" creationId="{1F6F6A8F-9B22-71D8-EC82-18D6CB93B588}"/>
          </ac:picMkLst>
        </pc:picChg>
      </pc:sldChg>
      <pc:sldChg chg="addSp delSp modSp new mod">
        <pc:chgData name="Ahsan Shehzad" userId="d5d59760cdf27b39" providerId="LiveId" clId="{6D83D54C-53C5-4C72-A286-413F37B83BAA}" dt="2022-05-24T06:13:51.274" v="214" actId="115"/>
        <pc:sldMkLst>
          <pc:docMk/>
          <pc:sldMk cId="1094303470" sldId="271"/>
        </pc:sldMkLst>
        <pc:spChg chg="mod">
          <ac:chgData name="Ahsan Shehzad" userId="d5d59760cdf27b39" providerId="LiveId" clId="{6D83D54C-53C5-4C72-A286-413F37B83BAA}" dt="2022-05-24T06:02:44.313" v="195"/>
          <ac:spMkLst>
            <pc:docMk/>
            <pc:sldMk cId="1094303470" sldId="271"/>
            <ac:spMk id="2" creationId="{8341D585-CAA8-FDFE-6A87-A59E08123FA5}"/>
          </ac:spMkLst>
        </pc:spChg>
        <pc:spChg chg="mod">
          <ac:chgData name="Ahsan Shehzad" userId="d5d59760cdf27b39" providerId="LiveId" clId="{6D83D54C-53C5-4C72-A286-413F37B83BAA}" dt="2022-05-24T06:13:18.600" v="207" actId="1076"/>
          <ac:spMkLst>
            <pc:docMk/>
            <pc:sldMk cId="1094303470" sldId="271"/>
            <ac:spMk id="3" creationId="{6779B97E-5776-6911-D0AE-1FA78F1903B5}"/>
          </ac:spMkLst>
        </pc:spChg>
        <pc:spChg chg="add del">
          <ac:chgData name="Ahsan Shehzad" userId="d5d59760cdf27b39" providerId="LiveId" clId="{6D83D54C-53C5-4C72-A286-413F37B83BAA}" dt="2022-05-24T06:03:39.881" v="199"/>
          <ac:spMkLst>
            <pc:docMk/>
            <pc:sldMk cId="1094303470" sldId="271"/>
            <ac:spMk id="4" creationId="{72A41153-FD44-8127-9CC1-34F2676140AC}"/>
          </ac:spMkLst>
        </pc:spChg>
        <pc:spChg chg="add mod">
          <ac:chgData name="Ahsan Shehzad" userId="d5d59760cdf27b39" providerId="LiveId" clId="{6D83D54C-53C5-4C72-A286-413F37B83BAA}" dt="2022-05-24T06:13:51.274" v="214" actId="115"/>
          <ac:spMkLst>
            <pc:docMk/>
            <pc:sldMk cId="1094303470" sldId="271"/>
            <ac:spMk id="8" creationId="{C56E6946-1637-7E49-E600-C95057F632DB}"/>
          </ac:spMkLst>
        </pc:spChg>
        <pc:picChg chg="add mod">
          <ac:chgData name="Ahsan Shehzad" userId="d5d59760cdf27b39" providerId="LiveId" clId="{6D83D54C-53C5-4C72-A286-413F37B83BAA}" dt="2022-05-24T06:13:41.607" v="211" actId="14100"/>
          <ac:picMkLst>
            <pc:docMk/>
            <pc:sldMk cId="1094303470" sldId="271"/>
            <ac:picMk id="6" creationId="{2B693A0E-CFBA-6C49-6B51-E84535B1BCB0}"/>
          </ac:picMkLst>
        </pc:picChg>
      </pc:sldChg>
      <pc:sldChg chg="addSp delSp modSp add mod">
        <pc:chgData name="Ahsan Shehzad" userId="d5d59760cdf27b39" providerId="LiveId" clId="{6D83D54C-53C5-4C72-A286-413F37B83BAA}" dt="2022-05-24T06:15:14.374" v="228" actId="14100"/>
        <pc:sldMkLst>
          <pc:docMk/>
          <pc:sldMk cId="2077754456" sldId="272"/>
        </pc:sldMkLst>
        <pc:spChg chg="mod">
          <ac:chgData name="Ahsan Shehzad" userId="d5d59760cdf27b39" providerId="LiveId" clId="{6D83D54C-53C5-4C72-A286-413F37B83BAA}" dt="2022-05-24T06:14:39.577" v="219" actId="6549"/>
          <ac:spMkLst>
            <pc:docMk/>
            <pc:sldMk cId="2077754456" sldId="272"/>
            <ac:spMk id="3" creationId="{6779B97E-5776-6911-D0AE-1FA78F1903B5}"/>
          </ac:spMkLst>
        </pc:spChg>
        <pc:spChg chg="del">
          <ac:chgData name="Ahsan Shehzad" userId="d5d59760cdf27b39" providerId="LiveId" clId="{6D83D54C-53C5-4C72-A286-413F37B83BAA}" dt="2022-05-24T06:14:04.216" v="216" actId="478"/>
          <ac:spMkLst>
            <pc:docMk/>
            <pc:sldMk cId="2077754456" sldId="272"/>
            <ac:spMk id="8" creationId="{C56E6946-1637-7E49-E600-C95057F632DB}"/>
          </ac:spMkLst>
        </pc:spChg>
        <pc:picChg chg="add del mod">
          <ac:chgData name="Ahsan Shehzad" userId="d5d59760cdf27b39" providerId="LiveId" clId="{6D83D54C-53C5-4C72-A286-413F37B83BAA}" dt="2022-05-24T06:14:50.777" v="224" actId="478"/>
          <ac:picMkLst>
            <pc:docMk/>
            <pc:sldMk cId="2077754456" sldId="272"/>
            <ac:picMk id="5" creationId="{A26A200D-A93F-E502-9491-EEA75421907A}"/>
          </ac:picMkLst>
        </pc:picChg>
        <pc:picChg chg="del">
          <ac:chgData name="Ahsan Shehzad" userId="d5d59760cdf27b39" providerId="LiveId" clId="{6D83D54C-53C5-4C72-A286-413F37B83BAA}" dt="2022-05-24T06:14:05.096" v="217" actId="478"/>
          <ac:picMkLst>
            <pc:docMk/>
            <pc:sldMk cId="2077754456" sldId="272"/>
            <ac:picMk id="6" creationId="{2B693A0E-CFBA-6C49-6B51-E84535B1BCB0}"/>
          </ac:picMkLst>
        </pc:picChg>
        <pc:picChg chg="add mod">
          <ac:chgData name="Ahsan Shehzad" userId="d5d59760cdf27b39" providerId="LiveId" clId="{6D83D54C-53C5-4C72-A286-413F37B83BAA}" dt="2022-05-24T06:15:14.374" v="228" actId="14100"/>
          <ac:picMkLst>
            <pc:docMk/>
            <pc:sldMk cId="2077754456" sldId="272"/>
            <ac:picMk id="9" creationId="{E1C633E0-3116-D1C5-CC90-5B49424BAA1D}"/>
          </ac:picMkLst>
        </pc:picChg>
      </pc:sldChg>
      <pc:sldChg chg="add del">
        <pc:chgData name="Ahsan Shehzad" userId="d5d59760cdf27b39" providerId="LiveId" clId="{6D83D54C-53C5-4C72-A286-413F37B83BAA}" dt="2022-05-24T05:45:14.860" v="42" actId="47"/>
        <pc:sldMkLst>
          <pc:docMk/>
          <pc:sldMk cId="265131995" sldId="273"/>
        </pc:sldMkLst>
      </pc:sldChg>
      <pc:sldChg chg="addSp delSp modSp add mod">
        <pc:chgData name="Ahsan Shehzad" userId="d5d59760cdf27b39" providerId="LiveId" clId="{6D83D54C-53C5-4C72-A286-413F37B83BAA}" dt="2022-05-24T06:17:03.078" v="245" actId="1037"/>
        <pc:sldMkLst>
          <pc:docMk/>
          <pc:sldMk cId="3275888854" sldId="273"/>
        </pc:sldMkLst>
        <pc:spChg chg="mod">
          <ac:chgData name="Ahsan Shehzad" userId="d5d59760cdf27b39" providerId="LiveId" clId="{6D83D54C-53C5-4C72-A286-413F37B83BAA}" dt="2022-05-24T06:15:53.172" v="231"/>
          <ac:spMkLst>
            <pc:docMk/>
            <pc:sldMk cId="3275888854" sldId="273"/>
            <ac:spMk id="2" creationId="{8341D585-CAA8-FDFE-6A87-A59E08123FA5}"/>
          </ac:spMkLst>
        </pc:spChg>
        <pc:picChg chg="add mod">
          <ac:chgData name="Ahsan Shehzad" userId="d5d59760cdf27b39" providerId="LiveId" clId="{6D83D54C-53C5-4C72-A286-413F37B83BAA}" dt="2022-05-24T06:17:03.078" v="245" actId="1037"/>
          <ac:picMkLst>
            <pc:docMk/>
            <pc:sldMk cId="3275888854" sldId="273"/>
            <ac:picMk id="5" creationId="{AFFA3073-3A80-A5E2-D85E-324ECA3A2CC5}"/>
          </ac:picMkLst>
        </pc:picChg>
        <pc:picChg chg="del">
          <ac:chgData name="Ahsan Shehzad" userId="d5d59760cdf27b39" providerId="LiveId" clId="{6D83D54C-53C5-4C72-A286-413F37B83BAA}" dt="2022-05-24T06:15:42.782" v="230" actId="478"/>
          <ac:picMkLst>
            <pc:docMk/>
            <pc:sldMk cId="3275888854" sldId="273"/>
            <ac:picMk id="9" creationId="{E1C633E0-3116-D1C5-CC90-5B49424BAA1D}"/>
          </ac:picMkLst>
        </pc:picChg>
      </pc:sldChg>
      <pc:sldChg chg="add del ord">
        <pc:chgData name="Ahsan Shehzad" userId="d5d59760cdf27b39" providerId="LiveId" clId="{6D83D54C-53C5-4C72-A286-413F37B83BAA}" dt="2022-05-24T05:45:14.860" v="42" actId="47"/>
        <pc:sldMkLst>
          <pc:docMk/>
          <pc:sldMk cId="337632987" sldId="274"/>
        </pc:sldMkLst>
      </pc:sldChg>
      <pc:sldChg chg="addSp modSp new mod modAnim">
        <pc:chgData name="Ahsan Shehzad" userId="d5d59760cdf27b39" providerId="LiveId" clId="{6D83D54C-53C5-4C72-A286-413F37B83BAA}" dt="2022-05-24T06:22:30.411" v="270"/>
        <pc:sldMkLst>
          <pc:docMk/>
          <pc:sldMk cId="1987718371" sldId="274"/>
        </pc:sldMkLst>
        <pc:spChg chg="mod">
          <ac:chgData name="Ahsan Shehzad" userId="d5d59760cdf27b39" providerId="LiveId" clId="{6D83D54C-53C5-4C72-A286-413F37B83BAA}" dt="2022-05-24T06:17:43.456" v="248" actId="20577"/>
          <ac:spMkLst>
            <pc:docMk/>
            <pc:sldMk cId="1987718371" sldId="274"/>
            <ac:spMk id="2" creationId="{35F0E472-D68A-4AA1-02D9-25A187CFAB31}"/>
          </ac:spMkLst>
        </pc:spChg>
        <pc:picChg chg="add mod">
          <ac:chgData name="Ahsan Shehzad" userId="d5d59760cdf27b39" providerId="LiveId" clId="{6D83D54C-53C5-4C72-A286-413F37B83BAA}" dt="2022-05-24T06:18:40.725" v="251" actId="14100"/>
          <ac:picMkLst>
            <pc:docMk/>
            <pc:sldMk cId="1987718371" sldId="274"/>
            <ac:picMk id="5" creationId="{259E6886-3DA3-27C9-F22E-F20958096118}"/>
          </ac:picMkLst>
        </pc:picChg>
        <pc:picChg chg="add mod modCrop">
          <ac:chgData name="Ahsan Shehzad" userId="d5d59760cdf27b39" providerId="LiveId" clId="{6D83D54C-53C5-4C72-A286-413F37B83BAA}" dt="2022-05-24T06:21:00.400" v="259" actId="1582"/>
          <ac:picMkLst>
            <pc:docMk/>
            <pc:sldMk cId="1987718371" sldId="274"/>
            <ac:picMk id="7" creationId="{5770E331-9288-09AF-2804-8CBBEEFFC334}"/>
          </ac:picMkLst>
        </pc:picChg>
        <pc:picChg chg="add mod">
          <ac:chgData name="Ahsan Shehzad" userId="d5d59760cdf27b39" providerId="LiveId" clId="{6D83D54C-53C5-4C72-A286-413F37B83BAA}" dt="2022-05-24T06:22:17.452" v="268" actId="208"/>
          <ac:picMkLst>
            <pc:docMk/>
            <pc:sldMk cId="1987718371" sldId="274"/>
            <ac:picMk id="9" creationId="{C465A557-1974-7418-C43D-D9181C34C0CA}"/>
          </ac:picMkLst>
        </pc:picChg>
      </pc:sldChg>
      <pc:sldChg chg="addSp delSp modSp new mod modAnim">
        <pc:chgData name="Ahsan Shehzad" userId="d5d59760cdf27b39" providerId="LiveId" clId="{6D83D54C-53C5-4C72-A286-413F37B83BAA}" dt="2022-05-24T06:29:02.496" v="324" actId="1582"/>
        <pc:sldMkLst>
          <pc:docMk/>
          <pc:sldMk cId="2070072867" sldId="275"/>
        </pc:sldMkLst>
        <pc:spChg chg="mod">
          <ac:chgData name="Ahsan Shehzad" userId="d5d59760cdf27b39" providerId="LiveId" clId="{6D83D54C-53C5-4C72-A286-413F37B83BAA}" dt="2022-05-24T06:23:18.032" v="273" actId="20577"/>
          <ac:spMkLst>
            <pc:docMk/>
            <pc:sldMk cId="2070072867" sldId="275"/>
            <ac:spMk id="2" creationId="{977882F7-4035-5635-3F0F-DC20121EBB51}"/>
          </ac:spMkLst>
        </pc:spChg>
        <pc:spChg chg="mod">
          <ac:chgData name="Ahsan Shehzad" userId="d5d59760cdf27b39" providerId="LiveId" clId="{6D83D54C-53C5-4C72-A286-413F37B83BAA}" dt="2022-05-24T06:28:17.200" v="321" actId="1035"/>
          <ac:spMkLst>
            <pc:docMk/>
            <pc:sldMk cId="2070072867" sldId="275"/>
            <ac:spMk id="3" creationId="{9B4F4083-6999-618C-1592-E127E18F0A0E}"/>
          </ac:spMkLst>
        </pc:spChg>
        <pc:picChg chg="add del mod">
          <ac:chgData name="Ahsan Shehzad" userId="d5d59760cdf27b39" providerId="LiveId" clId="{6D83D54C-53C5-4C72-A286-413F37B83BAA}" dt="2022-05-24T06:24:06.422" v="278" actId="22"/>
          <ac:picMkLst>
            <pc:docMk/>
            <pc:sldMk cId="2070072867" sldId="275"/>
            <ac:picMk id="5" creationId="{038D6D4D-0E6B-1F42-BB0C-0EA5341849E3}"/>
          </ac:picMkLst>
        </pc:picChg>
        <pc:picChg chg="add mod">
          <ac:chgData name="Ahsan Shehzad" userId="d5d59760cdf27b39" providerId="LiveId" clId="{6D83D54C-53C5-4C72-A286-413F37B83BAA}" dt="2022-05-24T06:28:17.200" v="321" actId="1035"/>
          <ac:picMkLst>
            <pc:docMk/>
            <pc:sldMk cId="2070072867" sldId="275"/>
            <ac:picMk id="7" creationId="{EFF962BB-2683-3C9B-9AE8-071D457E0B67}"/>
          </ac:picMkLst>
        </pc:picChg>
        <pc:picChg chg="add mod">
          <ac:chgData name="Ahsan Shehzad" userId="d5d59760cdf27b39" providerId="LiveId" clId="{6D83D54C-53C5-4C72-A286-413F37B83BAA}" dt="2022-05-24T06:28:17.200" v="321" actId="1035"/>
          <ac:picMkLst>
            <pc:docMk/>
            <pc:sldMk cId="2070072867" sldId="275"/>
            <ac:picMk id="9" creationId="{83CA5F90-446E-B971-D74D-C6B993AA09EA}"/>
          </ac:picMkLst>
        </pc:picChg>
        <pc:picChg chg="add mod">
          <ac:chgData name="Ahsan Shehzad" userId="d5d59760cdf27b39" providerId="LiveId" clId="{6D83D54C-53C5-4C72-A286-413F37B83BAA}" dt="2022-05-24T06:29:02.496" v="324" actId="1582"/>
          <ac:picMkLst>
            <pc:docMk/>
            <pc:sldMk cId="2070072867" sldId="275"/>
            <ac:picMk id="11" creationId="{F26B502A-DF04-9B52-33E6-0729E7CACFB6}"/>
          </ac:picMkLst>
        </pc:picChg>
      </pc:sldChg>
      <pc:sldChg chg="addSp modSp new mod modAnim">
        <pc:chgData name="Ahsan Shehzad" userId="d5d59760cdf27b39" providerId="LiveId" clId="{6D83D54C-53C5-4C72-A286-413F37B83BAA}" dt="2022-05-24T06:30:57.026" v="333"/>
        <pc:sldMkLst>
          <pc:docMk/>
          <pc:sldMk cId="441451436" sldId="276"/>
        </pc:sldMkLst>
        <pc:spChg chg="mod">
          <ac:chgData name="Ahsan Shehzad" userId="d5d59760cdf27b39" providerId="LiveId" clId="{6D83D54C-53C5-4C72-A286-413F37B83BAA}" dt="2022-05-24T06:30:57.026" v="333"/>
          <ac:spMkLst>
            <pc:docMk/>
            <pc:sldMk cId="441451436" sldId="276"/>
            <ac:spMk id="2" creationId="{6D274EFB-F459-DF65-8D9F-217892BD6693}"/>
          </ac:spMkLst>
        </pc:spChg>
        <pc:picChg chg="add mod">
          <ac:chgData name="Ahsan Shehzad" userId="d5d59760cdf27b39" providerId="LiveId" clId="{6D83D54C-53C5-4C72-A286-413F37B83BAA}" dt="2022-05-24T06:30:34.247" v="331" actId="1076"/>
          <ac:picMkLst>
            <pc:docMk/>
            <pc:sldMk cId="441451436" sldId="276"/>
            <ac:picMk id="5" creationId="{CAE49885-FAA7-8FB8-4B20-E191A62FE722}"/>
          </ac:picMkLst>
        </pc:picChg>
        <pc:picChg chg="add mod">
          <ac:chgData name="Ahsan Shehzad" userId="d5d59760cdf27b39" providerId="LiveId" clId="{6D83D54C-53C5-4C72-A286-413F37B83BAA}" dt="2022-05-24T06:30:32.639" v="330" actId="1076"/>
          <ac:picMkLst>
            <pc:docMk/>
            <pc:sldMk cId="441451436" sldId="276"/>
            <ac:picMk id="7" creationId="{74A44082-1AAD-5182-F397-744608EF37F5}"/>
          </ac:picMkLst>
        </pc:picChg>
      </pc:sldChg>
      <pc:sldChg chg="addSp modSp new mod">
        <pc:chgData name="Ahsan Shehzad" userId="d5d59760cdf27b39" providerId="LiveId" clId="{6D83D54C-53C5-4C72-A286-413F37B83BAA}" dt="2022-05-24T06:52:14.833" v="450" actId="1076"/>
        <pc:sldMkLst>
          <pc:docMk/>
          <pc:sldMk cId="1613082239" sldId="277"/>
        </pc:sldMkLst>
        <pc:spChg chg="mod">
          <ac:chgData name="Ahsan Shehzad" userId="d5d59760cdf27b39" providerId="LiveId" clId="{6D83D54C-53C5-4C72-A286-413F37B83BAA}" dt="2022-05-24T06:48:14.922" v="403"/>
          <ac:spMkLst>
            <pc:docMk/>
            <pc:sldMk cId="1613082239" sldId="277"/>
            <ac:spMk id="2" creationId="{6AA96951-D7FE-D053-E875-959C2B5BBA87}"/>
          </ac:spMkLst>
        </pc:spChg>
        <pc:spChg chg="mod">
          <ac:chgData name="Ahsan Shehzad" userId="d5d59760cdf27b39" providerId="LiveId" clId="{6D83D54C-53C5-4C72-A286-413F37B83BAA}" dt="2022-05-24T06:51:42.261" v="447" actId="113"/>
          <ac:spMkLst>
            <pc:docMk/>
            <pc:sldMk cId="1613082239" sldId="277"/>
            <ac:spMk id="3" creationId="{3547A470-4B88-00FB-4A14-BF2370A82872}"/>
          </ac:spMkLst>
        </pc:spChg>
        <pc:picChg chg="add mod">
          <ac:chgData name="Ahsan Shehzad" userId="d5d59760cdf27b39" providerId="LiveId" clId="{6D83D54C-53C5-4C72-A286-413F37B83BAA}" dt="2022-05-24T06:50:58.506" v="442" actId="1035"/>
          <ac:picMkLst>
            <pc:docMk/>
            <pc:sldMk cId="1613082239" sldId="277"/>
            <ac:picMk id="5" creationId="{DBFB2E67-1AEA-1EA9-FD4B-D63BAC0ED6E1}"/>
          </ac:picMkLst>
        </pc:picChg>
        <pc:picChg chg="add mod">
          <ac:chgData name="Ahsan Shehzad" userId="d5d59760cdf27b39" providerId="LiveId" clId="{6D83D54C-53C5-4C72-A286-413F37B83BAA}" dt="2022-05-24T06:52:14.833" v="450" actId="1076"/>
          <ac:picMkLst>
            <pc:docMk/>
            <pc:sldMk cId="1613082239" sldId="277"/>
            <ac:picMk id="7" creationId="{C43755DE-81AF-E006-E2CB-0AF7FB948DAE}"/>
          </ac:picMkLst>
        </pc:picChg>
      </pc:sldChg>
      <pc:sldChg chg="addSp delSp modSp add mod">
        <pc:chgData name="Ahsan Shehzad" userId="d5d59760cdf27b39" providerId="LiveId" clId="{6D83D54C-53C5-4C72-A286-413F37B83BAA}" dt="2022-05-24T06:54:49.681" v="486" actId="1076"/>
        <pc:sldMkLst>
          <pc:docMk/>
          <pc:sldMk cId="2497107504" sldId="278"/>
        </pc:sldMkLst>
        <pc:spChg chg="mod">
          <ac:chgData name="Ahsan Shehzad" userId="d5d59760cdf27b39" providerId="LiveId" clId="{6D83D54C-53C5-4C72-A286-413F37B83BAA}" dt="2022-05-24T06:54:25.886" v="483" actId="207"/>
          <ac:spMkLst>
            <pc:docMk/>
            <pc:sldMk cId="2497107504" sldId="278"/>
            <ac:spMk id="3" creationId="{3547A470-4B88-00FB-4A14-BF2370A82872}"/>
          </ac:spMkLst>
        </pc:spChg>
        <pc:picChg chg="del">
          <ac:chgData name="Ahsan Shehzad" userId="d5d59760cdf27b39" providerId="LiveId" clId="{6D83D54C-53C5-4C72-A286-413F37B83BAA}" dt="2022-05-24T06:53:01.127" v="452" actId="478"/>
          <ac:picMkLst>
            <pc:docMk/>
            <pc:sldMk cId="2497107504" sldId="278"/>
            <ac:picMk id="5" creationId="{DBFB2E67-1AEA-1EA9-FD4B-D63BAC0ED6E1}"/>
          </ac:picMkLst>
        </pc:picChg>
        <pc:picChg chg="add mod">
          <ac:chgData name="Ahsan Shehzad" userId="d5d59760cdf27b39" providerId="LiveId" clId="{6D83D54C-53C5-4C72-A286-413F37B83BAA}" dt="2022-05-24T06:53:26.265" v="458" actId="1076"/>
          <ac:picMkLst>
            <pc:docMk/>
            <pc:sldMk cId="2497107504" sldId="278"/>
            <ac:picMk id="6" creationId="{DEA029B8-8515-48AC-0960-DA6C8BCF6135}"/>
          </ac:picMkLst>
        </pc:picChg>
        <pc:picChg chg="del">
          <ac:chgData name="Ahsan Shehzad" userId="d5d59760cdf27b39" providerId="LiveId" clId="{6D83D54C-53C5-4C72-A286-413F37B83BAA}" dt="2022-05-24T06:53:04.749" v="455" actId="478"/>
          <ac:picMkLst>
            <pc:docMk/>
            <pc:sldMk cId="2497107504" sldId="278"/>
            <ac:picMk id="7" creationId="{C43755DE-81AF-E006-E2CB-0AF7FB948DAE}"/>
          </ac:picMkLst>
        </pc:picChg>
        <pc:picChg chg="add mod">
          <ac:chgData name="Ahsan Shehzad" userId="d5d59760cdf27b39" providerId="LiveId" clId="{6D83D54C-53C5-4C72-A286-413F37B83BAA}" dt="2022-05-24T06:54:49.681" v="486" actId="1076"/>
          <ac:picMkLst>
            <pc:docMk/>
            <pc:sldMk cId="2497107504" sldId="278"/>
            <ac:picMk id="9" creationId="{D3748272-F317-5826-6714-CA0EBA532CD7}"/>
          </ac:picMkLst>
        </pc:picChg>
      </pc:sldChg>
      <pc:sldChg chg="addSp delSp modSp add mod chgLayout">
        <pc:chgData name="Ahsan Shehzad" userId="d5d59760cdf27b39" providerId="LiveId" clId="{6D83D54C-53C5-4C72-A286-413F37B83BAA}" dt="2022-05-24T06:58:06.704" v="557" actId="166"/>
        <pc:sldMkLst>
          <pc:docMk/>
          <pc:sldMk cId="3119138396" sldId="279"/>
        </pc:sldMkLst>
        <pc:spChg chg="mod ord">
          <ac:chgData name="Ahsan Shehzad" userId="d5d59760cdf27b39" providerId="LiveId" clId="{6D83D54C-53C5-4C72-A286-413F37B83BAA}" dt="2022-05-24T06:56:25.967" v="516" actId="700"/>
          <ac:spMkLst>
            <pc:docMk/>
            <pc:sldMk cId="3119138396" sldId="279"/>
            <ac:spMk id="2" creationId="{6AA96951-D7FE-D053-E875-959C2B5BBA87}"/>
          </ac:spMkLst>
        </pc:spChg>
        <pc:spChg chg="mod ord">
          <ac:chgData name="Ahsan Shehzad" userId="d5d59760cdf27b39" providerId="LiveId" clId="{6D83D54C-53C5-4C72-A286-413F37B83BAA}" dt="2022-05-24T06:57:54.351" v="544" actId="20577"/>
          <ac:spMkLst>
            <pc:docMk/>
            <pc:sldMk cId="3119138396" sldId="279"/>
            <ac:spMk id="3" creationId="{3547A470-4B88-00FB-4A14-BF2370A82872}"/>
          </ac:spMkLst>
        </pc:spChg>
        <pc:spChg chg="add del">
          <ac:chgData name="Ahsan Shehzad" userId="d5d59760cdf27b39" providerId="LiveId" clId="{6D83D54C-53C5-4C72-A286-413F37B83BAA}" dt="2022-05-24T06:56:14.912" v="512"/>
          <ac:spMkLst>
            <pc:docMk/>
            <pc:sldMk cId="3119138396" sldId="279"/>
            <ac:spMk id="10" creationId="{CD4B1CC0-411B-E4E6-4744-DC1215B50BD9}"/>
          </ac:spMkLst>
        </pc:spChg>
        <pc:picChg chg="add del mod">
          <ac:chgData name="Ahsan Shehzad" userId="d5d59760cdf27b39" providerId="LiveId" clId="{6D83D54C-53C5-4C72-A286-413F37B83BAA}" dt="2022-05-24T06:55:41.172" v="502" actId="22"/>
          <ac:picMkLst>
            <pc:docMk/>
            <pc:sldMk cId="3119138396" sldId="279"/>
            <ac:picMk id="5" creationId="{3812BC60-DFA9-AABD-C296-9BD7E7987B9E}"/>
          </ac:picMkLst>
        </pc:picChg>
        <pc:picChg chg="del">
          <ac:chgData name="Ahsan Shehzad" userId="d5d59760cdf27b39" providerId="LiveId" clId="{6D83D54C-53C5-4C72-A286-413F37B83BAA}" dt="2022-05-24T06:55:03.188" v="488" actId="478"/>
          <ac:picMkLst>
            <pc:docMk/>
            <pc:sldMk cId="3119138396" sldId="279"/>
            <ac:picMk id="6" creationId="{DEA029B8-8515-48AC-0960-DA6C8BCF6135}"/>
          </ac:picMkLst>
        </pc:picChg>
        <pc:picChg chg="add del mod">
          <ac:chgData name="Ahsan Shehzad" userId="d5d59760cdf27b39" providerId="LiveId" clId="{6D83D54C-53C5-4C72-A286-413F37B83BAA}" dt="2022-05-24T06:56:27.994" v="520" actId="22"/>
          <ac:picMkLst>
            <pc:docMk/>
            <pc:sldMk cId="3119138396" sldId="279"/>
            <ac:picMk id="8" creationId="{023B2819-CF0D-992A-10F9-9A383E4EA222}"/>
          </ac:picMkLst>
        </pc:picChg>
        <pc:picChg chg="add del">
          <ac:chgData name="Ahsan Shehzad" userId="d5d59760cdf27b39" providerId="LiveId" clId="{6D83D54C-53C5-4C72-A286-413F37B83BAA}" dt="2022-05-24T06:56:36.330" v="525" actId="478"/>
          <ac:picMkLst>
            <pc:docMk/>
            <pc:sldMk cId="3119138396" sldId="279"/>
            <ac:picMk id="9" creationId="{D3748272-F317-5826-6714-CA0EBA532CD7}"/>
          </ac:picMkLst>
        </pc:picChg>
        <pc:picChg chg="add mod ord">
          <ac:chgData name="Ahsan Shehzad" userId="d5d59760cdf27b39" providerId="LiveId" clId="{6D83D54C-53C5-4C72-A286-413F37B83BAA}" dt="2022-05-24T06:58:06.704" v="557" actId="166"/>
          <ac:picMkLst>
            <pc:docMk/>
            <pc:sldMk cId="3119138396" sldId="279"/>
            <ac:picMk id="12" creationId="{B2B6CBA6-ED00-B4DE-276D-DADB1EF20253}"/>
          </ac:picMkLst>
        </pc:picChg>
        <pc:picChg chg="add mod">
          <ac:chgData name="Ahsan Shehzad" userId="d5d59760cdf27b39" providerId="LiveId" clId="{6D83D54C-53C5-4C72-A286-413F37B83BAA}" dt="2022-05-24T06:58:00.825" v="555" actId="1036"/>
          <ac:picMkLst>
            <pc:docMk/>
            <pc:sldMk cId="3119138396" sldId="279"/>
            <ac:picMk id="14" creationId="{A11D11C1-8CEE-03C9-7C85-C7BCFD6749B8}"/>
          </ac:picMkLst>
        </pc:picChg>
      </pc:sldChg>
      <pc:sldChg chg="addSp modSp new mod">
        <pc:chgData name="Ahsan Shehzad" userId="d5d59760cdf27b39" providerId="LiveId" clId="{6D83D54C-53C5-4C72-A286-413F37B83BAA}" dt="2022-05-24T07:02:20.633" v="579" actId="14100"/>
        <pc:sldMkLst>
          <pc:docMk/>
          <pc:sldMk cId="3454596846" sldId="280"/>
        </pc:sldMkLst>
        <pc:spChg chg="mod">
          <ac:chgData name="Ahsan Shehzad" userId="d5d59760cdf27b39" providerId="LiveId" clId="{6D83D54C-53C5-4C72-A286-413F37B83BAA}" dt="2022-05-24T06:59:57.809" v="563" actId="20577"/>
          <ac:spMkLst>
            <pc:docMk/>
            <pc:sldMk cId="3454596846" sldId="280"/>
            <ac:spMk id="2" creationId="{9D1264CA-4D41-D69E-259C-E2BBD1DA95A9}"/>
          </ac:spMkLst>
        </pc:spChg>
        <pc:spChg chg="mod">
          <ac:chgData name="Ahsan Shehzad" userId="d5d59760cdf27b39" providerId="LiveId" clId="{6D83D54C-53C5-4C72-A286-413F37B83BAA}" dt="2022-05-24T07:01:56.517" v="576" actId="20577"/>
          <ac:spMkLst>
            <pc:docMk/>
            <pc:sldMk cId="3454596846" sldId="280"/>
            <ac:spMk id="3" creationId="{30E9C326-E89F-FA8F-682F-4350E185BA66}"/>
          </ac:spMkLst>
        </pc:spChg>
        <pc:picChg chg="add mod">
          <ac:chgData name="Ahsan Shehzad" userId="d5d59760cdf27b39" providerId="LiveId" clId="{6D83D54C-53C5-4C72-A286-413F37B83BAA}" dt="2022-05-24T07:02:20.633" v="579" actId="14100"/>
          <ac:picMkLst>
            <pc:docMk/>
            <pc:sldMk cId="3454596846" sldId="280"/>
            <ac:picMk id="5" creationId="{E28CDC34-3377-4AFC-9BD2-CA5224E22930}"/>
          </ac:picMkLst>
        </pc:picChg>
      </pc:sldChg>
      <pc:sldChg chg="modSp new mod">
        <pc:chgData name="Ahsan Shehzad" userId="d5d59760cdf27b39" providerId="LiveId" clId="{6D83D54C-53C5-4C72-A286-413F37B83BAA}" dt="2022-05-24T07:07:17.575" v="622" actId="20577"/>
        <pc:sldMkLst>
          <pc:docMk/>
          <pc:sldMk cId="3199160595" sldId="281"/>
        </pc:sldMkLst>
        <pc:spChg chg="mod">
          <ac:chgData name="Ahsan Shehzad" userId="d5d59760cdf27b39" providerId="LiveId" clId="{6D83D54C-53C5-4C72-A286-413F37B83BAA}" dt="2022-05-24T07:03:49.403" v="581"/>
          <ac:spMkLst>
            <pc:docMk/>
            <pc:sldMk cId="3199160595" sldId="281"/>
            <ac:spMk id="2" creationId="{F268B695-8587-3C00-5C62-2F8A3BAE7370}"/>
          </ac:spMkLst>
        </pc:spChg>
        <pc:spChg chg="mod">
          <ac:chgData name="Ahsan Shehzad" userId="d5d59760cdf27b39" providerId="LiveId" clId="{6D83D54C-53C5-4C72-A286-413F37B83BAA}" dt="2022-05-24T07:07:17.575" v="622" actId="20577"/>
          <ac:spMkLst>
            <pc:docMk/>
            <pc:sldMk cId="3199160595" sldId="281"/>
            <ac:spMk id="3" creationId="{A6048894-686E-ACD5-36D3-13C1E6FB2680}"/>
          </ac:spMkLst>
        </pc:spChg>
      </pc:sldChg>
      <pc:sldChg chg="addSp modSp new mod modAnim">
        <pc:chgData name="Ahsan Shehzad" userId="d5d59760cdf27b39" providerId="LiveId" clId="{6D83D54C-53C5-4C72-A286-413F37B83BAA}" dt="2022-05-24T07:14:40.549" v="642" actId="1582"/>
        <pc:sldMkLst>
          <pc:docMk/>
          <pc:sldMk cId="2644353107" sldId="282"/>
        </pc:sldMkLst>
        <pc:spChg chg="mod">
          <ac:chgData name="Ahsan Shehzad" userId="d5d59760cdf27b39" providerId="LiveId" clId="{6D83D54C-53C5-4C72-A286-413F37B83BAA}" dt="2022-05-24T07:11:56.641" v="625" actId="20577"/>
          <ac:spMkLst>
            <pc:docMk/>
            <pc:sldMk cId="2644353107" sldId="282"/>
            <ac:spMk id="2" creationId="{A4752AAB-C4BC-996D-11E6-2C6A00B12722}"/>
          </ac:spMkLst>
        </pc:spChg>
        <pc:picChg chg="add mod">
          <ac:chgData name="Ahsan Shehzad" userId="d5d59760cdf27b39" providerId="LiveId" clId="{6D83D54C-53C5-4C72-A286-413F37B83BAA}" dt="2022-05-24T07:12:23.066" v="628" actId="1076"/>
          <ac:picMkLst>
            <pc:docMk/>
            <pc:sldMk cId="2644353107" sldId="282"/>
            <ac:picMk id="5" creationId="{E36C9C07-0200-0D26-20AF-9E6F5456BF60}"/>
          </ac:picMkLst>
        </pc:picChg>
        <pc:picChg chg="add mod">
          <ac:chgData name="Ahsan Shehzad" userId="d5d59760cdf27b39" providerId="LiveId" clId="{6D83D54C-53C5-4C72-A286-413F37B83BAA}" dt="2022-05-24T07:12:49.899" v="632" actId="1076"/>
          <ac:picMkLst>
            <pc:docMk/>
            <pc:sldMk cId="2644353107" sldId="282"/>
            <ac:picMk id="7" creationId="{41F3E118-BD78-4E21-BD05-02DB5E7C8BA9}"/>
          </ac:picMkLst>
        </pc:picChg>
        <pc:picChg chg="add mod">
          <ac:chgData name="Ahsan Shehzad" userId="d5d59760cdf27b39" providerId="LiveId" clId="{6D83D54C-53C5-4C72-A286-413F37B83BAA}" dt="2022-05-24T07:13:33.842" v="636" actId="1076"/>
          <ac:picMkLst>
            <pc:docMk/>
            <pc:sldMk cId="2644353107" sldId="282"/>
            <ac:picMk id="9" creationId="{74A8CDBA-C635-E9ED-0D6C-5577DD2F2B80}"/>
          </ac:picMkLst>
        </pc:picChg>
        <pc:picChg chg="add mod">
          <ac:chgData name="Ahsan Shehzad" userId="d5d59760cdf27b39" providerId="LiveId" clId="{6D83D54C-53C5-4C72-A286-413F37B83BAA}" dt="2022-05-24T07:14:40.549" v="642" actId="1582"/>
          <ac:picMkLst>
            <pc:docMk/>
            <pc:sldMk cId="2644353107" sldId="282"/>
            <ac:picMk id="11" creationId="{002868F5-CCF7-FC9E-0558-40AF7DA47A8D}"/>
          </ac:picMkLst>
        </pc:picChg>
      </pc:sldChg>
      <pc:sldChg chg="addSp modSp new mod">
        <pc:chgData name="Ahsan Shehzad" userId="d5d59760cdf27b39" providerId="LiveId" clId="{6D83D54C-53C5-4C72-A286-413F37B83BAA}" dt="2022-05-24T07:15:43.725" v="650" actId="1076"/>
        <pc:sldMkLst>
          <pc:docMk/>
          <pc:sldMk cId="3576028635" sldId="283"/>
        </pc:sldMkLst>
        <pc:spChg chg="mod">
          <ac:chgData name="Ahsan Shehzad" userId="d5d59760cdf27b39" providerId="LiveId" clId="{6D83D54C-53C5-4C72-A286-413F37B83BAA}" dt="2022-05-24T07:14:52.963" v="644"/>
          <ac:spMkLst>
            <pc:docMk/>
            <pc:sldMk cId="3576028635" sldId="283"/>
            <ac:spMk id="2" creationId="{8548D12E-9ED4-6AF7-F83B-BDBED39B33EA}"/>
          </ac:spMkLst>
        </pc:spChg>
        <pc:picChg chg="add mod">
          <ac:chgData name="Ahsan Shehzad" userId="d5d59760cdf27b39" providerId="LiveId" clId="{6D83D54C-53C5-4C72-A286-413F37B83BAA}" dt="2022-05-24T07:15:43.725" v="650" actId="1076"/>
          <ac:picMkLst>
            <pc:docMk/>
            <pc:sldMk cId="3576028635" sldId="283"/>
            <ac:picMk id="5" creationId="{310B1CFA-AE6B-E590-4239-2DA6D2C4796D}"/>
          </ac:picMkLst>
        </pc:picChg>
      </pc:sldChg>
      <pc:sldChg chg="addSp delSp modSp new mod modAnim">
        <pc:chgData name="Ahsan Shehzad" userId="d5d59760cdf27b39" providerId="LiveId" clId="{6D83D54C-53C5-4C72-A286-413F37B83BAA}" dt="2022-05-24T07:22:00.367" v="674"/>
        <pc:sldMkLst>
          <pc:docMk/>
          <pc:sldMk cId="3759082815" sldId="284"/>
        </pc:sldMkLst>
        <pc:spChg chg="mod">
          <ac:chgData name="Ahsan Shehzad" userId="d5d59760cdf27b39" providerId="LiveId" clId="{6D83D54C-53C5-4C72-A286-413F37B83BAA}" dt="2022-05-24T07:16:20.490" v="653" actId="20577"/>
          <ac:spMkLst>
            <pc:docMk/>
            <pc:sldMk cId="3759082815" sldId="284"/>
            <ac:spMk id="2" creationId="{8CDA1331-1102-A890-FA97-929C2FA7D454}"/>
          </ac:spMkLst>
        </pc:spChg>
        <pc:picChg chg="add mod">
          <ac:chgData name="Ahsan Shehzad" userId="d5d59760cdf27b39" providerId="LiveId" clId="{6D83D54C-53C5-4C72-A286-413F37B83BAA}" dt="2022-05-24T07:19:31.603" v="658" actId="14100"/>
          <ac:picMkLst>
            <pc:docMk/>
            <pc:sldMk cId="3759082815" sldId="284"/>
            <ac:picMk id="5" creationId="{E4DBF38D-518E-21AB-223A-EC7434ED42D4}"/>
          </ac:picMkLst>
        </pc:picChg>
        <pc:picChg chg="add del mod">
          <ac:chgData name="Ahsan Shehzad" userId="d5d59760cdf27b39" providerId="LiveId" clId="{6D83D54C-53C5-4C72-A286-413F37B83BAA}" dt="2022-05-24T07:20:33.187" v="662" actId="478"/>
          <ac:picMkLst>
            <pc:docMk/>
            <pc:sldMk cId="3759082815" sldId="284"/>
            <ac:picMk id="7" creationId="{E78FEB6D-B313-DEA2-2C73-E5EDA648F472}"/>
          </ac:picMkLst>
        </pc:picChg>
        <pc:picChg chg="add mod">
          <ac:chgData name="Ahsan Shehzad" userId="d5d59760cdf27b39" providerId="LiveId" clId="{6D83D54C-53C5-4C72-A286-413F37B83BAA}" dt="2022-05-24T07:20:51.901" v="665" actId="14100"/>
          <ac:picMkLst>
            <pc:docMk/>
            <pc:sldMk cId="3759082815" sldId="284"/>
            <ac:picMk id="9" creationId="{09614BAE-2099-1CAE-7536-75F0221DA913}"/>
          </ac:picMkLst>
        </pc:picChg>
        <pc:picChg chg="add mod">
          <ac:chgData name="Ahsan Shehzad" userId="d5d59760cdf27b39" providerId="LiveId" clId="{6D83D54C-53C5-4C72-A286-413F37B83BAA}" dt="2022-05-24T07:21:50.635" v="672" actId="14100"/>
          <ac:picMkLst>
            <pc:docMk/>
            <pc:sldMk cId="3759082815" sldId="284"/>
            <ac:picMk id="11" creationId="{84286312-9A14-9385-D9F7-6F2C1CB3489D}"/>
          </ac:picMkLst>
        </pc:picChg>
      </pc:sldChg>
      <pc:sldChg chg="addSp delSp modSp new mod modAnim">
        <pc:chgData name="Ahsan Shehzad" userId="d5d59760cdf27b39" providerId="LiveId" clId="{6D83D54C-53C5-4C72-A286-413F37B83BAA}" dt="2022-05-24T07:27:05.820" v="696"/>
        <pc:sldMkLst>
          <pc:docMk/>
          <pc:sldMk cId="577699382" sldId="285"/>
        </pc:sldMkLst>
        <pc:spChg chg="mod">
          <ac:chgData name="Ahsan Shehzad" userId="d5d59760cdf27b39" providerId="LiveId" clId="{6D83D54C-53C5-4C72-A286-413F37B83BAA}" dt="2022-05-24T07:23:12.693" v="676" actId="20577"/>
          <ac:spMkLst>
            <pc:docMk/>
            <pc:sldMk cId="577699382" sldId="285"/>
            <ac:spMk id="2" creationId="{1829B9A8-C6EB-9376-C965-75030CCB0BD2}"/>
          </ac:spMkLst>
        </pc:spChg>
        <pc:spChg chg="mod">
          <ac:chgData name="Ahsan Shehzad" userId="d5d59760cdf27b39" providerId="LiveId" clId="{6D83D54C-53C5-4C72-A286-413F37B83BAA}" dt="2022-05-24T07:24:01.294" v="681" actId="113"/>
          <ac:spMkLst>
            <pc:docMk/>
            <pc:sldMk cId="577699382" sldId="285"/>
            <ac:spMk id="3" creationId="{1DFE17DE-2A86-0555-D026-550D4DD14385}"/>
          </ac:spMkLst>
        </pc:spChg>
        <pc:spChg chg="add mod">
          <ac:chgData name="Ahsan Shehzad" userId="d5d59760cdf27b39" providerId="LiveId" clId="{6D83D54C-53C5-4C72-A286-413F37B83BAA}" dt="2022-05-24T07:26:59.773" v="695" actId="403"/>
          <ac:spMkLst>
            <pc:docMk/>
            <pc:sldMk cId="577699382" sldId="285"/>
            <ac:spMk id="9" creationId="{0D152A8C-4F1C-3097-56DE-D9B6CE697316}"/>
          </ac:spMkLst>
        </pc:spChg>
        <pc:picChg chg="add mod">
          <ac:chgData name="Ahsan Shehzad" userId="d5d59760cdf27b39" providerId="LiveId" clId="{6D83D54C-53C5-4C72-A286-413F37B83BAA}" dt="2022-05-24T07:25:17.450" v="684" actId="1076"/>
          <ac:picMkLst>
            <pc:docMk/>
            <pc:sldMk cId="577699382" sldId="285"/>
            <ac:picMk id="5" creationId="{F786E9A1-66CA-E629-0005-6CF91E05210F}"/>
          </ac:picMkLst>
        </pc:picChg>
        <pc:picChg chg="add del">
          <ac:chgData name="Ahsan Shehzad" userId="d5d59760cdf27b39" providerId="LiveId" clId="{6D83D54C-53C5-4C72-A286-413F37B83BAA}" dt="2022-05-24T07:26:25.220" v="686" actId="22"/>
          <ac:picMkLst>
            <pc:docMk/>
            <pc:sldMk cId="577699382" sldId="285"/>
            <ac:picMk id="7" creationId="{598A5E52-1EDD-FE14-18DC-B37E4713FA3F}"/>
          </ac:picMkLst>
        </pc:picChg>
      </pc:sldChg>
      <pc:sldChg chg="addSp delSp modSp add mod delAnim modAnim">
        <pc:chgData name="Ahsan Shehzad" userId="d5d59760cdf27b39" providerId="LiveId" clId="{6D83D54C-53C5-4C72-A286-413F37B83BAA}" dt="2022-05-24T07:29:10.528" v="710"/>
        <pc:sldMkLst>
          <pc:docMk/>
          <pc:sldMk cId="574074277" sldId="286"/>
        </pc:sldMkLst>
        <pc:spChg chg="mod">
          <ac:chgData name="Ahsan Shehzad" userId="d5d59760cdf27b39" providerId="LiveId" clId="{6D83D54C-53C5-4C72-A286-413F37B83BAA}" dt="2022-05-24T07:27:35.574" v="701" actId="113"/>
          <ac:spMkLst>
            <pc:docMk/>
            <pc:sldMk cId="574074277" sldId="286"/>
            <ac:spMk id="3" creationId="{1DFE17DE-2A86-0555-D026-550D4DD14385}"/>
          </ac:spMkLst>
        </pc:spChg>
        <pc:spChg chg="del">
          <ac:chgData name="Ahsan Shehzad" userId="d5d59760cdf27b39" providerId="LiveId" clId="{6D83D54C-53C5-4C72-A286-413F37B83BAA}" dt="2022-05-24T07:27:17.917" v="699" actId="478"/>
          <ac:spMkLst>
            <pc:docMk/>
            <pc:sldMk cId="574074277" sldId="286"/>
            <ac:spMk id="9" creationId="{0D152A8C-4F1C-3097-56DE-D9B6CE697316}"/>
          </ac:spMkLst>
        </pc:spChg>
        <pc:spChg chg="add mod">
          <ac:chgData name="Ahsan Shehzad" userId="d5d59760cdf27b39" providerId="LiveId" clId="{6D83D54C-53C5-4C72-A286-413F37B83BAA}" dt="2022-05-24T07:28:40.718" v="709" actId="1036"/>
          <ac:spMkLst>
            <pc:docMk/>
            <pc:sldMk cId="574074277" sldId="286"/>
            <ac:spMk id="10" creationId="{6C9DBD7B-226E-314D-E33B-04759D05C69C}"/>
          </ac:spMkLst>
        </pc:spChg>
        <pc:picChg chg="del">
          <ac:chgData name="Ahsan Shehzad" userId="d5d59760cdf27b39" providerId="LiveId" clId="{6D83D54C-53C5-4C72-A286-413F37B83BAA}" dt="2022-05-24T07:27:16.649" v="698" actId="478"/>
          <ac:picMkLst>
            <pc:docMk/>
            <pc:sldMk cId="574074277" sldId="286"/>
            <ac:picMk id="5" creationId="{F786E9A1-66CA-E629-0005-6CF91E05210F}"/>
          </ac:picMkLst>
        </pc:picChg>
        <pc:picChg chg="add mod">
          <ac:chgData name="Ahsan Shehzad" userId="d5d59760cdf27b39" providerId="LiveId" clId="{6D83D54C-53C5-4C72-A286-413F37B83BAA}" dt="2022-05-24T07:28:02.323" v="704" actId="14100"/>
          <ac:picMkLst>
            <pc:docMk/>
            <pc:sldMk cId="574074277" sldId="286"/>
            <ac:picMk id="6" creationId="{41DE4DF2-6673-8DA2-3AD1-2230F5768308}"/>
          </ac:picMkLst>
        </pc:picChg>
      </pc:sldChg>
      <pc:sldChg chg="addSp delSp modSp add mod delAnim modAnim">
        <pc:chgData name="Ahsan Shehzad" userId="d5d59760cdf27b39" providerId="LiveId" clId="{6D83D54C-53C5-4C72-A286-413F37B83BAA}" dt="2022-05-24T07:33:28.138" v="740"/>
        <pc:sldMkLst>
          <pc:docMk/>
          <pc:sldMk cId="1514317265" sldId="287"/>
        </pc:sldMkLst>
        <pc:spChg chg="mod">
          <ac:chgData name="Ahsan Shehzad" userId="d5d59760cdf27b39" providerId="LiveId" clId="{6D83D54C-53C5-4C72-A286-413F37B83BAA}" dt="2022-05-24T07:29:46.573" v="715" actId="1076"/>
          <ac:spMkLst>
            <pc:docMk/>
            <pc:sldMk cId="1514317265" sldId="287"/>
            <ac:spMk id="3" creationId="{1DFE17DE-2A86-0555-D026-550D4DD14385}"/>
          </ac:spMkLst>
        </pc:spChg>
        <pc:spChg chg="del">
          <ac:chgData name="Ahsan Shehzad" userId="d5d59760cdf27b39" providerId="LiveId" clId="{6D83D54C-53C5-4C72-A286-413F37B83BAA}" dt="2022-05-24T07:29:38.672" v="712" actId="478"/>
          <ac:spMkLst>
            <pc:docMk/>
            <pc:sldMk cId="1514317265" sldId="287"/>
            <ac:spMk id="10" creationId="{6C9DBD7B-226E-314D-E33B-04759D05C69C}"/>
          </ac:spMkLst>
        </pc:spChg>
        <pc:spChg chg="add mod">
          <ac:chgData name="Ahsan Shehzad" userId="d5d59760cdf27b39" providerId="LiveId" clId="{6D83D54C-53C5-4C72-A286-413F37B83BAA}" dt="2022-05-24T07:33:01.854" v="734" actId="207"/>
          <ac:spMkLst>
            <pc:docMk/>
            <pc:sldMk cId="1514317265" sldId="287"/>
            <ac:spMk id="11" creationId="{58DA365E-7606-DFD2-97FD-34961BC58A75}"/>
          </ac:spMkLst>
        </pc:spChg>
        <pc:spChg chg="add mod">
          <ac:chgData name="Ahsan Shehzad" userId="d5d59760cdf27b39" providerId="LiveId" clId="{6D83D54C-53C5-4C72-A286-413F37B83BAA}" dt="2022-05-24T07:33:15.447" v="738" actId="208"/>
          <ac:spMkLst>
            <pc:docMk/>
            <pc:sldMk cId="1514317265" sldId="287"/>
            <ac:spMk id="13" creationId="{2EAC4B22-0743-0F1D-917E-33126DC97D24}"/>
          </ac:spMkLst>
        </pc:spChg>
        <pc:picChg chg="add del mod">
          <ac:chgData name="Ahsan Shehzad" userId="d5d59760cdf27b39" providerId="LiveId" clId="{6D83D54C-53C5-4C72-A286-413F37B83BAA}" dt="2022-05-24T07:30:22.181" v="721" actId="478"/>
          <ac:picMkLst>
            <pc:docMk/>
            <pc:sldMk cId="1514317265" sldId="287"/>
            <ac:picMk id="5" creationId="{3931FA06-227C-9110-775C-CCDC1C33CCAD}"/>
          </ac:picMkLst>
        </pc:picChg>
        <pc:picChg chg="del">
          <ac:chgData name="Ahsan Shehzad" userId="d5d59760cdf27b39" providerId="LiveId" clId="{6D83D54C-53C5-4C72-A286-413F37B83BAA}" dt="2022-05-24T07:29:39.348" v="713" actId="478"/>
          <ac:picMkLst>
            <pc:docMk/>
            <pc:sldMk cId="1514317265" sldId="287"/>
            <ac:picMk id="6" creationId="{41DE4DF2-6673-8DA2-3AD1-2230F5768308}"/>
          </ac:picMkLst>
        </pc:picChg>
        <pc:picChg chg="add mod">
          <ac:chgData name="Ahsan Shehzad" userId="d5d59760cdf27b39" providerId="LiveId" clId="{6D83D54C-53C5-4C72-A286-413F37B83BAA}" dt="2022-05-24T07:31:58.519" v="729" actId="1076"/>
          <ac:picMkLst>
            <pc:docMk/>
            <pc:sldMk cId="1514317265" sldId="287"/>
            <ac:picMk id="8" creationId="{F28C4EF9-B64C-4BF0-9718-C7865B0B3178}"/>
          </ac:picMkLst>
        </pc:picChg>
      </pc:sldChg>
      <pc:sldChg chg="modSp new mod">
        <pc:chgData name="Ahsan Shehzad" userId="d5d59760cdf27b39" providerId="LiveId" clId="{6D83D54C-53C5-4C72-A286-413F37B83BAA}" dt="2022-05-24T07:36:47.041" v="767" actId="20577"/>
        <pc:sldMkLst>
          <pc:docMk/>
          <pc:sldMk cId="4255470390" sldId="288"/>
        </pc:sldMkLst>
        <pc:spChg chg="mod">
          <ac:chgData name="Ahsan Shehzad" userId="d5d59760cdf27b39" providerId="LiveId" clId="{6D83D54C-53C5-4C72-A286-413F37B83BAA}" dt="2022-05-24T07:34:28.179" v="742"/>
          <ac:spMkLst>
            <pc:docMk/>
            <pc:sldMk cId="4255470390" sldId="288"/>
            <ac:spMk id="2" creationId="{8B26D197-104C-255B-E5C7-BC4EBCBCB5AB}"/>
          </ac:spMkLst>
        </pc:spChg>
        <pc:spChg chg="mod">
          <ac:chgData name="Ahsan Shehzad" userId="d5d59760cdf27b39" providerId="LiveId" clId="{6D83D54C-53C5-4C72-A286-413F37B83BAA}" dt="2022-05-24T07:36:47.041" v="767" actId="20577"/>
          <ac:spMkLst>
            <pc:docMk/>
            <pc:sldMk cId="4255470390" sldId="288"/>
            <ac:spMk id="3" creationId="{24EE9CAA-A336-143C-2B8D-351A5D13DB51}"/>
          </ac:spMkLst>
        </pc:spChg>
      </pc:sldChg>
      <pc:sldChg chg="addSp modSp add mod modAnim">
        <pc:chgData name="Ahsan Shehzad" userId="d5d59760cdf27b39" providerId="LiveId" clId="{6D83D54C-53C5-4C72-A286-413F37B83BAA}" dt="2022-05-24T07:42:41.218" v="830" actId="403"/>
        <pc:sldMkLst>
          <pc:docMk/>
          <pc:sldMk cId="2591560899" sldId="289"/>
        </pc:sldMkLst>
        <pc:spChg chg="mod">
          <ac:chgData name="Ahsan Shehzad" userId="d5d59760cdf27b39" providerId="LiveId" clId="{6D83D54C-53C5-4C72-A286-413F37B83BAA}" dt="2022-05-24T07:42:41.218" v="830" actId="403"/>
          <ac:spMkLst>
            <pc:docMk/>
            <pc:sldMk cId="2591560899" sldId="289"/>
            <ac:spMk id="3" creationId="{24EE9CAA-A336-143C-2B8D-351A5D13DB51}"/>
          </ac:spMkLst>
        </pc:spChg>
        <pc:picChg chg="add mod">
          <ac:chgData name="Ahsan Shehzad" userId="d5d59760cdf27b39" providerId="LiveId" clId="{6D83D54C-53C5-4C72-A286-413F37B83BAA}" dt="2022-05-24T07:38:32.939" v="784" actId="1076"/>
          <ac:picMkLst>
            <pc:docMk/>
            <pc:sldMk cId="2591560899" sldId="289"/>
            <ac:picMk id="5" creationId="{3B8FFFE4-DF0B-FEC4-C2D4-3785023C9883}"/>
          </ac:picMkLst>
        </pc:picChg>
        <pc:picChg chg="add mod">
          <ac:chgData name="Ahsan Shehzad" userId="d5d59760cdf27b39" providerId="LiveId" clId="{6D83D54C-53C5-4C72-A286-413F37B83BAA}" dt="2022-05-24T07:38:38.667" v="785" actId="1076"/>
          <ac:picMkLst>
            <pc:docMk/>
            <pc:sldMk cId="2591560899" sldId="289"/>
            <ac:picMk id="7" creationId="{2E079EE7-B089-D9CF-07DF-00F31446DCF7}"/>
          </ac:picMkLst>
        </pc:picChg>
      </pc:sldChg>
      <pc:sldChg chg="add del">
        <pc:chgData name="Ahsan Shehzad" userId="d5d59760cdf27b39" providerId="LiveId" clId="{6D83D54C-53C5-4C72-A286-413F37B83BAA}" dt="2022-05-24T05:45:14.860" v="42" actId="47"/>
        <pc:sldMkLst>
          <pc:docMk/>
          <pc:sldMk cId="2275412700" sldId="290"/>
        </pc:sldMkLst>
      </pc:sldChg>
      <pc:sldChg chg="addSp delSp modSp add mod delAnim">
        <pc:chgData name="Ahsan Shehzad" userId="d5d59760cdf27b39" providerId="LiveId" clId="{6D83D54C-53C5-4C72-A286-413F37B83BAA}" dt="2022-05-24T07:42:36.444" v="828" actId="1036"/>
        <pc:sldMkLst>
          <pc:docMk/>
          <pc:sldMk cId="2908973122" sldId="290"/>
        </pc:sldMkLst>
        <pc:spChg chg="mod">
          <ac:chgData name="Ahsan Shehzad" userId="d5d59760cdf27b39" providerId="LiveId" clId="{6D83D54C-53C5-4C72-A286-413F37B83BAA}" dt="2022-05-24T07:42:33.680" v="825" actId="403"/>
          <ac:spMkLst>
            <pc:docMk/>
            <pc:sldMk cId="2908973122" sldId="290"/>
            <ac:spMk id="3" creationId="{24EE9CAA-A336-143C-2B8D-351A5D13DB51}"/>
          </ac:spMkLst>
        </pc:spChg>
        <pc:picChg chg="del">
          <ac:chgData name="Ahsan Shehzad" userId="d5d59760cdf27b39" providerId="LiveId" clId="{6D83D54C-53C5-4C72-A286-413F37B83BAA}" dt="2022-05-24T07:39:12.730" v="789" actId="478"/>
          <ac:picMkLst>
            <pc:docMk/>
            <pc:sldMk cId="2908973122" sldId="290"/>
            <ac:picMk id="5" creationId="{3B8FFFE4-DF0B-FEC4-C2D4-3785023C9883}"/>
          </ac:picMkLst>
        </pc:picChg>
        <pc:picChg chg="add mod">
          <ac:chgData name="Ahsan Shehzad" userId="d5d59760cdf27b39" providerId="LiveId" clId="{6D83D54C-53C5-4C72-A286-413F37B83BAA}" dt="2022-05-24T07:42:36.444" v="828" actId="1036"/>
          <ac:picMkLst>
            <pc:docMk/>
            <pc:sldMk cId="2908973122" sldId="290"/>
            <ac:picMk id="6" creationId="{AFB2B364-61FD-C5A6-E81B-CBD380BF66BF}"/>
          </ac:picMkLst>
        </pc:picChg>
        <pc:picChg chg="del">
          <ac:chgData name="Ahsan Shehzad" userId="d5d59760cdf27b39" providerId="LiveId" clId="{6D83D54C-53C5-4C72-A286-413F37B83BAA}" dt="2022-05-24T07:39:12.230" v="788" actId="478"/>
          <ac:picMkLst>
            <pc:docMk/>
            <pc:sldMk cId="2908973122" sldId="290"/>
            <ac:picMk id="7" creationId="{2E079EE7-B089-D9CF-07DF-00F31446DCF7}"/>
          </ac:picMkLst>
        </pc:picChg>
      </pc:sldChg>
      <pc:sldChg chg="addSp delSp modSp add mod modAnim">
        <pc:chgData name="Ahsan Shehzad" userId="d5d59760cdf27b39" providerId="LiveId" clId="{6D83D54C-53C5-4C72-A286-413F37B83BAA}" dt="2022-05-24T07:44:21.929" v="840"/>
        <pc:sldMkLst>
          <pc:docMk/>
          <pc:sldMk cId="2529809167" sldId="291"/>
        </pc:sldMkLst>
        <pc:spChg chg="mod">
          <ac:chgData name="Ahsan Shehzad" userId="d5d59760cdf27b39" providerId="LiveId" clId="{6D83D54C-53C5-4C72-A286-413F37B83BAA}" dt="2022-05-24T07:42:27.976" v="823" actId="403"/>
          <ac:spMkLst>
            <pc:docMk/>
            <pc:sldMk cId="2529809167" sldId="291"/>
            <ac:spMk id="3" creationId="{24EE9CAA-A336-143C-2B8D-351A5D13DB51}"/>
          </ac:spMkLst>
        </pc:spChg>
        <pc:picChg chg="add mod">
          <ac:chgData name="Ahsan Shehzad" userId="d5d59760cdf27b39" providerId="LiveId" clId="{6D83D54C-53C5-4C72-A286-413F37B83BAA}" dt="2022-05-24T07:43:31.796" v="836" actId="14100"/>
          <ac:picMkLst>
            <pc:docMk/>
            <pc:sldMk cId="2529809167" sldId="291"/>
            <ac:picMk id="5" creationId="{12B0C2FC-5652-8357-EBB2-C70381431F81}"/>
          </ac:picMkLst>
        </pc:picChg>
        <pc:picChg chg="del">
          <ac:chgData name="Ahsan Shehzad" userId="d5d59760cdf27b39" providerId="LiveId" clId="{6D83D54C-53C5-4C72-A286-413F37B83BAA}" dt="2022-05-24T07:41:07.918" v="811" actId="478"/>
          <ac:picMkLst>
            <pc:docMk/>
            <pc:sldMk cId="2529809167" sldId="291"/>
            <ac:picMk id="6" creationId="{AFB2B364-61FD-C5A6-E81B-CBD380BF66BF}"/>
          </ac:picMkLst>
        </pc:picChg>
        <pc:picChg chg="add mod">
          <ac:chgData name="Ahsan Shehzad" userId="d5d59760cdf27b39" providerId="LiveId" clId="{6D83D54C-53C5-4C72-A286-413F37B83BAA}" dt="2022-05-24T07:44:16.197" v="839" actId="14100"/>
          <ac:picMkLst>
            <pc:docMk/>
            <pc:sldMk cId="2529809167" sldId="291"/>
            <ac:picMk id="8" creationId="{69503EDE-74AB-906C-CDBC-A99A3C868F07}"/>
          </ac:picMkLst>
        </pc:picChg>
      </pc:sldChg>
      <pc:sldChg chg="add del">
        <pc:chgData name="Ahsan Shehzad" userId="d5d59760cdf27b39" providerId="LiveId" clId="{6D83D54C-53C5-4C72-A286-413F37B83BAA}" dt="2022-05-24T05:45:14.860" v="42" actId="47"/>
        <pc:sldMkLst>
          <pc:docMk/>
          <pc:sldMk cId="3203663455" sldId="291"/>
        </pc:sldMkLst>
      </pc:sldChg>
      <pc:sldChg chg="add del">
        <pc:chgData name="Ahsan Shehzad" userId="d5d59760cdf27b39" providerId="LiveId" clId="{6D83D54C-53C5-4C72-A286-413F37B83BAA}" dt="2022-05-24T05:45:14.860" v="42" actId="47"/>
        <pc:sldMkLst>
          <pc:docMk/>
          <pc:sldMk cId="2127908298" sldId="292"/>
        </pc:sldMkLst>
      </pc:sldChg>
      <pc:sldChg chg="addSp delSp modSp new mod modAnim">
        <pc:chgData name="Ahsan Shehzad" userId="d5d59760cdf27b39" providerId="LiveId" clId="{6D83D54C-53C5-4C72-A286-413F37B83BAA}" dt="2022-05-24T07:47:08.872" v="876"/>
        <pc:sldMkLst>
          <pc:docMk/>
          <pc:sldMk cId="3212023205" sldId="292"/>
        </pc:sldMkLst>
        <pc:spChg chg="mod">
          <ac:chgData name="Ahsan Shehzad" userId="d5d59760cdf27b39" providerId="LiveId" clId="{6D83D54C-53C5-4C72-A286-413F37B83BAA}" dt="2022-05-24T07:44:41.566" v="843" actId="20577"/>
          <ac:spMkLst>
            <pc:docMk/>
            <pc:sldMk cId="3212023205" sldId="292"/>
            <ac:spMk id="2" creationId="{C8EF3687-46B3-38B3-8DD9-7D12C6D6C8F7}"/>
          </ac:spMkLst>
        </pc:spChg>
        <pc:spChg chg="mod">
          <ac:chgData name="Ahsan Shehzad" userId="d5d59760cdf27b39" providerId="LiveId" clId="{6D83D54C-53C5-4C72-A286-413F37B83BAA}" dt="2022-05-24T07:45:58.722" v="864" actId="20577"/>
          <ac:spMkLst>
            <pc:docMk/>
            <pc:sldMk cId="3212023205" sldId="292"/>
            <ac:spMk id="3" creationId="{DAE721A5-A2A7-408C-B48D-F4C458B3464F}"/>
          </ac:spMkLst>
        </pc:spChg>
        <pc:spChg chg="add del">
          <ac:chgData name="Ahsan Shehzad" userId="d5d59760cdf27b39" providerId="LiveId" clId="{6D83D54C-53C5-4C72-A286-413F37B83BAA}" dt="2022-05-24T07:45:15.246" v="851"/>
          <ac:spMkLst>
            <pc:docMk/>
            <pc:sldMk cId="3212023205" sldId="292"/>
            <ac:spMk id="4" creationId="{7E14002E-D1B3-AF01-711E-99B29217001A}"/>
          </ac:spMkLst>
        </pc:spChg>
        <pc:picChg chg="add mod">
          <ac:chgData name="Ahsan Shehzad" userId="d5d59760cdf27b39" providerId="LiveId" clId="{6D83D54C-53C5-4C72-A286-413F37B83BAA}" dt="2022-05-24T07:46:29.621" v="867" actId="14100"/>
          <ac:picMkLst>
            <pc:docMk/>
            <pc:sldMk cId="3212023205" sldId="292"/>
            <ac:picMk id="6" creationId="{17197C6D-A45A-3341-94F6-329AD7D4CFDC}"/>
          </ac:picMkLst>
        </pc:picChg>
        <pc:picChg chg="add mod">
          <ac:chgData name="Ahsan Shehzad" userId="d5d59760cdf27b39" providerId="LiveId" clId="{6D83D54C-53C5-4C72-A286-413F37B83BAA}" dt="2022-05-24T07:47:04.221" v="875" actId="1076"/>
          <ac:picMkLst>
            <pc:docMk/>
            <pc:sldMk cId="3212023205" sldId="292"/>
            <ac:picMk id="8" creationId="{9F6AE628-1691-72A4-9674-CF0237664B85}"/>
          </ac:picMkLst>
        </pc:picChg>
      </pc:sldChg>
      <pc:sldChg chg="add del">
        <pc:chgData name="Ahsan Shehzad" userId="d5d59760cdf27b39" providerId="LiveId" clId="{6D83D54C-53C5-4C72-A286-413F37B83BAA}" dt="2022-05-24T05:45:14.860" v="42" actId="47"/>
        <pc:sldMkLst>
          <pc:docMk/>
          <pc:sldMk cId="1091659959" sldId="293"/>
        </pc:sldMkLst>
      </pc:sldChg>
      <pc:sldChg chg="addSp delSp modSp new del mod">
        <pc:chgData name="Ahsan Shehzad" userId="d5d59760cdf27b39" providerId="LiveId" clId="{6D83D54C-53C5-4C72-A286-413F37B83BAA}" dt="2022-05-24T07:58:12.789" v="946" actId="47"/>
        <pc:sldMkLst>
          <pc:docMk/>
          <pc:sldMk cId="1238273621" sldId="293"/>
        </pc:sldMkLst>
        <pc:spChg chg="del">
          <ac:chgData name="Ahsan Shehzad" userId="d5d59760cdf27b39" providerId="LiveId" clId="{6D83D54C-53C5-4C72-A286-413F37B83BAA}" dt="2022-05-24T07:53:02.094" v="931" actId="478"/>
          <ac:spMkLst>
            <pc:docMk/>
            <pc:sldMk cId="1238273621" sldId="293"/>
            <ac:spMk id="2" creationId="{6CF8C794-D870-C7CF-EEDD-B71846791FD8}"/>
          </ac:spMkLst>
        </pc:spChg>
        <pc:spChg chg="del">
          <ac:chgData name="Ahsan Shehzad" userId="d5d59760cdf27b39" providerId="LiveId" clId="{6D83D54C-53C5-4C72-A286-413F37B83BAA}" dt="2022-05-24T07:53:00.759" v="930" actId="478"/>
          <ac:spMkLst>
            <pc:docMk/>
            <pc:sldMk cId="1238273621" sldId="293"/>
            <ac:spMk id="3" creationId="{2C25AC90-5EB2-BFB3-5292-85FBE4AEF2AA}"/>
          </ac:spMkLst>
        </pc:spChg>
        <pc:spChg chg="add mod">
          <ac:chgData name="Ahsan Shehzad" userId="d5d59760cdf27b39" providerId="LiveId" clId="{6D83D54C-53C5-4C72-A286-413F37B83BAA}" dt="2022-05-24T07:53:38.866" v="944" actId="1037"/>
          <ac:spMkLst>
            <pc:docMk/>
            <pc:sldMk cId="1238273621" sldId="293"/>
            <ac:spMk id="6" creationId="{01E8C166-5586-6D65-A88B-455ADD77F3FD}"/>
          </ac:spMkLst>
        </pc:spChg>
        <pc:picChg chg="add mod">
          <ac:chgData name="Ahsan Shehzad" userId="d5d59760cdf27b39" providerId="LiveId" clId="{6D83D54C-53C5-4C72-A286-413F37B83BAA}" dt="2022-05-24T07:53:07.709" v="934" actId="1076"/>
          <ac:picMkLst>
            <pc:docMk/>
            <pc:sldMk cId="1238273621" sldId="293"/>
            <ac:picMk id="5" creationId="{03EFCBB9-A9E7-5207-1516-0E512628AFA3}"/>
          </ac:picMkLst>
        </pc:picChg>
        <pc:picChg chg="add">
          <ac:chgData name="Ahsan Shehzad" userId="d5d59760cdf27b39" providerId="LiveId" clId="{6D83D54C-53C5-4C72-A286-413F37B83BAA}" dt="2022-05-24T07:53:45.485" v="945"/>
          <ac:picMkLst>
            <pc:docMk/>
            <pc:sldMk cId="1238273621" sldId="293"/>
            <ac:picMk id="7" creationId="{72D6B4F7-670A-302C-A791-04D055A489C9}"/>
          </ac:picMkLst>
        </pc:picChg>
      </pc:sldChg>
      <pc:sldChg chg="add">
        <pc:chgData name="Ahsan Shehzad" userId="d5d59760cdf27b39" providerId="LiveId" clId="{6D83D54C-53C5-4C72-A286-413F37B83BAA}" dt="2022-05-24T09:13:04.577" v="947"/>
        <pc:sldMkLst>
          <pc:docMk/>
          <pc:sldMk cId="2421280434" sldId="293"/>
        </pc:sldMkLst>
      </pc:sldChg>
      <pc:sldChg chg="addSp delSp modSp add mod setBg">
        <pc:chgData name="Ahsan Shehzad" userId="d5d59760cdf27b39" providerId="LiveId" clId="{6D83D54C-53C5-4C72-A286-413F37B83BAA}" dt="2022-05-24T09:13:58.324" v="965" actId="20577"/>
        <pc:sldMkLst>
          <pc:docMk/>
          <pc:sldMk cId="325383944" sldId="294"/>
        </pc:sldMkLst>
        <pc:spChg chg="del mod">
          <ac:chgData name="Ahsan Shehzad" userId="d5d59760cdf27b39" providerId="LiveId" clId="{6D83D54C-53C5-4C72-A286-413F37B83BAA}" dt="2022-05-24T09:13:21.350" v="955" actId="478"/>
          <ac:spMkLst>
            <pc:docMk/>
            <pc:sldMk cId="325383944" sldId="294"/>
            <ac:spMk id="5" creationId="{5C064476-C8B4-4929-A051-EE5A3D50CA2A}"/>
          </ac:spMkLst>
        </pc:spChg>
        <pc:spChg chg="add del mod">
          <ac:chgData name="Ahsan Shehzad" userId="d5d59760cdf27b39" providerId="LiveId" clId="{6D83D54C-53C5-4C72-A286-413F37B83BAA}" dt="2022-05-24T09:13:23.056" v="957" actId="478"/>
          <ac:spMkLst>
            <pc:docMk/>
            <pc:sldMk cId="325383944" sldId="294"/>
            <ac:spMk id="6" creationId="{E8F0BD75-4A0F-AD3F-3D7C-5DF1BC54ABFA}"/>
          </ac:spMkLst>
        </pc:spChg>
        <pc:spChg chg="mod">
          <ac:chgData name="Ahsan Shehzad" userId="d5d59760cdf27b39" providerId="LiveId" clId="{6D83D54C-53C5-4C72-A286-413F37B83BAA}" dt="2022-05-24T09:13:58.324" v="965" actId="20577"/>
          <ac:spMkLst>
            <pc:docMk/>
            <pc:sldMk cId="325383944" sldId="294"/>
            <ac:spMk id="7" creationId="{CFB8CA0A-2AFA-4D63-AC38-1E4DA4E37146}"/>
          </ac:spMkLst>
        </pc:spChg>
      </pc:sldChg>
      <pc:sldChg chg="delSp modSp new mod">
        <pc:chgData name="Ahsan Shehzad" userId="d5d59760cdf27b39" providerId="LiveId" clId="{6D83D54C-53C5-4C72-A286-413F37B83BAA}" dt="2022-05-24T09:15:15.661" v="983" actId="27636"/>
        <pc:sldMkLst>
          <pc:docMk/>
          <pc:sldMk cId="4162323165" sldId="295"/>
        </pc:sldMkLst>
        <pc:spChg chg="mod">
          <ac:chgData name="Ahsan Shehzad" userId="d5d59760cdf27b39" providerId="LiveId" clId="{6D83D54C-53C5-4C72-A286-413F37B83BAA}" dt="2022-05-24T09:14:11.267" v="974" actId="20577"/>
          <ac:spMkLst>
            <pc:docMk/>
            <pc:sldMk cId="4162323165" sldId="295"/>
            <ac:spMk id="2" creationId="{42A04789-7BB6-4103-81A8-8E97AA946117}"/>
          </ac:spMkLst>
        </pc:spChg>
        <pc:spChg chg="mod">
          <ac:chgData name="Ahsan Shehzad" userId="d5d59760cdf27b39" providerId="LiveId" clId="{6D83D54C-53C5-4C72-A286-413F37B83BAA}" dt="2022-05-24T09:15:15.661" v="983" actId="27636"/>
          <ac:spMkLst>
            <pc:docMk/>
            <pc:sldMk cId="4162323165" sldId="295"/>
            <ac:spMk id="3" creationId="{D0BA9594-BA26-2677-8B2C-35DF932D7528}"/>
          </ac:spMkLst>
        </pc:spChg>
        <pc:spChg chg="del">
          <ac:chgData name="Ahsan Shehzad" userId="d5d59760cdf27b39" providerId="LiveId" clId="{6D83D54C-53C5-4C72-A286-413F37B83BAA}" dt="2022-05-24T09:14:08.617" v="967" actId="478"/>
          <ac:spMkLst>
            <pc:docMk/>
            <pc:sldMk cId="4162323165" sldId="295"/>
            <ac:spMk id="4" creationId="{9178E715-ECFB-AB2F-A6BE-01EB7A37A006}"/>
          </ac:spMkLst>
        </pc:spChg>
      </pc:sldChg>
      <pc:sldChg chg="modSp new mod">
        <pc:chgData name="Ahsan Shehzad" userId="d5d59760cdf27b39" providerId="LiveId" clId="{6D83D54C-53C5-4C72-A286-413F37B83BAA}" dt="2022-05-24T09:17:13.989" v="1051" actId="20577"/>
        <pc:sldMkLst>
          <pc:docMk/>
          <pc:sldMk cId="2629832081" sldId="296"/>
        </pc:sldMkLst>
        <pc:spChg chg="mod">
          <ac:chgData name="Ahsan Shehzad" userId="d5d59760cdf27b39" providerId="LiveId" clId="{6D83D54C-53C5-4C72-A286-413F37B83BAA}" dt="2022-05-24T09:15:46.031" v="1000" actId="20577"/>
          <ac:spMkLst>
            <pc:docMk/>
            <pc:sldMk cId="2629832081" sldId="296"/>
            <ac:spMk id="2" creationId="{1C79D0ED-81A8-8142-CDCC-712FBE774B66}"/>
          </ac:spMkLst>
        </pc:spChg>
        <pc:spChg chg="mod">
          <ac:chgData name="Ahsan Shehzad" userId="d5d59760cdf27b39" providerId="LiveId" clId="{6D83D54C-53C5-4C72-A286-413F37B83BAA}" dt="2022-05-24T09:17:13.989" v="1051" actId="20577"/>
          <ac:spMkLst>
            <pc:docMk/>
            <pc:sldMk cId="2629832081" sldId="296"/>
            <ac:spMk id="3" creationId="{4770B7B6-B65C-9066-FB0D-CC594E6689D1}"/>
          </ac:spMkLst>
        </pc:spChg>
      </pc:sldChg>
      <pc:sldChg chg="add del">
        <pc:chgData name="Ahsan Shehzad" userId="d5d59760cdf27b39" providerId="LiveId" clId="{6D83D54C-53C5-4C72-A286-413F37B83BAA}" dt="2022-05-24T05:45:14.860" v="42" actId="47"/>
        <pc:sldMkLst>
          <pc:docMk/>
          <pc:sldMk cId="3505191521" sldId="311"/>
        </pc:sldMkLst>
      </pc:sldChg>
      <pc:sldChg chg="add del">
        <pc:chgData name="Ahsan Shehzad" userId="d5d59760cdf27b39" providerId="LiveId" clId="{6D83D54C-53C5-4C72-A286-413F37B83BAA}" dt="2022-05-24T05:45:14.860" v="42" actId="47"/>
        <pc:sldMkLst>
          <pc:docMk/>
          <pc:sldMk cId="3778399409" sldId="31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29D73-9A87-44BA-87AF-7C64578B240F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56B15-0856-4121-AAB7-C8F0CBDE8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01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6AA8-458E-4A4F-AD13-B0B04124F6C3}" type="datetime1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C7A2-8CE1-4A33-83B2-49624AB38BC9}" type="datetime1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78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4C9B-22E6-44DE-9981-73455F6EBED3}" type="datetime1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94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FEAF3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5187942"/>
            <a:ext cx="12191999" cy="16700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16663" y="2574165"/>
            <a:ext cx="9958672" cy="9601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933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1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D1EB7-6D7C-498D-B3DC-1196ADA3863B}" type="datetime1">
              <a:rPr lang="en-US" smtClean="0"/>
              <a:t>6/3/2022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801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38200" y="1825626"/>
            <a:ext cx="10515600" cy="3943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1106197"/>
            <a:ext cx="10515600" cy="356843"/>
          </a:xfrm>
        </p:spPr>
        <p:txBody>
          <a:bodyPr>
            <a:normAutofit/>
          </a:bodyPr>
          <a:lstStyle>
            <a:lvl1pPr marL="0" indent="0">
              <a:buNone/>
              <a:defRPr sz="24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08000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3EB9-6B3E-4CC0-A2CB-6B1ED04CBAE1}" type="datetime1">
              <a:rPr lang="en-US" smtClean="0"/>
              <a:t>6/3/2022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Isosceles Triangle 3">
            <a:extLst>
              <a:ext uri="{FF2B5EF4-FFF2-40B4-BE49-F238E27FC236}">
                <a16:creationId xmlns:a16="http://schemas.microsoft.com/office/drawing/2014/main" id="{591DEFF2-44C8-FDCE-AF63-6529F84E1B19}"/>
              </a:ext>
            </a:extLst>
          </p:cNvPr>
          <p:cNvSpPr/>
          <p:nvPr userDrawn="1"/>
        </p:nvSpPr>
        <p:spPr>
          <a:xfrm>
            <a:off x="10681855" y="5203766"/>
            <a:ext cx="1602970" cy="1654233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2F022D-C222-0C86-83EB-C396C34D1346}"/>
              </a:ext>
            </a:extLst>
          </p:cNvPr>
          <p:cNvSpPr/>
          <p:nvPr userDrawn="1"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F1F054F4-BD09-7E7E-8BB2-CCB0BE8A5515}"/>
              </a:ext>
            </a:extLst>
          </p:cNvPr>
          <p:cNvSpPr txBox="1">
            <a:spLocks/>
          </p:cNvSpPr>
          <p:nvPr userDrawn="1"/>
        </p:nvSpPr>
        <p:spPr>
          <a:xfrm>
            <a:off x="4038600" y="64336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IT Industry-Academia Bridge Program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172CCE-9379-2ADE-C8DE-CF44699B5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72BE-3B88-4448-9D14-22C5EB54937F}" type="datetime1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Isosceles Triangle 3">
            <a:extLst>
              <a:ext uri="{FF2B5EF4-FFF2-40B4-BE49-F238E27FC236}">
                <a16:creationId xmlns:a16="http://schemas.microsoft.com/office/drawing/2014/main" id="{434878FF-1B28-BC3B-97F4-033FE24A4E31}"/>
              </a:ext>
            </a:extLst>
          </p:cNvPr>
          <p:cNvSpPr/>
          <p:nvPr userDrawn="1"/>
        </p:nvSpPr>
        <p:spPr>
          <a:xfrm>
            <a:off x="10084158" y="4546242"/>
            <a:ext cx="2107842" cy="2311758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0296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B9E2C5-CD95-1A19-03EE-C469EB60969D}"/>
              </a:ext>
            </a:extLst>
          </p:cNvPr>
          <p:cNvSpPr/>
          <p:nvPr userDrawn="1"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5D7046-AFEF-6ED1-D9C1-3A6229395B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59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0554-2FC9-4002-A79E-635AA29674D6}" type="datetime1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5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3513-869C-4A96-8299-A1139FD2C595}" type="datetime1">
              <a:rPr lang="en-US" smtClean="0"/>
              <a:t>6/3/2022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6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D81E-083C-45EE-B807-4E79B9577858}" type="datetime1">
              <a:rPr lang="en-US" smtClean="0"/>
              <a:t>6/3/2022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9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1299-554B-48CC-965A-BF4495463D1B}" type="datetime1">
              <a:rPr lang="en-US" smtClean="0"/>
              <a:t>6/3/2022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96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0748-8DD1-475E-B624-BDEAED64B0BF}" type="datetime1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91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5C81-ABA7-4EA6-9A2B-7847E819BF33}" type="datetime1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63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37246-9EE9-4ECB-8BB3-D1F347E5C363}" type="datetime1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IT Industry-Academia Bridge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1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REACT/tryit.asp?filename=tryreact_getstarted_class" TargetMode="Externa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8909538" y="3133898"/>
            <a:ext cx="3375287" cy="3724102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0296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185" y="5287348"/>
            <a:ext cx="2567353" cy="10279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437" y="5434441"/>
            <a:ext cx="1060999" cy="8808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07" y="5434441"/>
            <a:ext cx="2975931" cy="8808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18845" y="1995420"/>
            <a:ext cx="903049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MERN Stack - Advanced</a:t>
            </a:r>
          </a:p>
          <a:p>
            <a:endParaRPr lang="en-US" sz="4400" b="1" dirty="0"/>
          </a:p>
          <a:p>
            <a:r>
              <a:rPr lang="en-US" sz="4400" b="1"/>
              <a:t>Lecture 1-2 </a:t>
            </a:r>
            <a:r>
              <a:rPr lang="en-US" sz="4400" b="1" dirty="0"/>
              <a:t>(ES6 + React Basics)</a:t>
            </a:r>
          </a:p>
          <a:p>
            <a:endParaRPr lang="en-US" sz="4400" b="1" dirty="0"/>
          </a:p>
          <a:p>
            <a:r>
              <a:rPr lang="en-US" sz="3200" dirty="0"/>
              <a:t>Instructor: Mr. Ahsan Shehzad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038600" y="6446503"/>
            <a:ext cx="4114800" cy="365125"/>
          </a:xfrm>
        </p:spPr>
        <p:txBody>
          <a:bodyPr/>
          <a:lstStyle/>
          <a:p>
            <a:r>
              <a:rPr lang="en-US"/>
              <a:t>IT Industry-Academia Bridge Program</a:t>
            </a:r>
          </a:p>
        </p:txBody>
      </p:sp>
    </p:spTree>
    <p:extLst>
      <p:ext uri="{BB962C8B-B14F-4D97-AF65-F5344CB8AC3E}">
        <p14:creationId xmlns:p14="http://schemas.microsoft.com/office/powerpoint/2010/main" val="262308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0E472-D68A-4AA1-02D9-25A187CFA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26251-F8DC-AC12-8938-BDE88F157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9E6886-3DA3-27C9-F22E-F20958096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20" y="1690688"/>
            <a:ext cx="8422812" cy="34122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70E331-9288-09AF-2804-8CBBEEFFC3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23602"/>
          <a:stretch/>
        </p:blipFill>
        <p:spPr>
          <a:xfrm>
            <a:off x="4957763" y="2242025"/>
            <a:ext cx="7100887" cy="3017167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65A557-1974-7418-C43D-D9181C34C0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956" y="5803905"/>
            <a:ext cx="9139311" cy="924395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8771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882F7-4035-5635-3F0F-DC20121EB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F4083-6999-618C-1592-E127E18F0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677"/>
            <a:ext cx="10515600" cy="4351338"/>
          </a:xfrm>
        </p:spPr>
        <p:txBody>
          <a:bodyPr/>
          <a:lstStyle/>
          <a:p>
            <a:r>
              <a:rPr lang="en-US" dirty="0"/>
              <a:t>Arrow functions allow us to write </a:t>
            </a:r>
            <a:r>
              <a:rPr lang="en-US" b="1" u="sng" dirty="0"/>
              <a:t>shorter function </a:t>
            </a:r>
            <a:r>
              <a:rPr lang="en-US" dirty="0"/>
              <a:t>syntax: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F962BB-2683-3C9B-9AE8-071D457E0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80" y="2077196"/>
            <a:ext cx="6981895" cy="3022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CA5F90-446E-B971-D74D-C6B993AA0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77196"/>
            <a:ext cx="5758542" cy="3045195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6B502A-DF04-9B52-33E6-0729E7CACF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5601" y="4948166"/>
            <a:ext cx="9120798" cy="1909834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7007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74EFB-F459-DF65-8D9F-217892BD6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5A9C8-36B9-6870-146C-9B8F88146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E49885-FAA7-8FB8-4B20-E191A62FE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190908" cy="19408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A44082-1AAD-5182-F397-744608EF3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60173"/>
            <a:ext cx="8315551" cy="208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45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96951-D7FE-D053-E875-959C2B5B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7A470-4B88-00FB-4A14-BF2370A82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Now, with ES6, there are three ways of defining your variables: </a:t>
            </a:r>
            <a:r>
              <a:rPr lang="en-US" dirty="0">
                <a:solidFill>
                  <a:srgbClr val="C00000"/>
                </a:solidFill>
              </a:rPr>
              <a:t>var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let</a:t>
            </a:r>
            <a:r>
              <a:rPr lang="en-US" dirty="0"/>
              <a:t>, and </a:t>
            </a:r>
            <a:r>
              <a:rPr lang="en-US" dirty="0">
                <a:solidFill>
                  <a:srgbClr val="C00000"/>
                </a:solidFill>
              </a:rPr>
              <a:t>const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use </a:t>
            </a:r>
            <a:r>
              <a:rPr lang="en-US" dirty="0">
                <a:solidFill>
                  <a:srgbClr val="C00000"/>
                </a:solidFill>
              </a:rPr>
              <a:t>var</a:t>
            </a:r>
            <a:r>
              <a:rPr lang="en-US" dirty="0"/>
              <a:t> outside of a function, it belongs to the </a:t>
            </a:r>
            <a:r>
              <a:rPr lang="en-US" b="1" dirty="0"/>
              <a:t>global scope</a:t>
            </a:r>
            <a:r>
              <a:rPr lang="en-US" dirty="0"/>
              <a:t>.</a:t>
            </a:r>
          </a:p>
          <a:p>
            <a:r>
              <a:rPr lang="en-US" dirty="0"/>
              <a:t>If you use </a:t>
            </a:r>
            <a:r>
              <a:rPr lang="en-US" dirty="0">
                <a:solidFill>
                  <a:srgbClr val="C00000"/>
                </a:solidFill>
              </a:rPr>
              <a:t>var</a:t>
            </a:r>
            <a:r>
              <a:rPr lang="en-US" dirty="0"/>
              <a:t> inside of a function, it belongs to </a:t>
            </a:r>
            <a:r>
              <a:rPr lang="en-US" b="1" dirty="0"/>
              <a:t>that function</a:t>
            </a:r>
            <a:r>
              <a:rPr lang="en-US" dirty="0"/>
              <a:t>.</a:t>
            </a:r>
          </a:p>
          <a:p>
            <a:r>
              <a:rPr lang="en-US" dirty="0"/>
              <a:t>If you use </a:t>
            </a:r>
            <a:r>
              <a:rPr lang="en-US" dirty="0">
                <a:solidFill>
                  <a:srgbClr val="C00000"/>
                </a:solidFill>
              </a:rPr>
              <a:t>var</a:t>
            </a:r>
            <a:r>
              <a:rPr lang="en-US" dirty="0"/>
              <a:t> inside of a block, i.e. a for loop, the variable is still available outside of that block.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FB2E67-1AEA-1EA9-FD4B-D63BAC0ED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630" y="2600129"/>
            <a:ext cx="6994382" cy="156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3755DE-81AF-E006-E2CB-0AF7FB948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965" y="3626433"/>
            <a:ext cx="5414405" cy="54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082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96951-D7FE-D053-E875-959C2B5B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7A470-4B88-00FB-4A14-BF2370A82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let</a:t>
            </a:r>
            <a:r>
              <a:rPr lang="en-US" dirty="0"/>
              <a:t> is the block-scoped version of </a:t>
            </a:r>
            <a:r>
              <a:rPr lang="en-US" dirty="0">
                <a:solidFill>
                  <a:srgbClr val="C00000"/>
                </a:solidFill>
              </a:rPr>
              <a:t>var </a:t>
            </a:r>
            <a:r>
              <a:rPr lang="en-US" dirty="0"/>
              <a:t>and is limited to the block (or expression) where it is defined.</a:t>
            </a:r>
          </a:p>
          <a:p>
            <a:r>
              <a:rPr lang="en-US" dirty="0"/>
              <a:t>If you use </a:t>
            </a:r>
            <a:r>
              <a:rPr lang="en-US" dirty="0">
                <a:solidFill>
                  <a:srgbClr val="C00000"/>
                </a:solidFill>
              </a:rPr>
              <a:t>let</a:t>
            </a:r>
            <a:r>
              <a:rPr lang="en-US" dirty="0"/>
              <a:t> inside of a block, i.e. a for loop, the variable is only available inside of that loop.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A029B8-8515-48AC-0960-DA6C8BCF6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6606"/>
            <a:ext cx="6923264" cy="1790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748272-F317-5826-6714-CA0EBA532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860" y="2832548"/>
            <a:ext cx="3076703" cy="54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107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96951-D7FE-D053-E875-959C2B5B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7A470-4B88-00FB-4A14-BF2370A82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const</a:t>
            </a:r>
            <a:r>
              <a:rPr lang="en-US" dirty="0"/>
              <a:t> is a variable that once it has been created, its value </a:t>
            </a:r>
            <a:r>
              <a:rPr lang="en-US" b="1" dirty="0"/>
              <a:t>can never change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11D11C1-8CEE-03C9-7C85-C7BCFD674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4964"/>
            <a:ext cx="5506889" cy="20215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2B6CBA6-ED00-B4DE-276D-DADB1EF20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500" y="3082235"/>
            <a:ext cx="3395944" cy="49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138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264CA-4D41-D69E-259C-E2BBD1DA9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9C326-E89F-FA8F-682F-4350E185B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JavaScript array methods.</a:t>
            </a:r>
          </a:p>
          <a:p>
            <a:r>
              <a:rPr lang="en-US" dirty="0"/>
              <a:t>One of the most useful in React is the </a:t>
            </a:r>
            <a:r>
              <a:rPr lang="en-US" dirty="0">
                <a:solidFill>
                  <a:srgbClr val="C00000"/>
                </a:solidFill>
              </a:rPr>
              <a:t>.map() </a:t>
            </a:r>
            <a:r>
              <a:rPr lang="en-US" dirty="0"/>
              <a:t>array method.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.map() </a:t>
            </a:r>
            <a:r>
              <a:rPr lang="en-US" dirty="0"/>
              <a:t>method allows you to </a:t>
            </a:r>
            <a:r>
              <a:rPr lang="en-US" b="1" u="sng" dirty="0"/>
              <a:t>run a function on each item </a:t>
            </a:r>
            <a:r>
              <a:rPr lang="en-US" dirty="0"/>
              <a:t>in the array, </a:t>
            </a:r>
            <a:r>
              <a:rPr lang="en-US" b="1" u="sng" dirty="0"/>
              <a:t>returning a new array </a:t>
            </a:r>
            <a:r>
              <a:rPr lang="en-US" dirty="0"/>
              <a:t>as the result.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8CDC34-3377-4AFC-9BD2-CA5224E22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677" y="4001294"/>
            <a:ext cx="8308687" cy="231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596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8B695-8587-3C00-5C62-2F8A3BAE7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Destructuring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48894-686E-ACD5-36D3-13C1E6FB2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Sandwich from Refrigerator example</a:t>
            </a:r>
          </a:p>
          <a:p>
            <a:r>
              <a:rPr lang="en-US" dirty="0" err="1"/>
              <a:t>Destructuring</a:t>
            </a:r>
            <a:r>
              <a:rPr lang="en-US" dirty="0"/>
              <a:t> makes it easy to </a:t>
            </a:r>
            <a:r>
              <a:rPr lang="en-US" b="1" u="sng" dirty="0"/>
              <a:t>extract only what is needed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160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52AAB-C4BC-996D-11E6-2C6A00B12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2B742-FCC3-8085-D48F-E09F6BA03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6C9C07-0200-0D26-20AF-9E6F5456B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9383"/>
            <a:ext cx="7871069" cy="29466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F3E118-BD78-4E21-BD05-02DB5E7C8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20925"/>
            <a:ext cx="7871069" cy="21358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A8CDBA-C635-E9ED-0D6C-5577DD2F2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2611" y="4620925"/>
            <a:ext cx="6548407" cy="3252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2868F5-CCF7-FC9E-0558-40AF7DA47A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4395538"/>
            <a:ext cx="9205097" cy="236125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4435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8D12E-9ED4-6AF7-F83B-BDBED39B3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C48AE-BBF4-1E8A-38FD-80C761C2F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0B1CFA-AE6B-E590-4239-2DA6D2C47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82" y="1562100"/>
            <a:ext cx="9387267" cy="518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028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49879" y="-16933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Isosceles Triangle 3"/>
          <p:cNvSpPr/>
          <p:nvPr/>
        </p:nvSpPr>
        <p:spPr>
          <a:xfrm flipH="1">
            <a:off x="-49878" y="5203766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10681855" y="5203766"/>
            <a:ext cx="1602970" cy="1654233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038600" y="6433624"/>
            <a:ext cx="4114800" cy="365125"/>
          </a:xfrm>
        </p:spPr>
        <p:txBody>
          <a:bodyPr/>
          <a:lstStyle/>
          <a:p>
            <a:r>
              <a:rPr lang="en-US" dirty="0"/>
              <a:t>IT Industry-Academia Bridge Program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EBBDA544-08F6-4042-9E3E-2E194931CC45}"/>
              </a:ext>
            </a:extLst>
          </p:cNvPr>
          <p:cNvSpPr txBox="1">
            <a:spLocks/>
          </p:cNvSpPr>
          <p:nvPr/>
        </p:nvSpPr>
        <p:spPr>
          <a:xfrm>
            <a:off x="2035273" y="1207153"/>
            <a:ext cx="6317012" cy="566822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40" dirty="0"/>
              <a:t>ME</a:t>
            </a:r>
            <a:r>
              <a:rPr lang="en-US" sz="3600" spc="-50" dirty="0"/>
              <a:t>R</a:t>
            </a:r>
            <a:r>
              <a:rPr lang="en-US" sz="3600" spc="80" dirty="0"/>
              <a:t>N</a:t>
            </a:r>
            <a:r>
              <a:rPr lang="en-US" sz="3600" spc="-90" dirty="0"/>
              <a:t> </a:t>
            </a:r>
            <a:r>
              <a:rPr lang="en-US" sz="3600" spc="-135" dirty="0"/>
              <a:t>–</a:t>
            </a:r>
            <a:r>
              <a:rPr lang="en-US" sz="3600" spc="-85" dirty="0"/>
              <a:t> </a:t>
            </a:r>
            <a:r>
              <a:rPr lang="en-US" sz="3600" spc="-20" dirty="0"/>
              <a:t>T</a:t>
            </a:r>
            <a:r>
              <a:rPr lang="en-US" sz="3600" spc="-25" dirty="0"/>
              <a:t>h</a:t>
            </a:r>
            <a:r>
              <a:rPr lang="en-US" sz="3600" spc="65" dirty="0"/>
              <a:t>e</a:t>
            </a:r>
            <a:r>
              <a:rPr lang="en-US" sz="3600" spc="-85" dirty="0"/>
              <a:t> </a:t>
            </a:r>
            <a:r>
              <a:rPr lang="en-US" sz="3600" spc="-65" dirty="0"/>
              <a:t>B</a:t>
            </a:r>
            <a:r>
              <a:rPr lang="en-US" sz="3600" spc="-30" dirty="0"/>
              <a:t>i</a:t>
            </a:r>
            <a:r>
              <a:rPr lang="en-US" sz="3600" spc="-45" dirty="0"/>
              <a:t>g</a:t>
            </a:r>
            <a:r>
              <a:rPr lang="en-US" sz="3600" spc="-85" dirty="0"/>
              <a:t> </a:t>
            </a:r>
            <a:r>
              <a:rPr lang="en-US" sz="3600" spc="-55" dirty="0"/>
              <a:t>P</a:t>
            </a:r>
            <a:r>
              <a:rPr lang="en-US" sz="3600" spc="25" dirty="0"/>
              <a:t>i</a:t>
            </a:r>
            <a:r>
              <a:rPr lang="en-US" sz="3600" spc="-135" dirty="0"/>
              <a:t>c</a:t>
            </a:r>
            <a:r>
              <a:rPr lang="en-US" sz="3600" spc="260" dirty="0"/>
              <a:t>t</a:t>
            </a:r>
            <a:r>
              <a:rPr lang="en-US" sz="3600" spc="-55" dirty="0"/>
              <a:t>u</a:t>
            </a:r>
            <a:r>
              <a:rPr lang="en-US" sz="3600" spc="55" dirty="0"/>
              <a:t>r</a:t>
            </a:r>
            <a:r>
              <a:rPr lang="en-US" sz="3600" spc="65" dirty="0"/>
              <a:t>e</a:t>
            </a:r>
          </a:p>
        </p:txBody>
      </p:sp>
      <p:grpSp>
        <p:nvGrpSpPr>
          <p:cNvPr id="10" name="object 3">
            <a:extLst>
              <a:ext uri="{FF2B5EF4-FFF2-40B4-BE49-F238E27FC236}">
                <a16:creationId xmlns:a16="http://schemas.microsoft.com/office/drawing/2014/main" id="{C781528F-D38F-4236-9448-C7C6D614C533}"/>
              </a:ext>
            </a:extLst>
          </p:cNvPr>
          <p:cNvGrpSpPr/>
          <p:nvPr/>
        </p:nvGrpSpPr>
        <p:grpSpPr>
          <a:xfrm>
            <a:off x="1637031" y="2331385"/>
            <a:ext cx="2276475" cy="640080"/>
            <a:chOff x="1637031" y="2331385"/>
            <a:chExt cx="2276475" cy="640080"/>
          </a:xfrm>
        </p:grpSpPr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B2FB66A0-6307-4A1D-BA59-F6DAF1330225}"/>
                </a:ext>
              </a:extLst>
            </p:cNvPr>
            <p:cNvSpPr/>
            <p:nvPr/>
          </p:nvSpPr>
          <p:spPr>
            <a:xfrm>
              <a:off x="1642746" y="2337100"/>
              <a:ext cx="2265045" cy="628650"/>
            </a:xfrm>
            <a:custGeom>
              <a:avLst/>
              <a:gdLst/>
              <a:ahLst/>
              <a:cxnLst/>
              <a:rect l="l" t="t" r="r" b="b"/>
              <a:pathLst>
                <a:path w="2265045" h="628650">
                  <a:moveTo>
                    <a:pt x="2264751" y="0"/>
                  </a:moveTo>
                  <a:lnTo>
                    <a:pt x="0" y="0"/>
                  </a:lnTo>
                  <a:lnTo>
                    <a:pt x="0" y="628564"/>
                  </a:lnTo>
                  <a:lnTo>
                    <a:pt x="2264751" y="628564"/>
                  </a:lnTo>
                  <a:lnTo>
                    <a:pt x="2264751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AD2D11E4-EBCC-4E78-8712-1E0515D22EAE}"/>
                </a:ext>
              </a:extLst>
            </p:cNvPr>
            <p:cNvSpPr/>
            <p:nvPr/>
          </p:nvSpPr>
          <p:spPr>
            <a:xfrm>
              <a:off x="1642746" y="2337100"/>
              <a:ext cx="2265045" cy="628650"/>
            </a:xfrm>
            <a:custGeom>
              <a:avLst/>
              <a:gdLst/>
              <a:ahLst/>
              <a:cxnLst/>
              <a:rect l="l" t="t" r="r" b="b"/>
              <a:pathLst>
                <a:path w="2265045" h="628650">
                  <a:moveTo>
                    <a:pt x="0" y="0"/>
                  </a:moveTo>
                  <a:lnTo>
                    <a:pt x="2264752" y="0"/>
                  </a:lnTo>
                  <a:lnTo>
                    <a:pt x="2264752" y="628565"/>
                  </a:lnTo>
                  <a:lnTo>
                    <a:pt x="0" y="628565"/>
                  </a:lnTo>
                  <a:lnTo>
                    <a:pt x="0" y="0"/>
                  </a:lnTo>
                  <a:close/>
                </a:path>
              </a:pathLst>
            </a:custGeom>
            <a:ln w="10912">
              <a:solidFill>
                <a:srgbClr val="5217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6">
            <a:extLst>
              <a:ext uri="{FF2B5EF4-FFF2-40B4-BE49-F238E27FC236}">
                <a16:creationId xmlns:a16="http://schemas.microsoft.com/office/drawing/2014/main" id="{3ECF2658-4B43-4B1F-B71B-B1D94794B5E7}"/>
              </a:ext>
            </a:extLst>
          </p:cNvPr>
          <p:cNvSpPr txBox="1"/>
          <p:nvPr/>
        </p:nvSpPr>
        <p:spPr>
          <a:xfrm>
            <a:off x="2035272" y="2521227"/>
            <a:ext cx="14776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5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sz="1500" spc="2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500" spc="11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500" spc="-210" dirty="0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endParaRPr sz="1500" dirty="0">
              <a:latin typeface="Verdana"/>
              <a:cs typeface="Verdana"/>
            </a:endParaRPr>
          </a:p>
        </p:txBody>
      </p:sp>
      <p:grpSp>
        <p:nvGrpSpPr>
          <p:cNvPr id="14" name="object 7">
            <a:extLst>
              <a:ext uri="{FF2B5EF4-FFF2-40B4-BE49-F238E27FC236}">
                <a16:creationId xmlns:a16="http://schemas.microsoft.com/office/drawing/2014/main" id="{0C82192A-D371-4C5A-8C6C-4A3215482C5F}"/>
              </a:ext>
            </a:extLst>
          </p:cNvPr>
          <p:cNvGrpSpPr/>
          <p:nvPr/>
        </p:nvGrpSpPr>
        <p:grpSpPr>
          <a:xfrm>
            <a:off x="2439416" y="3020059"/>
            <a:ext cx="719455" cy="561340"/>
            <a:chOff x="2439416" y="3020059"/>
            <a:chExt cx="719455" cy="561340"/>
          </a:xfrm>
        </p:grpSpPr>
        <p:pic>
          <p:nvPicPr>
            <p:cNvPr id="15" name="object 8">
              <a:extLst>
                <a:ext uri="{FF2B5EF4-FFF2-40B4-BE49-F238E27FC236}">
                  <a16:creationId xmlns:a16="http://schemas.microsoft.com/office/drawing/2014/main" id="{93A20B95-5376-4F16-A067-DA8C0EA58B5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9416" y="3020059"/>
              <a:ext cx="719328" cy="560831"/>
            </a:xfrm>
            <a:prstGeom prst="rect">
              <a:avLst/>
            </a:prstGeom>
          </p:spPr>
        </p:pic>
        <p:pic>
          <p:nvPicPr>
            <p:cNvPr id="16" name="object 9">
              <a:extLst>
                <a:ext uri="{FF2B5EF4-FFF2-40B4-BE49-F238E27FC236}">
                  <a16:creationId xmlns:a16="http://schemas.microsoft.com/office/drawing/2014/main" id="{AD9AFC04-019D-41FC-BE14-B19AF564D02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61182" y="3042721"/>
              <a:ext cx="627878" cy="470844"/>
            </a:xfrm>
            <a:prstGeom prst="rect">
              <a:avLst/>
            </a:prstGeom>
          </p:spPr>
        </p:pic>
      </p:grpSp>
      <p:grpSp>
        <p:nvGrpSpPr>
          <p:cNvPr id="17" name="object 10">
            <a:extLst>
              <a:ext uri="{FF2B5EF4-FFF2-40B4-BE49-F238E27FC236}">
                <a16:creationId xmlns:a16="http://schemas.microsoft.com/office/drawing/2014/main" id="{6A71A73F-F434-4690-BE81-2760F0116C4C}"/>
              </a:ext>
            </a:extLst>
          </p:cNvPr>
          <p:cNvGrpSpPr/>
          <p:nvPr/>
        </p:nvGrpSpPr>
        <p:grpSpPr>
          <a:xfrm>
            <a:off x="7846568" y="3077971"/>
            <a:ext cx="1130935" cy="405765"/>
            <a:chOff x="7846568" y="3077971"/>
            <a:chExt cx="1130935" cy="405765"/>
          </a:xfrm>
        </p:grpSpPr>
        <p:pic>
          <p:nvPicPr>
            <p:cNvPr id="18" name="object 11">
              <a:extLst>
                <a:ext uri="{FF2B5EF4-FFF2-40B4-BE49-F238E27FC236}">
                  <a16:creationId xmlns:a16="http://schemas.microsoft.com/office/drawing/2014/main" id="{928E841E-0E93-4A5B-B473-606920D88AEE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46568" y="3077971"/>
              <a:ext cx="1130807" cy="405384"/>
            </a:xfrm>
            <a:prstGeom prst="rect">
              <a:avLst/>
            </a:prstGeom>
          </p:spPr>
        </p:pic>
        <p:pic>
          <p:nvPicPr>
            <p:cNvPr id="19" name="object 12">
              <a:extLst>
                <a:ext uri="{FF2B5EF4-FFF2-40B4-BE49-F238E27FC236}">
                  <a16:creationId xmlns:a16="http://schemas.microsoft.com/office/drawing/2014/main" id="{01BE1496-16E9-4CCB-927B-2725112FE4F7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69143" y="3100709"/>
              <a:ext cx="1039352" cy="315114"/>
            </a:xfrm>
            <a:prstGeom prst="rect">
              <a:avLst/>
            </a:prstGeom>
          </p:spPr>
        </p:pic>
      </p:grpSp>
      <p:grpSp>
        <p:nvGrpSpPr>
          <p:cNvPr id="20" name="object 13">
            <a:extLst>
              <a:ext uri="{FF2B5EF4-FFF2-40B4-BE49-F238E27FC236}">
                <a16:creationId xmlns:a16="http://schemas.microsoft.com/office/drawing/2014/main" id="{3CB01922-4482-4960-91E1-6A42CF90EDD2}"/>
              </a:ext>
            </a:extLst>
          </p:cNvPr>
          <p:cNvGrpSpPr/>
          <p:nvPr/>
        </p:nvGrpSpPr>
        <p:grpSpPr>
          <a:xfrm>
            <a:off x="6871207" y="3032251"/>
            <a:ext cx="841375" cy="548640"/>
            <a:chOff x="6871207" y="3032251"/>
            <a:chExt cx="841375" cy="548640"/>
          </a:xfrm>
        </p:grpSpPr>
        <p:pic>
          <p:nvPicPr>
            <p:cNvPr id="21" name="object 14">
              <a:extLst>
                <a:ext uri="{FF2B5EF4-FFF2-40B4-BE49-F238E27FC236}">
                  <a16:creationId xmlns:a16="http://schemas.microsoft.com/office/drawing/2014/main" id="{34273AE8-BCA7-4B4C-A9CA-71F22E9F92A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71207" y="3032251"/>
              <a:ext cx="841248" cy="548639"/>
            </a:xfrm>
            <a:prstGeom prst="rect">
              <a:avLst/>
            </a:prstGeom>
          </p:spPr>
        </p:pic>
        <p:pic>
          <p:nvPicPr>
            <p:cNvPr id="22" name="object 15">
              <a:extLst>
                <a:ext uri="{FF2B5EF4-FFF2-40B4-BE49-F238E27FC236}">
                  <a16:creationId xmlns:a16="http://schemas.microsoft.com/office/drawing/2014/main" id="{94B50924-269E-4B37-859D-7B4906D38739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93370" y="3053137"/>
              <a:ext cx="751817" cy="460428"/>
            </a:xfrm>
            <a:prstGeom prst="rect">
              <a:avLst/>
            </a:prstGeom>
          </p:spPr>
        </p:pic>
      </p:grpSp>
      <p:sp>
        <p:nvSpPr>
          <p:cNvPr id="23" name="object 16">
            <a:extLst>
              <a:ext uri="{FF2B5EF4-FFF2-40B4-BE49-F238E27FC236}">
                <a16:creationId xmlns:a16="http://schemas.microsoft.com/office/drawing/2014/main" id="{B9968F69-B41A-42AF-AAE5-EE197F46BDCA}"/>
              </a:ext>
            </a:extLst>
          </p:cNvPr>
          <p:cNvSpPr txBox="1"/>
          <p:nvPr/>
        </p:nvSpPr>
        <p:spPr>
          <a:xfrm>
            <a:off x="4835835" y="2338347"/>
            <a:ext cx="1006475" cy="644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100"/>
              </a:spcBef>
            </a:pPr>
            <a:r>
              <a:rPr sz="1500" spc="-35" dirty="0">
                <a:solidFill>
                  <a:srgbClr val="4F4F4F"/>
                </a:solidFill>
                <a:latin typeface="Verdana"/>
                <a:cs typeface="Verdana"/>
              </a:rPr>
              <a:t>Requests</a:t>
            </a:r>
            <a:endParaRPr sz="1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1500" spc="-15" dirty="0">
                <a:solidFill>
                  <a:srgbClr val="4F4F4F"/>
                </a:solidFill>
                <a:latin typeface="Verdana"/>
                <a:cs typeface="Verdana"/>
              </a:rPr>
              <a:t>R</a:t>
            </a:r>
            <a:r>
              <a:rPr sz="1500" spc="-20" dirty="0">
                <a:solidFill>
                  <a:srgbClr val="4F4F4F"/>
                </a:solidFill>
                <a:latin typeface="Verdana"/>
                <a:cs typeface="Verdana"/>
              </a:rPr>
              <a:t>e</a:t>
            </a:r>
            <a:r>
              <a:rPr sz="1500" spc="-25" dirty="0">
                <a:solidFill>
                  <a:srgbClr val="4F4F4F"/>
                </a:solidFill>
                <a:latin typeface="Verdana"/>
                <a:cs typeface="Verdana"/>
              </a:rPr>
              <a:t>s</a:t>
            </a:r>
            <a:r>
              <a:rPr sz="1500" spc="-15" dirty="0">
                <a:solidFill>
                  <a:srgbClr val="4F4F4F"/>
                </a:solidFill>
                <a:latin typeface="Verdana"/>
                <a:cs typeface="Verdana"/>
              </a:rPr>
              <a:t>p</a:t>
            </a:r>
            <a:r>
              <a:rPr sz="1500" spc="-35" dirty="0">
                <a:solidFill>
                  <a:srgbClr val="4F4F4F"/>
                </a:solidFill>
                <a:latin typeface="Verdana"/>
                <a:cs typeface="Verdana"/>
              </a:rPr>
              <a:t>o</a:t>
            </a:r>
            <a:r>
              <a:rPr sz="1500" spc="-55" dirty="0">
                <a:solidFill>
                  <a:srgbClr val="4F4F4F"/>
                </a:solidFill>
                <a:latin typeface="Verdana"/>
                <a:cs typeface="Verdana"/>
              </a:rPr>
              <a:t>n</a:t>
            </a:r>
            <a:r>
              <a:rPr sz="1500" spc="-25" dirty="0">
                <a:solidFill>
                  <a:srgbClr val="4F4F4F"/>
                </a:solidFill>
                <a:latin typeface="Verdana"/>
                <a:cs typeface="Verdana"/>
              </a:rPr>
              <a:t>s</a:t>
            </a:r>
            <a:r>
              <a:rPr sz="1500" spc="-60" dirty="0">
                <a:solidFill>
                  <a:srgbClr val="4F4F4F"/>
                </a:solidFill>
                <a:latin typeface="Verdana"/>
                <a:cs typeface="Verdana"/>
              </a:rPr>
              <a:t>e</a:t>
            </a:r>
            <a:r>
              <a:rPr sz="1500" spc="-40" dirty="0">
                <a:solidFill>
                  <a:srgbClr val="4F4F4F"/>
                </a:solidFill>
                <a:latin typeface="Verdana"/>
                <a:cs typeface="Verdana"/>
              </a:rPr>
              <a:t>s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24" name="object 17">
            <a:extLst>
              <a:ext uri="{FF2B5EF4-FFF2-40B4-BE49-F238E27FC236}">
                <a16:creationId xmlns:a16="http://schemas.microsoft.com/office/drawing/2014/main" id="{BCB03577-017A-46A7-883A-7BCEECF1928D}"/>
              </a:ext>
            </a:extLst>
          </p:cNvPr>
          <p:cNvGrpSpPr/>
          <p:nvPr/>
        </p:nvGrpSpPr>
        <p:grpSpPr>
          <a:xfrm>
            <a:off x="7230871" y="5427979"/>
            <a:ext cx="1396365" cy="441959"/>
            <a:chOff x="7230871" y="5427979"/>
            <a:chExt cx="1396365" cy="441959"/>
          </a:xfrm>
        </p:grpSpPr>
        <p:pic>
          <p:nvPicPr>
            <p:cNvPr id="25" name="object 18">
              <a:extLst>
                <a:ext uri="{FF2B5EF4-FFF2-40B4-BE49-F238E27FC236}">
                  <a16:creationId xmlns:a16="http://schemas.microsoft.com/office/drawing/2014/main" id="{A6971650-89EC-4803-B851-A99930D6DA58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30871" y="5427979"/>
              <a:ext cx="1395983" cy="441960"/>
            </a:xfrm>
            <a:prstGeom prst="rect">
              <a:avLst/>
            </a:prstGeom>
          </p:spPr>
        </p:pic>
        <p:pic>
          <p:nvPicPr>
            <p:cNvPr id="26" name="object 19">
              <a:extLst>
                <a:ext uri="{FF2B5EF4-FFF2-40B4-BE49-F238E27FC236}">
                  <a16:creationId xmlns:a16="http://schemas.microsoft.com/office/drawing/2014/main" id="{2EA08DED-02E3-4C76-90A7-69F7758A9424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53772" y="5449072"/>
              <a:ext cx="1303611" cy="354033"/>
            </a:xfrm>
            <a:prstGeom prst="rect">
              <a:avLst/>
            </a:prstGeom>
          </p:spPr>
        </p:pic>
      </p:grpSp>
      <p:grpSp>
        <p:nvGrpSpPr>
          <p:cNvPr id="27" name="object 20">
            <a:extLst>
              <a:ext uri="{FF2B5EF4-FFF2-40B4-BE49-F238E27FC236}">
                <a16:creationId xmlns:a16="http://schemas.microsoft.com/office/drawing/2014/main" id="{23EB8D78-9FF4-4473-BB6E-FBA14D7FB58D}"/>
              </a:ext>
            </a:extLst>
          </p:cNvPr>
          <p:cNvGrpSpPr/>
          <p:nvPr/>
        </p:nvGrpSpPr>
        <p:grpSpPr>
          <a:xfrm>
            <a:off x="4464979" y="3092758"/>
            <a:ext cx="1751330" cy="328930"/>
            <a:chOff x="4464979" y="3092758"/>
            <a:chExt cx="1751330" cy="328930"/>
          </a:xfrm>
        </p:grpSpPr>
        <p:sp>
          <p:nvSpPr>
            <p:cNvPr id="28" name="object 21">
              <a:extLst>
                <a:ext uri="{FF2B5EF4-FFF2-40B4-BE49-F238E27FC236}">
                  <a16:creationId xmlns:a16="http://schemas.microsoft.com/office/drawing/2014/main" id="{00864339-1C91-4F2E-83F8-AED4A0F492CB}"/>
                </a:ext>
              </a:extLst>
            </p:cNvPr>
            <p:cNvSpPr/>
            <p:nvPr/>
          </p:nvSpPr>
          <p:spPr>
            <a:xfrm>
              <a:off x="4470694" y="3098473"/>
              <a:ext cx="1739900" cy="317500"/>
            </a:xfrm>
            <a:custGeom>
              <a:avLst/>
              <a:gdLst/>
              <a:ahLst/>
              <a:cxnLst/>
              <a:rect l="l" t="t" r="r" b="b"/>
              <a:pathLst>
                <a:path w="1739900" h="317500">
                  <a:moveTo>
                    <a:pt x="1739308" y="0"/>
                  </a:moveTo>
                  <a:lnTo>
                    <a:pt x="0" y="0"/>
                  </a:lnTo>
                  <a:lnTo>
                    <a:pt x="0" y="317351"/>
                  </a:lnTo>
                  <a:lnTo>
                    <a:pt x="1739308" y="317351"/>
                  </a:lnTo>
                  <a:lnTo>
                    <a:pt x="1739308" y="0"/>
                  </a:lnTo>
                  <a:close/>
                </a:path>
              </a:pathLst>
            </a:custGeom>
            <a:solidFill>
              <a:srgbClr val="4F4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2">
              <a:extLst>
                <a:ext uri="{FF2B5EF4-FFF2-40B4-BE49-F238E27FC236}">
                  <a16:creationId xmlns:a16="http://schemas.microsoft.com/office/drawing/2014/main" id="{2B34A3D6-5561-4486-9869-8EF2DBC60B1B}"/>
                </a:ext>
              </a:extLst>
            </p:cNvPr>
            <p:cNvSpPr/>
            <p:nvPr/>
          </p:nvSpPr>
          <p:spPr>
            <a:xfrm>
              <a:off x="4470694" y="3098473"/>
              <a:ext cx="1739900" cy="317500"/>
            </a:xfrm>
            <a:custGeom>
              <a:avLst/>
              <a:gdLst/>
              <a:ahLst/>
              <a:cxnLst/>
              <a:rect l="l" t="t" r="r" b="b"/>
              <a:pathLst>
                <a:path w="1739900" h="317500">
                  <a:moveTo>
                    <a:pt x="0" y="0"/>
                  </a:moveTo>
                  <a:lnTo>
                    <a:pt x="1739308" y="0"/>
                  </a:lnTo>
                  <a:lnTo>
                    <a:pt x="1739308" y="317351"/>
                  </a:lnTo>
                  <a:lnTo>
                    <a:pt x="0" y="317351"/>
                  </a:lnTo>
                  <a:lnTo>
                    <a:pt x="0" y="0"/>
                  </a:lnTo>
                  <a:close/>
                </a:path>
              </a:pathLst>
            </a:custGeom>
            <a:ln w="10912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23">
            <a:extLst>
              <a:ext uri="{FF2B5EF4-FFF2-40B4-BE49-F238E27FC236}">
                <a16:creationId xmlns:a16="http://schemas.microsoft.com/office/drawing/2014/main" id="{1E3BBFCB-13E0-4BEA-A55B-F8E9D45B6B50}"/>
              </a:ext>
            </a:extLst>
          </p:cNvPr>
          <p:cNvSpPr txBox="1"/>
          <p:nvPr/>
        </p:nvSpPr>
        <p:spPr>
          <a:xfrm>
            <a:off x="4470694" y="3098473"/>
            <a:ext cx="1739900" cy="32321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5"/>
              </a:spcBef>
            </a:pPr>
            <a:r>
              <a:rPr sz="1500" spc="-15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31" name="object 24">
            <a:extLst>
              <a:ext uri="{FF2B5EF4-FFF2-40B4-BE49-F238E27FC236}">
                <a16:creationId xmlns:a16="http://schemas.microsoft.com/office/drawing/2014/main" id="{86EF9083-C336-495F-A8DC-6C91876200BD}"/>
              </a:ext>
            </a:extLst>
          </p:cNvPr>
          <p:cNvGrpSpPr/>
          <p:nvPr/>
        </p:nvGrpSpPr>
        <p:grpSpPr>
          <a:xfrm>
            <a:off x="4464979" y="3415632"/>
            <a:ext cx="1751330" cy="328930"/>
            <a:chOff x="4464979" y="3415632"/>
            <a:chExt cx="1751330" cy="328930"/>
          </a:xfrm>
        </p:grpSpPr>
        <p:sp>
          <p:nvSpPr>
            <p:cNvPr id="32" name="object 25">
              <a:extLst>
                <a:ext uri="{FF2B5EF4-FFF2-40B4-BE49-F238E27FC236}">
                  <a16:creationId xmlns:a16="http://schemas.microsoft.com/office/drawing/2014/main" id="{63D907C4-812F-466B-AC3B-B16A8CD489EA}"/>
                </a:ext>
              </a:extLst>
            </p:cNvPr>
            <p:cNvSpPr/>
            <p:nvPr/>
          </p:nvSpPr>
          <p:spPr>
            <a:xfrm>
              <a:off x="4470694" y="3421347"/>
              <a:ext cx="1739900" cy="317500"/>
            </a:xfrm>
            <a:custGeom>
              <a:avLst/>
              <a:gdLst/>
              <a:ahLst/>
              <a:cxnLst/>
              <a:rect l="l" t="t" r="r" b="b"/>
              <a:pathLst>
                <a:path w="1739900" h="317500">
                  <a:moveTo>
                    <a:pt x="1739308" y="0"/>
                  </a:moveTo>
                  <a:lnTo>
                    <a:pt x="0" y="0"/>
                  </a:lnTo>
                  <a:lnTo>
                    <a:pt x="0" y="317352"/>
                  </a:lnTo>
                  <a:lnTo>
                    <a:pt x="1739308" y="317352"/>
                  </a:lnTo>
                  <a:lnTo>
                    <a:pt x="1739308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26">
              <a:extLst>
                <a:ext uri="{FF2B5EF4-FFF2-40B4-BE49-F238E27FC236}">
                  <a16:creationId xmlns:a16="http://schemas.microsoft.com/office/drawing/2014/main" id="{BDEC5545-62F1-478A-9B25-A2766F2F0667}"/>
                </a:ext>
              </a:extLst>
            </p:cNvPr>
            <p:cNvSpPr/>
            <p:nvPr/>
          </p:nvSpPr>
          <p:spPr>
            <a:xfrm>
              <a:off x="4470694" y="3421347"/>
              <a:ext cx="1739900" cy="317500"/>
            </a:xfrm>
            <a:custGeom>
              <a:avLst/>
              <a:gdLst/>
              <a:ahLst/>
              <a:cxnLst/>
              <a:rect l="l" t="t" r="r" b="b"/>
              <a:pathLst>
                <a:path w="1739900" h="317500">
                  <a:moveTo>
                    <a:pt x="0" y="0"/>
                  </a:moveTo>
                  <a:lnTo>
                    <a:pt x="1739308" y="0"/>
                  </a:lnTo>
                  <a:lnTo>
                    <a:pt x="1739308" y="317351"/>
                  </a:lnTo>
                  <a:lnTo>
                    <a:pt x="0" y="317351"/>
                  </a:lnTo>
                  <a:lnTo>
                    <a:pt x="0" y="0"/>
                  </a:lnTo>
                  <a:close/>
                </a:path>
              </a:pathLst>
            </a:custGeom>
            <a:ln w="10912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27">
            <a:extLst>
              <a:ext uri="{FF2B5EF4-FFF2-40B4-BE49-F238E27FC236}">
                <a16:creationId xmlns:a16="http://schemas.microsoft.com/office/drawing/2014/main" id="{AAD0E856-10D8-4473-AD67-72BC54A22310}"/>
              </a:ext>
            </a:extLst>
          </p:cNvPr>
          <p:cNvSpPr txBox="1"/>
          <p:nvPr/>
        </p:nvSpPr>
        <p:spPr>
          <a:xfrm>
            <a:off x="4470694" y="3421347"/>
            <a:ext cx="1739900" cy="31750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5"/>
              </a:spcBef>
            </a:pPr>
            <a:r>
              <a:rPr sz="1500" spc="-155" dirty="0">
                <a:solidFill>
                  <a:srgbClr val="4F4F4F"/>
                </a:solidFill>
                <a:latin typeface="Verdana"/>
                <a:cs typeface="Verdana"/>
              </a:rPr>
              <a:t>e</a:t>
            </a:r>
            <a:r>
              <a:rPr sz="1500" spc="-100" dirty="0">
                <a:solidFill>
                  <a:srgbClr val="4F4F4F"/>
                </a:solidFill>
                <a:latin typeface="Verdana"/>
                <a:cs typeface="Verdana"/>
              </a:rPr>
              <a:t>.</a:t>
            </a:r>
            <a:r>
              <a:rPr sz="1500" spc="-5" dirty="0">
                <a:solidFill>
                  <a:srgbClr val="4F4F4F"/>
                </a:solidFill>
                <a:latin typeface="Verdana"/>
                <a:cs typeface="Verdana"/>
              </a:rPr>
              <a:t>g</a:t>
            </a:r>
            <a:r>
              <a:rPr sz="1500" spc="-200" dirty="0">
                <a:solidFill>
                  <a:srgbClr val="4F4F4F"/>
                </a:solidFill>
                <a:latin typeface="Verdana"/>
                <a:cs typeface="Verdana"/>
              </a:rPr>
              <a:t>.</a:t>
            </a:r>
            <a:r>
              <a:rPr sz="1500" spc="-114" dirty="0">
                <a:solidFill>
                  <a:srgbClr val="4F4F4F"/>
                </a:solidFill>
                <a:latin typeface="Verdana"/>
                <a:cs typeface="Verdana"/>
              </a:rPr>
              <a:t> </a:t>
            </a:r>
            <a:r>
              <a:rPr sz="1500" spc="-180" dirty="0">
                <a:solidFill>
                  <a:srgbClr val="4F4F4F"/>
                </a:solidFill>
                <a:latin typeface="Verdana"/>
                <a:cs typeface="Verdana"/>
              </a:rPr>
              <a:t>J</a:t>
            </a:r>
            <a:r>
              <a:rPr sz="1500" spc="-65" dirty="0">
                <a:solidFill>
                  <a:srgbClr val="4F4F4F"/>
                </a:solidFill>
                <a:latin typeface="Verdana"/>
                <a:cs typeface="Verdana"/>
              </a:rPr>
              <a:t>S</a:t>
            </a:r>
            <a:r>
              <a:rPr sz="1500" spc="5" dirty="0">
                <a:solidFill>
                  <a:srgbClr val="4F4F4F"/>
                </a:solidFill>
                <a:latin typeface="Verdana"/>
                <a:cs typeface="Verdana"/>
              </a:rPr>
              <a:t>O</a:t>
            </a:r>
            <a:r>
              <a:rPr sz="1500" spc="-5" dirty="0">
                <a:solidFill>
                  <a:srgbClr val="4F4F4F"/>
                </a:solidFill>
                <a:latin typeface="Verdana"/>
                <a:cs typeface="Verdana"/>
              </a:rPr>
              <a:t>N</a:t>
            </a:r>
            <a:r>
              <a:rPr sz="1500" spc="-90" dirty="0">
                <a:solidFill>
                  <a:srgbClr val="4F4F4F"/>
                </a:solidFill>
                <a:latin typeface="Verdana"/>
                <a:cs typeface="Verdana"/>
              </a:rPr>
              <a:t> </a:t>
            </a:r>
            <a:r>
              <a:rPr sz="1500" spc="5" dirty="0">
                <a:solidFill>
                  <a:srgbClr val="4F4F4F"/>
                </a:solidFill>
                <a:latin typeface="Verdana"/>
                <a:cs typeface="Verdana"/>
              </a:rPr>
              <a:t>F</a:t>
            </a:r>
            <a:r>
              <a:rPr sz="1500" spc="-35" dirty="0">
                <a:solidFill>
                  <a:srgbClr val="4F4F4F"/>
                </a:solidFill>
                <a:latin typeface="Verdana"/>
                <a:cs typeface="Verdana"/>
              </a:rPr>
              <a:t>o</a:t>
            </a:r>
            <a:r>
              <a:rPr sz="1500" spc="-85" dirty="0">
                <a:solidFill>
                  <a:srgbClr val="4F4F4F"/>
                </a:solidFill>
                <a:latin typeface="Verdana"/>
                <a:cs typeface="Verdana"/>
              </a:rPr>
              <a:t>r</a:t>
            </a:r>
            <a:r>
              <a:rPr sz="1500" spc="-100" dirty="0">
                <a:solidFill>
                  <a:srgbClr val="4F4F4F"/>
                </a:solidFill>
                <a:latin typeface="Verdana"/>
                <a:cs typeface="Verdana"/>
              </a:rPr>
              <a:t>m</a:t>
            </a:r>
            <a:r>
              <a:rPr sz="1500" spc="15" dirty="0">
                <a:solidFill>
                  <a:srgbClr val="4F4F4F"/>
                </a:solidFill>
                <a:latin typeface="Verdana"/>
                <a:cs typeface="Verdana"/>
              </a:rPr>
              <a:t>a</a:t>
            </a:r>
            <a:r>
              <a:rPr sz="1500" spc="-70" dirty="0">
                <a:solidFill>
                  <a:srgbClr val="4F4F4F"/>
                </a:solidFill>
                <a:latin typeface="Verdana"/>
                <a:cs typeface="Verdana"/>
              </a:rPr>
              <a:t>t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35" name="object 28">
            <a:extLst>
              <a:ext uri="{FF2B5EF4-FFF2-40B4-BE49-F238E27FC236}">
                <a16:creationId xmlns:a16="http://schemas.microsoft.com/office/drawing/2014/main" id="{5AB90989-8E2B-436B-9F89-CA05DC80EC00}"/>
              </a:ext>
            </a:extLst>
          </p:cNvPr>
          <p:cNvGrpSpPr/>
          <p:nvPr/>
        </p:nvGrpSpPr>
        <p:grpSpPr>
          <a:xfrm>
            <a:off x="1637031" y="3603693"/>
            <a:ext cx="2276475" cy="532765"/>
            <a:chOff x="1637031" y="3603693"/>
            <a:chExt cx="2276475" cy="532765"/>
          </a:xfrm>
        </p:grpSpPr>
        <p:sp>
          <p:nvSpPr>
            <p:cNvPr id="36" name="object 29">
              <a:extLst>
                <a:ext uri="{FF2B5EF4-FFF2-40B4-BE49-F238E27FC236}">
                  <a16:creationId xmlns:a16="http://schemas.microsoft.com/office/drawing/2014/main" id="{B0C482E3-4AD8-4D23-B600-569666F996D3}"/>
                </a:ext>
              </a:extLst>
            </p:cNvPr>
            <p:cNvSpPr/>
            <p:nvPr/>
          </p:nvSpPr>
          <p:spPr>
            <a:xfrm>
              <a:off x="1642746" y="3609408"/>
              <a:ext cx="2265045" cy="521334"/>
            </a:xfrm>
            <a:custGeom>
              <a:avLst/>
              <a:gdLst/>
              <a:ahLst/>
              <a:cxnLst/>
              <a:rect l="l" t="t" r="r" b="b"/>
              <a:pathLst>
                <a:path w="2265045" h="521335">
                  <a:moveTo>
                    <a:pt x="2264751" y="0"/>
                  </a:moveTo>
                  <a:lnTo>
                    <a:pt x="0" y="0"/>
                  </a:lnTo>
                  <a:lnTo>
                    <a:pt x="0" y="521272"/>
                  </a:lnTo>
                  <a:lnTo>
                    <a:pt x="2264751" y="521272"/>
                  </a:lnTo>
                  <a:lnTo>
                    <a:pt x="2264751" y="0"/>
                  </a:lnTo>
                  <a:close/>
                </a:path>
              </a:pathLst>
            </a:custGeom>
            <a:solidFill>
              <a:srgbClr val="EDC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0">
              <a:extLst>
                <a:ext uri="{FF2B5EF4-FFF2-40B4-BE49-F238E27FC236}">
                  <a16:creationId xmlns:a16="http://schemas.microsoft.com/office/drawing/2014/main" id="{56B67695-FF49-41D2-B763-B0A2644B391E}"/>
                </a:ext>
              </a:extLst>
            </p:cNvPr>
            <p:cNvSpPr/>
            <p:nvPr/>
          </p:nvSpPr>
          <p:spPr>
            <a:xfrm>
              <a:off x="1642746" y="3609408"/>
              <a:ext cx="2265045" cy="521334"/>
            </a:xfrm>
            <a:custGeom>
              <a:avLst/>
              <a:gdLst/>
              <a:ahLst/>
              <a:cxnLst/>
              <a:rect l="l" t="t" r="r" b="b"/>
              <a:pathLst>
                <a:path w="2265045" h="521335">
                  <a:moveTo>
                    <a:pt x="0" y="0"/>
                  </a:moveTo>
                  <a:lnTo>
                    <a:pt x="2264752" y="0"/>
                  </a:lnTo>
                  <a:lnTo>
                    <a:pt x="2264752" y="521273"/>
                  </a:lnTo>
                  <a:lnTo>
                    <a:pt x="0" y="521273"/>
                  </a:lnTo>
                  <a:lnTo>
                    <a:pt x="0" y="0"/>
                  </a:lnTo>
                  <a:close/>
                </a:path>
              </a:pathLst>
            </a:custGeom>
            <a:ln w="10912">
              <a:solidFill>
                <a:srgbClr val="5217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1">
            <a:extLst>
              <a:ext uri="{FF2B5EF4-FFF2-40B4-BE49-F238E27FC236}">
                <a16:creationId xmlns:a16="http://schemas.microsoft.com/office/drawing/2014/main" id="{B8987B47-99E4-4183-AE57-E73890A6D605}"/>
              </a:ext>
            </a:extLst>
          </p:cNvPr>
          <p:cNvSpPr txBox="1"/>
          <p:nvPr/>
        </p:nvSpPr>
        <p:spPr>
          <a:xfrm>
            <a:off x="1642746" y="3609408"/>
            <a:ext cx="2265045" cy="521334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406400">
              <a:lnSpc>
                <a:spcPct val="100000"/>
              </a:lnSpc>
              <a:spcBef>
                <a:spcPts val="1105"/>
              </a:spcBef>
            </a:pPr>
            <a:r>
              <a:rPr sz="1500" spc="15" dirty="0">
                <a:solidFill>
                  <a:srgbClr val="521751"/>
                </a:solidFill>
                <a:latin typeface="Verdana"/>
                <a:cs typeface="Verdana"/>
              </a:rPr>
              <a:t>P</a:t>
            </a:r>
            <a:r>
              <a:rPr sz="1500" dirty="0">
                <a:solidFill>
                  <a:srgbClr val="521751"/>
                </a:solidFill>
                <a:latin typeface="Verdana"/>
                <a:cs typeface="Verdana"/>
              </a:rPr>
              <a:t>r</a:t>
            </a:r>
            <a:r>
              <a:rPr sz="1500" spc="-60" dirty="0">
                <a:solidFill>
                  <a:srgbClr val="521751"/>
                </a:solidFill>
                <a:latin typeface="Verdana"/>
                <a:cs typeface="Verdana"/>
              </a:rPr>
              <a:t>e</a:t>
            </a:r>
            <a:r>
              <a:rPr sz="1500" spc="-25" dirty="0">
                <a:solidFill>
                  <a:srgbClr val="521751"/>
                </a:solidFill>
                <a:latin typeface="Verdana"/>
                <a:cs typeface="Verdana"/>
              </a:rPr>
              <a:t>s</a:t>
            </a:r>
            <a:r>
              <a:rPr sz="1500" spc="-60" dirty="0">
                <a:solidFill>
                  <a:srgbClr val="521751"/>
                </a:solidFill>
                <a:latin typeface="Verdana"/>
                <a:cs typeface="Verdana"/>
              </a:rPr>
              <a:t>e</a:t>
            </a:r>
            <a:r>
              <a:rPr sz="1500" spc="-55" dirty="0">
                <a:solidFill>
                  <a:srgbClr val="521751"/>
                </a:solidFill>
                <a:latin typeface="Verdana"/>
                <a:cs typeface="Verdana"/>
              </a:rPr>
              <a:t>n</a:t>
            </a:r>
            <a:r>
              <a:rPr sz="1500" spc="-60" dirty="0">
                <a:solidFill>
                  <a:srgbClr val="521751"/>
                </a:solidFill>
                <a:latin typeface="Verdana"/>
                <a:cs typeface="Verdana"/>
              </a:rPr>
              <a:t>t</a:t>
            </a:r>
            <a:r>
              <a:rPr sz="1500" spc="15" dirty="0">
                <a:solidFill>
                  <a:srgbClr val="521751"/>
                </a:solidFill>
                <a:latin typeface="Verdana"/>
                <a:cs typeface="Verdana"/>
              </a:rPr>
              <a:t>a</a:t>
            </a:r>
            <a:r>
              <a:rPr sz="1500" spc="-60" dirty="0">
                <a:solidFill>
                  <a:srgbClr val="521751"/>
                </a:solidFill>
                <a:latin typeface="Verdana"/>
                <a:cs typeface="Verdana"/>
              </a:rPr>
              <a:t>t</a:t>
            </a:r>
            <a:r>
              <a:rPr sz="1500" spc="-50" dirty="0">
                <a:solidFill>
                  <a:srgbClr val="521751"/>
                </a:solidFill>
                <a:latin typeface="Verdana"/>
                <a:cs typeface="Verdana"/>
              </a:rPr>
              <a:t>i</a:t>
            </a:r>
            <a:r>
              <a:rPr sz="1500" spc="-35" dirty="0">
                <a:solidFill>
                  <a:srgbClr val="521751"/>
                </a:solidFill>
                <a:latin typeface="Verdana"/>
                <a:cs typeface="Verdana"/>
              </a:rPr>
              <a:t>o</a:t>
            </a:r>
            <a:r>
              <a:rPr sz="1500" spc="-55" dirty="0">
                <a:solidFill>
                  <a:srgbClr val="521751"/>
                </a:solidFill>
                <a:latin typeface="Verdana"/>
                <a:cs typeface="Verdana"/>
              </a:rPr>
              <a:t>n</a:t>
            </a:r>
            <a:r>
              <a:rPr sz="1500" spc="-254" dirty="0">
                <a:solidFill>
                  <a:srgbClr val="521751"/>
                </a:solidFill>
                <a:latin typeface="Verdana"/>
                <a:cs typeface="Verdana"/>
              </a:rPr>
              <a:t>/</a:t>
            </a:r>
            <a:r>
              <a:rPr sz="1500" spc="-11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25" dirty="0">
                <a:solidFill>
                  <a:srgbClr val="521751"/>
                </a:solidFill>
                <a:latin typeface="Verdana"/>
                <a:cs typeface="Verdana"/>
              </a:rPr>
              <a:t>U</a:t>
            </a:r>
            <a:r>
              <a:rPr sz="1500" spc="-245" dirty="0">
                <a:solidFill>
                  <a:srgbClr val="521751"/>
                </a:solidFill>
                <a:latin typeface="Verdana"/>
                <a:cs typeface="Verdana"/>
              </a:rPr>
              <a:t>I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39" name="object 32">
            <a:extLst>
              <a:ext uri="{FF2B5EF4-FFF2-40B4-BE49-F238E27FC236}">
                <a16:creationId xmlns:a16="http://schemas.microsoft.com/office/drawing/2014/main" id="{43E3DDB0-A7C8-4BD9-9E13-C9F45FC08F8C}"/>
              </a:ext>
            </a:extLst>
          </p:cNvPr>
          <p:cNvGrpSpPr/>
          <p:nvPr/>
        </p:nvGrpSpPr>
        <p:grpSpPr>
          <a:xfrm>
            <a:off x="1429932" y="2602276"/>
            <a:ext cx="5343525" cy="2889885"/>
            <a:chOff x="1429932" y="2602276"/>
            <a:chExt cx="5343525" cy="2889885"/>
          </a:xfrm>
        </p:grpSpPr>
        <p:sp>
          <p:nvSpPr>
            <p:cNvPr id="40" name="object 33">
              <a:extLst>
                <a:ext uri="{FF2B5EF4-FFF2-40B4-BE49-F238E27FC236}">
                  <a16:creationId xmlns:a16="http://schemas.microsoft.com/office/drawing/2014/main" id="{90CEE89C-8937-463B-A909-6EC58C670934}"/>
                </a:ext>
              </a:extLst>
            </p:cNvPr>
            <p:cNvSpPr/>
            <p:nvPr/>
          </p:nvSpPr>
          <p:spPr>
            <a:xfrm>
              <a:off x="3907497" y="2602276"/>
              <a:ext cx="2865755" cy="98425"/>
            </a:xfrm>
            <a:custGeom>
              <a:avLst/>
              <a:gdLst/>
              <a:ahLst/>
              <a:cxnLst/>
              <a:rect l="l" t="t" r="r" b="b"/>
              <a:pathLst>
                <a:path w="2865754" h="98425">
                  <a:moveTo>
                    <a:pt x="98226" y="0"/>
                  </a:moveTo>
                  <a:lnTo>
                    <a:pt x="0" y="49105"/>
                  </a:lnTo>
                  <a:lnTo>
                    <a:pt x="98226" y="98212"/>
                  </a:lnTo>
                  <a:lnTo>
                    <a:pt x="98226" y="65474"/>
                  </a:lnTo>
                  <a:lnTo>
                    <a:pt x="81855" y="65474"/>
                  </a:lnTo>
                  <a:lnTo>
                    <a:pt x="81855" y="32736"/>
                  </a:lnTo>
                  <a:lnTo>
                    <a:pt x="98226" y="32736"/>
                  </a:lnTo>
                  <a:lnTo>
                    <a:pt x="98226" y="0"/>
                  </a:lnTo>
                  <a:close/>
                </a:path>
                <a:path w="2865754" h="98425">
                  <a:moveTo>
                    <a:pt x="2767478" y="65476"/>
                  </a:moveTo>
                  <a:lnTo>
                    <a:pt x="2767478" y="98212"/>
                  </a:lnTo>
                  <a:lnTo>
                    <a:pt x="2832961" y="65476"/>
                  </a:lnTo>
                  <a:lnTo>
                    <a:pt x="2767478" y="65476"/>
                  </a:lnTo>
                  <a:close/>
                </a:path>
                <a:path w="2865754" h="98425">
                  <a:moveTo>
                    <a:pt x="2767478" y="32738"/>
                  </a:moveTo>
                  <a:lnTo>
                    <a:pt x="2767478" y="65476"/>
                  </a:lnTo>
                  <a:lnTo>
                    <a:pt x="2783856" y="65476"/>
                  </a:lnTo>
                  <a:lnTo>
                    <a:pt x="2783856" y="32738"/>
                  </a:lnTo>
                  <a:lnTo>
                    <a:pt x="2767478" y="32738"/>
                  </a:lnTo>
                  <a:close/>
                </a:path>
                <a:path w="2865754" h="98425">
                  <a:moveTo>
                    <a:pt x="2767478" y="0"/>
                  </a:moveTo>
                  <a:lnTo>
                    <a:pt x="2767478" y="32738"/>
                  </a:lnTo>
                  <a:lnTo>
                    <a:pt x="2783856" y="32738"/>
                  </a:lnTo>
                  <a:lnTo>
                    <a:pt x="2783856" y="65476"/>
                  </a:lnTo>
                  <a:lnTo>
                    <a:pt x="2832964" y="65474"/>
                  </a:lnTo>
                  <a:lnTo>
                    <a:pt x="2865704" y="49107"/>
                  </a:lnTo>
                  <a:lnTo>
                    <a:pt x="2767478" y="0"/>
                  </a:lnTo>
                  <a:close/>
                </a:path>
                <a:path w="2865754" h="98425">
                  <a:moveTo>
                    <a:pt x="98226" y="32736"/>
                  </a:moveTo>
                  <a:lnTo>
                    <a:pt x="98226" y="65474"/>
                  </a:lnTo>
                  <a:lnTo>
                    <a:pt x="2767478" y="65476"/>
                  </a:lnTo>
                  <a:lnTo>
                    <a:pt x="2767478" y="32738"/>
                  </a:lnTo>
                  <a:lnTo>
                    <a:pt x="98226" y="32736"/>
                  </a:lnTo>
                  <a:close/>
                </a:path>
                <a:path w="2865754" h="98425">
                  <a:moveTo>
                    <a:pt x="81855" y="32736"/>
                  </a:moveTo>
                  <a:lnTo>
                    <a:pt x="81855" y="65474"/>
                  </a:lnTo>
                  <a:lnTo>
                    <a:pt x="98226" y="65474"/>
                  </a:lnTo>
                  <a:lnTo>
                    <a:pt x="98226" y="32736"/>
                  </a:lnTo>
                  <a:lnTo>
                    <a:pt x="81855" y="32736"/>
                  </a:lnTo>
                  <a:close/>
                </a:path>
                <a:path w="2865754" h="98425">
                  <a:moveTo>
                    <a:pt x="98226" y="32736"/>
                  </a:moveTo>
                  <a:lnTo>
                    <a:pt x="81855" y="32736"/>
                  </a:lnTo>
                  <a:lnTo>
                    <a:pt x="98226" y="32736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34">
              <a:extLst>
                <a:ext uri="{FF2B5EF4-FFF2-40B4-BE49-F238E27FC236}">
                  <a16:creationId xmlns:a16="http://schemas.microsoft.com/office/drawing/2014/main" id="{C474555D-9BD1-4099-9C3E-B03304AB339B}"/>
                </a:ext>
              </a:extLst>
            </p:cNvPr>
            <p:cNvSpPr/>
            <p:nvPr/>
          </p:nvSpPr>
          <p:spPr>
            <a:xfrm>
              <a:off x="1642746" y="2952912"/>
              <a:ext cx="2265045" cy="1176655"/>
            </a:xfrm>
            <a:custGeom>
              <a:avLst/>
              <a:gdLst/>
              <a:ahLst/>
              <a:cxnLst/>
              <a:rect l="l" t="t" r="r" b="b"/>
              <a:pathLst>
                <a:path w="2265045" h="1176654">
                  <a:moveTo>
                    <a:pt x="0" y="0"/>
                  </a:moveTo>
                  <a:lnTo>
                    <a:pt x="2264752" y="0"/>
                  </a:lnTo>
                  <a:lnTo>
                    <a:pt x="2264752" y="1176307"/>
                  </a:lnTo>
                  <a:lnTo>
                    <a:pt x="0" y="1176307"/>
                  </a:lnTo>
                  <a:lnTo>
                    <a:pt x="0" y="0"/>
                  </a:lnTo>
                  <a:close/>
                </a:path>
              </a:pathLst>
            </a:custGeom>
            <a:ln w="10912">
              <a:solidFill>
                <a:srgbClr val="5217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35">
              <a:extLst>
                <a:ext uri="{FF2B5EF4-FFF2-40B4-BE49-F238E27FC236}">
                  <a16:creationId xmlns:a16="http://schemas.microsoft.com/office/drawing/2014/main" id="{2F504173-8832-42B2-ABDE-40F477B897FA}"/>
                </a:ext>
              </a:extLst>
            </p:cNvPr>
            <p:cNvSpPr/>
            <p:nvPr/>
          </p:nvSpPr>
          <p:spPr>
            <a:xfrm>
              <a:off x="1429932" y="2602276"/>
              <a:ext cx="5343525" cy="2470785"/>
            </a:xfrm>
            <a:custGeom>
              <a:avLst/>
              <a:gdLst/>
              <a:ahLst/>
              <a:cxnLst/>
              <a:rect l="l" t="t" r="r" b="b"/>
              <a:pathLst>
                <a:path w="5343525" h="2470785">
                  <a:moveTo>
                    <a:pt x="5245044" y="2372464"/>
                  </a:moveTo>
                  <a:lnTo>
                    <a:pt x="5245044" y="2470677"/>
                  </a:lnTo>
                  <a:lnTo>
                    <a:pt x="5310527" y="2437940"/>
                  </a:lnTo>
                  <a:lnTo>
                    <a:pt x="5261411" y="2437940"/>
                  </a:lnTo>
                  <a:lnTo>
                    <a:pt x="5261411" y="2405202"/>
                  </a:lnTo>
                  <a:lnTo>
                    <a:pt x="5310527" y="2405202"/>
                  </a:lnTo>
                  <a:lnTo>
                    <a:pt x="5245044" y="2372464"/>
                  </a:lnTo>
                  <a:close/>
                </a:path>
                <a:path w="5343525" h="2470785">
                  <a:moveTo>
                    <a:pt x="114587" y="32736"/>
                  </a:moveTo>
                  <a:lnTo>
                    <a:pt x="0" y="32736"/>
                  </a:lnTo>
                  <a:lnTo>
                    <a:pt x="0" y="2437940"/>
                  </a:lnTo>
                  <a:lnTo>
                    <a:pt x="5245044" y="2437940"/>
                  </a:lnTo>
                  <a:lnTo>
                    <a:pt x="5245044" y="2421571"/>
                  </a:lnTo>
                  <a:lnTo>
                    <a:pt x="32741" y="2421571"/>
                  </a:lnTo>
                  <a:lnTo>
                    <a:pt x="16370" y="2405202"/>
                  </a:lnTo>
                  <a:lnTo>
                    <a:pt x="32741" y="2405202"/>
                  </a:lnTo>
                  <a:lnTo>
                    <a:pt x="32741" y="65474"/>
                  </a:lnTo>
                  <a:lnTo>
                    <a:pt x="16370" y="65474"/>
                  </a:lnTo>
                  <a:lnTo>
                    <a:pt x="32741" y="49105"/>
                  </a:lnTo>
                  <a:lnTo>
                    <a:pt x="114587" y="49105"/>
                  </a:lnTo>
                  <a:lnTo>
                    <a:pt x="114587" y="32736"/>
                  </a:lnTo>
                  <a:close/>
                </a:path>
                <a:path w="5343525" h="2470785">
                  <a:moveTo>
                    <a:pt x="5310527" y="2405202"/>
                  </a:moveTo>
                  <a:lnTo>
                    <a:pt x="5261411" y="2405202"/>
                  </a:lnTo>
                  <a:lnTo>
                    <a:pt x="5261411" y="2437940"/>
                  </a:lnTo>
                  <a:lnTo>
                    <a:pt x="5310527" y="2437940"/>
                  </a:lnTo>
                  <a:lnTo>
                    <a:pt x="5343269" y="2421571"/>
                  </a:lnTo>
                  <a:lnTo>
                    <a:pt x="5310527" y="2405202"/>
                  </a:lnTo>
                  <a:close/>
                </a:path>
                <a:path w="5343525" h="2470785">
                  <a:moveTo>
                    <a:pt x="32741" y="2405202"/>
                  </a:moveTo>
                  <a:lnTo>
                    <a:pt x="16370" y="2405202"/>
                  </a:lnTo>
                  <a:lnTo>
                    <a:pt x="32741" y="2421571"/>
                  </a:lnTo>
                  <a:lnTo>
                    <a:pt x="32741" y="2405202"/>
                  </a:lnTo>
                  <a:close/>
                </a:path>
                <a:path w="5343525" h="2470785">
                  <a:moveTo>
                    <a:pt x="5245044" y="2405202"/>
                  </a:moveTo>
                  <a:lnTo>
                    <a:pt x="32741" y="2405202"/>
                  </a:lnTo>
                  <a:lnTo>
                    <a:pt x="32741" y="2421571"/>
                  </a:lnTo>
                  <a:lnTo>
                    <a:pt x="5245044" y="2421571"/>
                  </a:lnTo>
                  <a:lnTo>
                    <a:pt x="5245044" y="2405202"/>
                  </a:lnTo>
                  <a:close/>
                </a:path>
                <a:path w="5343525" h="2470785">
                  <a:moveTo>
                    <a:pt x="114587" y="0"/>
                  </a:moveTo>
                  <a:lnTo>
                    <a:pt x="114587" y="98212"/>
                  </a:lnTo>
                  <a:lnTo>
                    <a:pt x="180071" y="65474"/>
                  </a:lnTo>
                  <a:lnTo>
                    <a:pt x="130958" y="65474"/>
                  </a:lnTo>
                  <a:lnTo>
                    <a:pt x="130958" y="32736"/>
                  </a:lnTo>
                  <a:lnTo>
                    <a:pt x="180070" y="32736"/>
                  </a:lnTo>
                  <a:lnTo>
                    <a:pt x="114587" y="0"/>
                  </a:lnTo>
                  <a:close/>
                </a:path>
                <a:path w="5343525" h="2470785">
                  <a:moveTo>
                    <a:pt x="32741" y="49105"/>
                  </a:moveTo>
                  <a:lnTo>
                    <a:pt x="16370" y="65474"/>
                  </a:lnTo>
                  <a:lnTo>
                    <a:pt x="32741" y="65474"/>
                  </a:lnTo>
                  <a:lnTo>
                    <a:pt x="32741" y="49105"/>
                  </a:lnTo>
                  <a:close/>
                </a:path>
                <a:path w="5343525" h="2470785">
                  <a:moveTo>
                    <a:pt x="114587" y="49105"/>
                  </a:moveTo>
                  <a:lnTo>
                    <a:pt x="32741" y="49105"/>
                  </a:lnTo>
                  <a:lnTo>
                    <a:pt x="32741" y="65474"/>
                  </a:lnTo>
                  <a:lnTo>
                    <a:pt x="114587" y="65474"/>
                  </a:lnTo>
                  <a:lnTo>
                    <a:pt x="114587" y="49105"/>
                  </a:lnTo>
                  <a:close/>
                </a:path>
                <a:path w="5343525" h="2470785">
                  <a:moveTo>
                    <a:pt x="180070" y="32736"/>
                  </a:moveTo>
                  <a:lnTo>
                    <a:pt x="130958" y="32736"/>
                  </a:lnTo>
                  <a:lnTo>
                    <a:pt x="130958" y="65474"/>
                  </a:lnTo>
                  <a:lnTo>
                    <a:pt x="180071" y="65474"/>
                  </a:lnTo>
                  <a:lnTo>
                    <a:pt x="212813" y="49105"/>
                  </a:lnTo>
                  <a:lnTo>
                    <a:pt x="180070" y="32736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36">
              <a:extLst>
                <a:ext uri="{FF2B5EF4-FFF2-40B4-BE49-F238E27FC236}">
                  <a16:creationId xmlns:a16="http://schemas.microsoft.com/office/drawing/2014/main" id="{A1570481-E6B1-4AAD-8DD6-FA86A527F45E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85591" y="4605019"/>
              <a:ext cx="886968" cy="886968"/>
            </a:xfrm>
            <a:prstGeom prst="rect">
              <a:avLst/>
            </a:prstGeom>
          </p:spPr>
        </p:pic>
        <p:sp>
          <p:nvSpPr>
            <p:cNvPr id="44" name="object 37">
              <a:extLst>
                <a:ext uri="{FF2B5EF4-FFF2-40B4-BE49-F238E27FC236}">
                  <a16:creationId xmlns:a16="http://schemas.microsoft.com/office/drawing/2014/main" id="{2EFCD257-CA91-4E63-8214-09DED9385F1B}"/>
                </a:ext>
              </a:extLst>
            </p:cNvPr>
            <p:cNvSpPr/>
            <p:nvPr/>
          </p:nvSpPr>
          <p:spPr>
            <a:xfrm>
              <a:off x="3114205" y="4630993"/>
              <a:ext cx="786130" cy="786130"/>
            </a:xfrm>
            <a:custGeom>
              <a:avLst/>
              <a:gdLst/>
              <a:ahLst/>
              <a:cxnLst/>
              <a:rect l="l" t="t" r="r" b="b"/>
              <a:pathLst>
                <a:path w="786129" h="786129">
                  <a:moveTo>
                    <a:pt x="392906" y="0"/>
                  </a:moveTo>
                  <a:lnTo>
                    <a:pt x="343620" y="3060"/>
                  </a:lnTo>
                  <a:lnTo>
                    <a:pt x="296162" y="11998"/>
                  </a:lnTo>
                  <a:lnTo>
                    <a:pt x="250899" y="26443"/>
                  </a:lnTo>
                  <a:lnTo>
                    <a:pt x="208199" y="46028"/>
                  </a:lnTo>
                  <a:lnTo>
                    <a:pt x="168430" y="70386"/>
                  </a:lnTo>
                  <a:lnTo>
                    <a:pt x="131961" y="99147"/>
                  </a:lnTo>
                  <a:lnTo>
                    <a:pt x="99160" y="131943"/>
                  </a:lnTo>
                  <a:lnTo>
                    <a:pt x="70395" y="168407"/>
                  </a:lnTo>
                  <a:lnTo>
                    <a:pt x="46035" y="208171"/>
                  </a:lnTo>
                  <a:lnTo>
                    <a:pt x="26447" y="250865"/>
                  </a:lnTo>
                  <a:lnTo>
                    <a:pt x="11999" y="296122"/>
                  </a:lnTo>
                  <a:lnTo>
                    <a:pt x="3061" y="343575"/>
                  </a:lnTo>
                  <a:lnTo>
                    <a:pt x="0" y="392854"/>
                  </a:lnTo>
                  <a:lnTo>
                    <a:pt x="3061" y="442132"/>
                  </a:lnTo>
                  <a:lnTo>
                    <a:pt x="11999" y="489584"/>
                  </a:lnTo>
                  <a:lnTo>
                    <a:pt x="26447" y="534842"/>
                  </a:lnTo>
                  <a:lnTo>
                    <a:pt x="46035" y="577536"/>
                  </a:lnTo>
                  <a:lnTo>
                    <a:pt x="70395" y="617299"/>
                  </a:lnTo>
                  <a:lnTo>
                    <a:pt x="99160" y="653763"/>
                  </a:lnTo>
                  <a:lnTo>
                    <a:pt x="131961" y="686560"/>
                  </a:lnTo>
                  <a:lnTo>
                    <a:pt x="168430" y="715320"/>
                  </a:lnTo>
                  <a:lnTo>
                    <a:pt x="208199" y="739678"/>
                  </a:lnTo>
                  <a:lnTo>
                    <a:pt x="250899" y="759263"/>
                  </a:lnTo>
                  <a:lnTo>
                    <a:pt x="296162" y="773709"/>
                  </a:lnTo>
                  <a:lnTo>
                    <a:pt x="343620" y="782646"/>
                  </a:lnTo>
                  <a:lnTo>
                    <a:pt x="392906" y="785707"/>
                  </a:lnTo>
                  <a:lnTo>
                    <a:pt x="442191" y="782646"/>
                  </a:lnTo>
                  <a:lnTo>
                    <a:pt x="489649" y="773709"/>
                  </a:lnTo>
                  <a:lnTo>
                    <a:pt x="534913" y="759263"/>
                  </a:lnTo>
                  <a:lnTo>
                    <a:pt x="577613" y="739678"/>
                  </a:lnTo>
                  <a:lnTo>
                    <a:pt x="617381" y="715320"/>
                  </a:lnTo>
                  <a:lnTo>
                    <a:pt x="653850" y="686560"/>
                  </a:lnTo>
                  <a:lnTo>
                    <a:pt x="686651" y="653763"/>
                  </a:lnTo>
                  <a:lnTo>
                    <a:pt x="699707" y="637213"/>
                  </a:lnTo>
                  <a:lnTo>
                    <a:pt x="368911" y="637213"/>
                  </a:lnTo>
                  <a:lnTo>
                    <a:pt x="321631" y="627821"/>
                  </a:lnTo>
                  <a:lnTo>
                    <a:pt x="276484" y="609038"/>
                  </a:lnTo>
                  <a:lnTo>
                    <a:pt x="235274" y="581186"/>
                  </a:lnTo>
                  <a:lnTo>
                    <a:pt x="201472" y="546738"/>
                  </a:lnTo>
                  <a:lnTo>
                    <a:pt x="175479" y="507033"/>
                  </a:lnTo>
                  <a:lnTo>
                    <a:pt x="157696" y="463407"/>
                  </a:lnTo>
                  <a:lnTo>
                    <a:pt x="148525" y="417198"/>
                  </a:lnTo>
                  <a:lnTo>
                    <a:pt x="148366" y="369743"/>
                  </a:lnTo>
                  <a:lnTo>
                    <a:pt x="157621" y="322380"/>
                  </a:lnTo>
                  <a:lnTo>
                    <a:pt x="176692" y="276445"/>
                  </a:lnTo>
                  <a:lnTo>
                    <a:pt x="376274" y="276445"/>
                  </a:lnTo>
                  <a:lnTo>
                    <a:pt x="276484" y="176668"/>
                  </a:lnTo>
                  <a:lnTo>
                    <a:pt x="321632" y="157885"/>
                  </a:lnTo>
                  <a:lnTo>
                    <a:pt x="368911" y="148493"/>
                  </a:lnTo>
                  <a:lnTo>
                    <a:pt x="699707" y="148493"/>
                  </a:lnTo>
                  <a:lnTo>
                    <a:pt x="686651" y="131943"/>
                  </a:lnTo>
                  <a:lnTo>
                    <a:pt x="653850" y="99147"/>
                  </a:lnTo>
                  <a:lnTo>
                    <a:pt x="617381" y="70386"/>
                  </a:lnTo>
                  <a:lnTo>
                    <a:pt x="577613" y="46028"/>
                  </a:lnTo>
                  <a:lnTo>
                    <a:pt x="534913" y="26443"/>
                  </a:lnTo>
                  <a:lnTo>
                    <a:pt x="489649" y="11998"/>
                  </a:lnTo>
                  <a:lnTo>
                    <a:pt x="442191" y="3060"/>
                  </a:lnTo>
                  <a:lnTo>
                    <a:pt x="392906" y="0"/>
                  </a:lnTo>
                  <a:close/>
                </a:path>
                <a:path w="786129" h="786129">
                  <a:moveTo>
                    <a:pt x="376274" y="276445"/>
                  </a:moveTo>
                  <a:lnTo>
                    <a:pt x="176692" y="276445"/>
                  </a:lnTo>
                  <a:lnTo>
                    <a:pt x="509329" y="609038"/>
                  </a:lnTo>
                  <a:lnTo>
                    <a:pt x="464181" y="627821"/>
                  </a:lnTo>
                  <a:lnTo>
                    <a:pt x="416901" y="637213"/>
                  </a:lnTo>
                  <a:lnTo>
                    <a:pt x="699707" y="637213"/>
                  </a:lnTo>
                  <a:lnTo>
                    <a:pt x="715416" y="617299"/>
                  </a:lnTo>
                  <a:lnTo>
                    <a:pt x="739777" y="577536"/>
                  </a:lnTo>
                  <a:lnTo>
                    <a:pt x="759365" y="534842"/>
                  </a:lnTo>
                  <a:lnTo>
                    <a:pt x="767531" y="509261"/>
                  </a:lnTo>
                  <a:lnTo>
                    <a:pt x="609121" y="509261"/>
                  </a:lnTo>
                  <a:lnTo>
                    <a:pt x="376274" y="276445"/>
                  </a:lnTo>
                  <a:close/>
                </a:path>
                <a:path w="786129" h="786129">
                  <a:moveTo>
                    <a:pt x="699707" y="148493"/>
                  </a:moveTo>
                  <a:lnTo>
                    <a:pt x="416901" y="148493"/>
                  </a:lnTo>
                  <a:lnTo>
                    <a:pt x="464181" y="157885"/>
                  </a:lnTo>
                  <a:lnTo>
                    <a:pt x="509329" y="176668"/>
                  </a:lnTo>
                  <a:lnTo>
                    <a:pt x="550539" y="204520"/>
                  </a:lnTo>
                  <a:lnTo>
                    <a:pt x="584340" y="238968"/>
                  </a:lnTo>
                  <a:lnTo>
                    <a:pt x="610334" y="278673"/>
                  </a:lnTo>
                  <a:lnTo>
                    <a:pt x="628116" y="322299"/>
                  </a:lnTo>
                  <a:lnTo>
                    <a:pt x="637288" y="368508"/>
                  </a:lnTo>
                  <a:lnTo>
                    <a:pt x="637447" y="415963"/>
                  </a:lnTo>
                  <a:lnTo>
                    <a:pt x="628191" y="463327"/>
                  </a:lnTo>
                  <a:lnTo>
                    <a:pt x="609121" y="509261"/>
                  </a:lnTo>
                  <a:lnTo>
                    <a:pt x="767531" y="509261"/>
                  </a:lnTo>
                  <a:lnTo>
                    <a:pt x="773812" y="489584"/>
                  </a:lnTo>
                  <a:lnTo>
                    <a:pt x="782751" y="442132"/>
                  </a:lnTo>
                  <a:lnTo>
                    <a:pt x="785812" y="392854"/>
                  </a:lnTo>
                  <a:lnTo>
                    <a:pt x="782751" y="343575"/>
                  </a:lnTo>
                  <a:lnTo>
                    <a:pt x="773812" y="296122"/>
                  </a:lnTo>
                  <a:lnTo>
                    <a:pt x="759365" y="250865"/>
                  </a:lnTo>
                  <a:lnTo>
                    <a:pt x="739777" y="208171"/>
                  </a:lnTo>
                  <a:lnTo>
                    <a:pt x="715416" y="168407"/>
                  </a:lnTo>
                  <a:lnTo>
                    <a:pt x="699707" y="148493"/>
                  </a:lnTo>
                  <a:close/>
                </a:path>
              </a:pathLst>
            </a:custGeom>
            <a:solidFill>
              <a:srgbClr val="B42E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38">
              <a:extLst>
                <a:ext uri="{FF2B5EF4-FFF2-40B4-BE49-F238E27FC236}">
                  <a16:creationId xmlns:a16="http://schemas.microsoft.com/office/drawing/2014/main" id="{F64C620D-5E6F-4596-AB2B-ED08FFD2A5EC}"/>
                </a:ext>
              </a:extLst>
            </p:cNvPr>
            <p:cNvSpPr/>
            <p:nvPr/>
          </p:nvSpPr>
          <p:spPr>
            <a:xfrm>
              <a:off x="3114205" y="4630993"/>
              <a:ext cx="786130" cy="786130"/>
            </a:xfrm>
            <a:custGeom>
              <a:avLst/>
              <a:gdLst/>
              <a:ahLst/>
              <a:cxnLst/>
              <a:rect l="l" t="t" r="r" b="b"/>
              <a:pathLst>
                <a:path w="786129" h="786129">
                  <a:moveTo>
                    <a:pt x="0" y="392853"/>
                  </a:moveTo>
                  <a:lnTo>
                    <a:pt x="3061" y="343574"/>
                  </a:lnTo>
                  <a:lnTo>
                    <a:pt x="11999" y="296122"/>
                  </a:lnTo>
                  <a:lnTo>
                    <a:pt x="26447" y="250865"/>
                  </a:lnTo>
                  <a:lnTo>
                    <a:pt x="46035" y="208171"/>
                  </a:lnTo>
                  <a:lnTo>
                    <a:pt x="70395" y="168407"/>
                  </a:lnTo>
                  <a:lnTo>
                    <a:pt x="99160" y="131943"/>
                  </a:lnTo>
                  <a:lnTo>
                    <a:pt x="131961" y="99147"/>
                  </a:lnTo>
                  <a:lnTo>
                    <a:pt x="168430" y="70386"/>
                  </a:lnTo>
                  <a:lnTo>
                    <a:pt x="208199" y="46028"/>
                  </a:lnTo>
                  <a:lnTo>
                    <a:pt x="250899" y="26443"/>
                  </a:lnTo>
                  <a:lnTo>
                    <a:pt x="296162" y="11998"/>
                  </a:lnTo>
                  <a:lnTo>
                    <a:pt x="343620" y="3060"/>
                  </a:lnTo>
                  <a:lnTo>
                    <a:pt x="392906" y="0"/>
                  </a:lnTo>
                  <a:lnTo>
                    <a:pt x="442191" y="3060"/>
                  </a:lnTo>
                  <a:lnTo>
                    <a:pt x="489650" y="11998"/>
                  </a:lnTo>
                  <a:lnTo>
                    <a:pt x="534913" y="26443"/>
                  </a:lnTo>
                  <a:lnTo>
                    <a:pt x="577613" y="46028"/>
                  </a:lnTo>
                  <a:lnTo>
                    <a:pt x="617382" y="70386"/>
                  </a:lnTo>
                  <a:lnTo>
                    <a:pt x="653850" y="99147"/>
                  </a:lnTo>
                  <a:lnTo>
                    <a:pt x="686651" y="131943"/>
                  </a:lnTo>
                  <a:lnTo>
                    <a:pt x="715416" y="168407"/>
                  </a:lnTo>
                  <a:lnTo>
                    <a:pt x="739777" y="208171"/>
                  </a:lnTo>
                  <a:lnTo>
                    <a:pt x="759365" y="250865"/>
                  </a:lnTo>
                  <a:lnTo>
                    <a:pt x="773812" y="296122"/>
                  </a:lnTo>
                  <a:lnTo>
                    <a:pt x="782751" y="343574"/>
                  </a:lnTo>
                  <a:lnTo>
                    <a:pt x="785812" y="392853"/>
                  </a:lnTo>
                  <a:lnTo>
                    <a:pt x="782751" y="442132"/>
                  </a:lnTo>
                  <a:lnTo>
                    <a:pt x="773812" y="489584"/>
                  </a:lnTo>
                  <a:lnTo>
                    <a:pt x="759365" y="534841"/>
                  </a:lnTo>
                  <a:lnTo>
                    <a:pt x="739777" y="577535"/>
                  </a:lnTo>
                  <a:lnTo>
                    <a:pt x="715416" y="617298"/>
                  </a:lnTo>
                  <a:lnTo>
                    <a:pt x="686651" y="653762"/>
                  </a:lnTo>
                  <a:lnTo>
                    <a:pt x="653850" y="686559"/>
                  </a:lnTo>
                  <a:lnTo>
                    <a:pt x="617382" y="715320"/>
                  </a:lnTo>
                  <a:lnTo>
                    <a:pt x="577613" y="739677"/>
                  </a:lnTo>
                  <a:lnTo>
                    <a:pt x="534913" y="759263"/>
                  </a:lnTo>
                  <a:lnTo>
                    <a:pt x="489650" y="773708"/>
                  </a:lnTo>
                  <a:lnTo>
                    <a:pt x="442191" y="782645"/>
                  </a:lnTo>
                  <a:lnTo>
                    <a:pt x="392906" y="785706"/>
                  </a:lnTo>
                  <a:lnTo>
                    <a:pt x="343620" y="782645"/>
                  </a:lnTo>
                  <a:lnTo>
                    <a:pt x="296162" y="773708"/>
                  </a:lnTo>
                  <a:lnTo>
                    <a:pt x="250899" y="759263"/>
                  </a:lnTo>
                  <a:lnTo>
                    <a:pt x="208199" y="739677"/>
                  </a:lnTo>
                  <a:lnTo>
                    <a:pt x="168430" y="715320"/>
                  </a:lnTo>
                  <a:lnTo>
                    <a:pt x="131961" y="686559"/>
                  </a:lnTo>
                  <a:lnTo>
                    <a:pt x="99160" y="653762"/>
                  </a:lnTo>
                  <a:lnTo>
                    <a:pt x="70395" y="617298"/>
                  </a:lnTo>
                  <a:lnTo>
                    <a:pt x="46035" y="577535"/>
                  </a:lnTo>
                  <a:lnTo>
                    <a:pt x="26447" y="534841"/>
                  </a:lnTo>
                  <a:lnTo>
                    <a:pt x="11999" y="489584"/>
                  </a:lnTo>
                  <a:lnTo>
                    <a:pt x="3061" y="442132"/>
                  </a:lnTo>
                  <a:lnTo>
                    <a:pt x="0" y="392853"/>
                  </a:lnTo>
                  <a:close/>
                </a:path>
                <a:path w="786129" h="786129">
                  <a:moveTo>
                    <a:pt x="609120" y="509260"/>
                  </a:moveTo>
                  <a:lnTo>
                    <a:pt x="628191" y="463326"/>
                  </a:lnTo>
                  <a:lnTo>
                    <a:pt x="637446" y="415963"/>
                  </a:lnTo>
                  <a:lnTo>
                    <a:pt x="637287" y="368509"/>
                  </a:lnTo>
                  <a:lnTo>
                    <a:pt x="628116" y="322299"/>
                  </a:lnTo>
                  <a:lnTo>
                    <a:pt x="610333" y="278673"/>
                  </a:lnTo>
                  <a:lnTo>
                    <a:pt x="584340" y="238968"/>
                  </a:lnTo>
                  <a:lnTo>
                    <a:pt x="550538" y="204520"/>
                  </a:lnTo>
                  <a:lnTo>
                    <a:pt x="509329" y="176668"/>
                  </a:lnTo>
                  <a:lnTo>
                    <a:pt x="464181" y="157885"/>
                  </a:lnTo>
                  <a:lnTo>
                    <a:pt x="416901" y="148493"/>
                  </a:lnTo>
                  <a:lnTo>
                    <a:pt x="368911" y="148493"/>
                  </a:lnTo>
                  <a:lnTo>
                    <a:pt x="321631" y="157885"/>
                  </a:lnTo>
                  <a:lnTo>
                    <a:pt x="276483" y="176668"/>
                  </a:lnTo>
                  <a:lnTo>
                    <a:pt x="609120" y="509260"/>
                  </a:lnTo>
                  <a:close/>
                </a:path>
                <a:path w="786129" h="786129">
                  <a:moveTo>
                    <a:pt x="176691" y="276446"/>
                  </a:moveTo>
                  <a:lnTo>
                    <a:pt x="157621" y="322379"/>
                  </a:lnTo>
                  <a:lnTo>
                    <a:pt x="148365" y="369742"/>
                  </a:lnTo>
                  <a:lnTo>
                    <a:pt x="148524" y="417197"/>
                  </a:lnTo>
                  <a:lnTo>
                    <a:pt x="157695" y="463406"/>
                  </a:lnTo>
                  <a:lnTo>
                    <a:pt x="175478" y="507032"/>
                  </a:lnTo>
                  <a:lnTo>
                    <a:pt x="201471" y="546738"/>
                  </a:lnTo>
                  <a:lnTo>
                    <a:pt x="235273" y="581186"/>
                  </a:lnTo>
                  <a:lnTo>
                    <a:pt x="276482" y="609038"/>
                  </a:lnTo>
                  <a:lnTo>
                    <a:pt x="321631" y="627821"/>
                  </a:lnTo>
                  <a:lnTo>
                    <a:pt x="368910" y="637212"/>
                  </a:lnTo>
                  <a:lnTo>
                    <a:pt x="416901" y="637212"/>
                  </a:lnTo>
                  <a:lnTo>
                    <a:pt x="464180" y="627821"/>
                  </a:lnTo>
                  <a:lnTo>
                    <a:pt x="509328" y="609038"/>
                  </a:lnTo>
                  <a:lnTo>
                    <a:pt x="176691" y="276446"/>
                  </a:lnTo>
                  <a:close/>
                </a:path>
              </a:pathLst>
            </a:custGeom>
            <a:ln w="10913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46" name="object 39">
            <a:extLst>
              <a:ext uri="{FF2B5EF4-FFF2-40B4-BE49-F238E27FC236}">
                <a16:creationId xmlns:a16="http://schemas.microsoft.com/office/drawing/2014/main" id="{6A02EA21-A504-49ED-B194-922CE0AE0D7C}"/>
              </a:ext>
            </a:extLst>
          </p:cNvPr>
          <p:cNvGraphicFramePr>
            <a:graphicFrameLocks noGrp="1"/>
          </p:cNvGraphicFramePr>
          <p:nvPr/>
        </p:nvGraphicFramePr>
        <p:xfrm>
          <a:off x="6773048" y="2331643"/>
          <a:ext cx="2265045" cy="1984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5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94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sz="1500" spc="-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Server</a:t>
                      </a:r>
                      <a:endParaRPr sz="1500" dirty="0">
                        <a:latin typeface="Verdana"/>
                        <a:cs typeface="Verdana"/>
                      </a:endParaRPr>
                    </a:p>
                  </a:txBody>
                  <a:tcPr marL="0" marR="0" marT="201930" marB="0">
                    <a:solidFill>
                      <a:srgbClr val="FA92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2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657225" marR="255270" indent="-39751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500" spc="30" dirty="0">
                          <a:solidFill>
                            <a:srgbClr val="FA923F"/>
                          </a:solidFill>
                          <a:latin typeface="Verdana"/>
                          <a:cs typeface="Verdana"/>
                        </a:rPr>
                        <a:t>B</a:t>
                      </a:r>
                      <a:r>
                        <a:rPr sz="1500" spc="25" dirty="0">
                          <a:solidFill>
                            <a:srgbClr val="FA923F"/>
                          </a:solidFill>
                          <a:latin typeface="Verdana"/>
                          <a:cs typeface="Verdana"/>
                        </a:rPr>
                        <a:t>u</a:t>
                      </a:r>
                      <a:r>
                        <a:rPr sz="1500" spc="15" dirty="0">
                          <a:solidFill>
                            <a:srgbClr val="FA923F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500" spc="5" dirty="0">
                          <a:solidFill>
                            <a:srgbClr val="FA923F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500" spc="25" dirty="0">
                          <a:solidFill>
                            <a:srgbClr val="FA923F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500" spc="20" dirty="0">
                          <a:solidFill>
                            <a:srgbClr val="FA923F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500" spc="15" dirty="0">
                          <a:solidFill>
                            <a:srgbClr val="FA923F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500" dirty="0">
                          <a:solidFill>
                            <a:srgbClr val="FA923F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500" spc="-105" dirty="0">
                          <a:solidFill>
                            <a:srgbClr val="FA923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spc="20" dirty="0">
                          <a:solidFill>
                            <a:srgbClr val="FA923F"/>
                          </a:solidFill>
                          <a:latin typeface="Verdana"/>
                          <a:cs typeface="Verdana"/>
                        </a:rPr>
                        <a:t>Lo</a:t>
                      </a:r>
                      <a:r>
                        <a:rPr sz="1500" spc="25" dirty="0">
                          <a:solidFill>
                            <a:srgbClr val="FA923F"/>
                          </a:solidFill>
                          <a:latin typeface="Verdana"/>
                          <a:cs typeface="Verdana"/>
                        </a:rPr>
                        <a:t>g</a:t>
                      </a:r>
                      <a:r>
                        <a:rPr sz="1500" spc="5" dirty="0">
                          <a:solidFill>
                            <a:srgbClr val="FA923F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500" spc="20" dirty="0">
                          <a:solidFill>
                            <a:srgbClr val="FA923F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1500" dirty="0">
                          <a:solidFill>
                            <a:srgbClr val="FA923F"/>
                          </a:solidFill>
                          <a:latin typeface="Verdana"/>
                          <a:cs typeface="Verdana"/>
                        </a:rPr>
                        <a:t>,</a:t>
                      </a:r>
                      <a:r>
                        <a:rPr sz="1500" spc="-114" dirty="0">
                          <a:solidFill>
                            <a:srgbClr val="FA923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spc="25" dirty="0">
                          <a:solidFill>
                            <a:srgbClr val="FA923F"/>
                          </a:solidFill>
                          <a:latin typeface="Verdana"/>
                          <a:cs typeface="Verdana"/>
                        </a:rPr>
                        <a:t>F</a:t>
                      </a:r>
                      <a:r>
                        <a:rPr sz="1500" spc="5" dirty="0">
                          <a:solidFill>
                            <a:srgbClr val="FA923F"/>
                          </a:solidFill>
                          <a:latin typeface="Verdana"/>
                          <a:cs typeface="Verdana"/>
                        </a:rPr>
                        <a:t>il</a:t>
                      </a:r>
                      <a:r>
                        <a:rPr sz="1500" dirty="0">
                          <a:solidFill>
                            <a:srgbClr val="FA923F"/>
                          </a:solidFill>
                          <a:latin typeface="Verdana"/>
                          <a:cs typeface="Verdana"/>
                        </a:rPr>
                        <a:t>e  </a:t>
                      </a:r>
                      <a:r>
                        <a:rPr sz="1500" spc="30" dirty="0">
                          <a:solidFill>
                            <a:srgbClr val="FA923F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500" spc="10" dirty="0">
                          <a:solidFill>
                            <a:srgbClr val="FA923F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500" spc="20" dirty="0">
                          <a:solidFill>
                            <a:srgbClr val="FA923F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500" spc="15" dirty="0">
                          <a:solidFill>
                            <a:srgbClr val="FA923F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500" spc="20" dirty="0">
                          <a:solidFill>
                            <a:srgbClr val="FA923F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500" spc="25" dirty="0">
                          <a:solidFill>
                            <a:srgbClr val="FA923F"/>
                          </a:solidFill>
                          <a:latin typeface="Verdana"/>
                          <a:cs typeface="Verdana"/>
                        </a:rPr>
                        <a:t>g</a:t>
                      </a:r>
                      <a:r>
                        <a:rPr sz="1500" spc="20" dirty="0">
                          <a:solidFill>
                            <a:srgbClr val="FA923F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500" dirty="0">
                          <a:solidFill>
                            <a:srgbClr val="FA923F"/>
                          </a:solidFill>
                          <a:latin typeface="Verdana"/>
                          <a:cs typeface="Verdana"/>
                        </a:rPr>
                        <a:t>,</a:t>
                      </a:r>
                      <a:r>
                        <a:rPr sz="1500" spc="-114" dirty="0">
                          <a:solidFill>
                            <a:srgbClr val="FA923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dirty="0">
                          <a:solidFill>
                            <a:srgbClr val="FA923F"/>
                          </a:solidFill>
                          <a:latin typeface="Verdana"/>
                          <a:cs typeface="Verdana"/>
                        </a:rPr>
                        <a:t>…</a:t>
                      </a:r>
                      <a:endParaRPr sz="1500" dirty="0">
                        <a:latin typeface="Verdana"/>
                        <a:cs typeface="Verdana"/>
                      </a:endParaRPr>
                    </a:p>
                  </a:txBody>
                  <a:tcPr marL="0" marR="0" marT="22860" marB="0">
                    <a:solidFill>
                      <a:srgbClr val="FE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" name="object 40">
            <a:extLst>
              <a:ext uri="{FF2B5EF4-FFF2-40B4-BE49-F238E27FC236}">
                <a16:creationId xmlns:a16="http://schemas.microsoft.com/office/drawing/2014/main" id="{EE01C8FE-CFA7-4DA6-93F6-58A2ABFA1BF6}"/>
              </a:ext>
            </a:extLst>
          </p:cNvPr>
          <p:cNvGraphicFramePr>
            <a:graphicFrameLocks noGrp="1"/>
          </p:cNvGraphicFramePr>
          <p:nvPr/>
        </p:nvGraphicFramePr>
        <p:xfrm>
          <a:off x="6773125" y="4704108"/>
          <a:ext cx="2265045" cy="19983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5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9445">
                <a:tc>
                  <a:txBody>
                    <a:bodyPr/>
                    <a:lstStyle/>
                    <a:p>
                      <a:pPr marL="372110">
                        <a:lnSpc>
                          <a:spcPct val="100000"/>
                        </a:lnSpc>
                        <a:spcBef>
                          <a:spcPts val="1580"/>
                        </a:spcBef>
                      </a:pPr>
                      <a:r>
                        <a:rPr sz="1500" spc="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1500" spc="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500" spc="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500" spc="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aba</a:t>
                      </a:r>
                      <a:r>
                        <a:rPr sz="1500" spc="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500" spc="-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spc="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500" spc="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500" spc="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rv</a:t>
                      </a:r>
                      <a:r>
                        <a:rPr sz="1500" spc="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r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200660" marB="0">
                    <a:solidFill>
                      <a:srgbClr val="E2A7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774065" marR="425450" indent="-3441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500" spc="30" dirty="0">
                          <a:solidFill>
                            <a:srgbClr val="E2A778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1500" spc="20" dirty="0">
                          <a:solidFill>
                            <a:srgbClr val="E2A778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500" spc="15" dirty="0">
                          <a:solidFill>
                            <a:srgbClr val="E2A778"/>
                          </a:solidFill>
                          <a:latin typeface="Verdana"/>
                          <a:cs typeface="Verdana"/>
                        </a:rPr>
                        <a:t>rs</a:t>
                      </a:r>
                      <a:r>
                        <a:rPr sz="1500" spc="5" dirty="0">
                          <a:solidFill>
                            <a:srgbClr val="E2A778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500" spc="15" dirty="0">
                          <a:solidFill>
                            <a:srgbClr val="E2A778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500" spc="10" dirty="0">
                          <a:solidFill>
                            <a:srgbClr val="E2A778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500" spc="20" dirty="0">
                          <a:solidFill>
                            <a:srgbClr val="E2A778"/>
                          </a:solidFill>
                          <a:latin typeface="Verdana"/>
                          <a:cs typeface="Verdana"/>
                        </a:rPr>
                        <a:t>en</a:t>
                      </a:r>
                      <a:r>
                        <a:rPr sz="1500" dirty="0">
                          <a:solidFill>
                            <a:srgbClr val="E2A778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500" spc="-110" dirty="0">
                          <a:solidFill>
                            <a:srgbClr val="E2A778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spc="30" dirty="0">
                          <a:solidFill>
                            <a:srgbClr val="E2A778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1500" spc="20" dirty="0">
                          <a:solidFill>
                            <a:srgbClr val="E2A778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500" spc="10" dirty="0">
                          <a:solidFill>
                            <a:srgbClr val="E2A778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500" dirty="0">
                          <a:solidFill>
                            <a:srgbClr val="E2A778"/>
                          </a:solidFill>
                          <a:latin typeface="Verdana"/>
                          <a:cs typeface="Verdana"/>
                        </a:rPr>
                        <a:t>a  </a:t>
                      </a:r>
                      <a:r>
                        <a:rPr sz="1500" spc="-45" dirty="0">
                          <a:solidFill>
                            <a:srgbClr val="E2A778"/>
                          </a:solidFill>
                          <a:latin typeface="Verdana"/>
                          <a:cs typeface="Verdana"/>
                        </a:rPr>
                        <a:t>Storage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24130" marB="0">
                    <a:solidFill>
                      <a:srgbClr val="F9E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8" name="object 41">
            <a:extLst>
              <a:ext uri="{FF2B5EF4-FFF2-40B4-BE49-F238E27FC236}">
                <a16:creationId xmlns:a16="http://schemas.microsoft.com/office/drawing/2014/main" id="{6AEC6F55-DFBC-41CB-BB37-F72087529D55}"/>
              </a:ext>
            </a:extLst>
          </p:cNvPr>
          <p:cNvSpPr/>
          <p:nvPr/>
        </p:nvSpPr>
        <p:spPr>
          <a:xfrm>
            <a:off x="9037955" y="2602276"/>
            <a:ext cx="213360" cy="2470785"/>
          </a:xfrm>
          <a:custGeom>
            <a:avLst/>
            <a:gdLst/>
            <a:ahLst/>
            <a:cxnLst/>
            <a:rect l="l" t="t" r="r" b="b"/>
            <a:pathLst>
              <a:path w="213359" h="2470785">
                <a:moveTo>
                  <a:pt x="109139" y="2372464"/>
                </a:moveTo>
                <a:lnTo>
                  <a:pt x="10913" y="2421571"/>
                </a:lnTo>
                <a:lnTo>
                  <a:pt x="109139" y="2470677"/>
                </a:lnTo>
                <a:lnTo>
                  <a:pt x="109139" y="2437940"/>
                </a:lnTo>
                <a:lnTo>
                  <a:pt x="92768" y="2437940"/>
                </a:lnTo>
                <a:lnTo>
                  <a:pt x="92768" y="2405202"/>
                </a:lnTo>
                <a:lnTo>
                  <a:pt x="109139" y="2405202"/>
                </a:lnTo>
                <a:lnTo>
                  <a:pt x="109139" y="2372464"/>
                </a:lnTo>
                <a:close/>
              </a:path>
              <a:path w="213359" h="2470785">
                <a:moveTo>
                  <a:pt x="109139" y="2405202"/>
                </a:moveTo>
                <a:lnTo>
                  <a:pt x="92768" y="2405202"/>
                </a:lnTo>
                <a:lnTo>
                  <a:pt x="92768" y="2437940"/>
                </a:lnTo>
                <a:lnTo>
                  <a:pt x="109139" y="2437940"/>
                </a:lnTo>
                <a:lnTo>
                  <a:pt x="109139" y="2405202"/>
                </a:lnTo>
                <a:close/>
              </a:path>
              <a:path w="213359" h="2470785">
                <a:moveTo>
                  <a:pt x="180080" y="2405202"/>
                </a:moveTo>
                <a:lnTo>
                  <a:pt x="109139" y="2405202"/>
                </a:lnTo>
                <a:lnTo>
                  <a:pt x="109139" y="2437940"/>
                </a:lnTo>
                <a:lnTo>
                  <a:pt x="212824" y="2437940"/>
                </a:lnTo>
                <a:lnTo>
                  <a:pt x="212824" y="2421571"/>
                </a:lnTo>
                <a:lnTo>
                  <a:pt x="180080" y="2421571"/>
                </a:lnTo>
                <a:lnTo>
                  <a:pt x="180080" y="2405202"/>
                </a:lnTo>
                <a:close/>
              </a:path>
              <a:path w="213359" h="2470785">
                <a:moveTo>
                  <a:pt x="180080" y="49105"/>
                </a:moveTo>
                <a:lnTo>
                  <a:pt x="180080" y="2421571"/>
                </a:lnTo>
                <a:lnTo>
                  <a:pt x="196452" y="2405202"/>
                </a:lnTo>
                <a:lnTo>
                  <a:pt x="212824" y="2405202"/>
                </a:lnTo>
                <a:lnTo>
                  <a:pt x="212824" y="65474"/>
                </a:lnTo>
                <a:lnTo>
                  <a:pt x="196452" y="65474"/>
                </a:lnTo>
                <a:lnTo>
                  <a:pt x="180080" y="49105"/>
                </a:lnTo>
                <a:close/>
              </a:path>
              <a:path w="213359" h="2470785">
                <a:moveTo>
                  <a:pt x="212824" y="2405202"/>
                </a:moveTo>
                <a:lnTo>
                  <a:pt x="196452" y="2405202"/>
                </a:lnTo>
                <a:lnTo>
                  <a:pt x="180080" y="2421571"/>
                </a:lnTo>
                <a:lnTo>
                  <a:pt x="212824" y="2421571"/>
                </a:lnTo>
                <a:lnTo>
                  <a:pt x="212824" y="2405202"/>
                </a:lnTo>
                <a:close/>
              </a:path>
              <a:path w="213359" h="2470785">
                <a:moveTo>
                  <a:pt x="98225" y="0"/>
                </a:moveTo>
                <a:lnTo>
                  <a:pt x="0" y="49105"/>
                </a:lnTo>
                <a:lnTo>
                  <a:pt x="98225" y="98212"/>
                </a:lnTo>
                <a:lnTo>
                  <a:pt x="98225" y="65474"/>
                </a:lnTo>
                <a:lnTo>
                  <a:pt x="81855" y="65474"/>
                </a:lnTo>
                <a:lnTo>
                  <a:pt x="81855" y="32736"/>
                </a:lnTo>
                <a:lnTo>
                  <a:pt x="98225" y="32736"/>
                </a:lnTo>
                <a:lnTo>
                  <a:pt x="98225" y="0"/>
                </a:lnTo>
                <a:close/>
              </a:path>
              <a:path w="213359" h="2470785">
                <a:moveTo>
                  <a:pt x="98225" y="32736"/>
                </a:moveTo>
                <a:lnTo>
                  <a:pt x="81855" y="32736"/>
                </a:lnTo>
                <a:lnTo>
                  <a:pt x="81855" y="65474"/>
                </a:lnTo>
                <a:lnTo>
                  <a:pt x="98225" y="65474"/>
                </a:lnTo>
                <a:lnTo>
                  <a:pt x="98225" y="32736"/>
                </a:lnTo>
                <a:close/>
              </a:path>
              <a:path w="213359" h="2470785">
                <a:moveTo>
                  <a:pt x="212824" y="32736"/>
                </a:moveTo>
                <a:lnTo>
                  <a:pt x="98225" y="32736"/>
                </a:lnTo>
                <a:lnTo>
                  <a:pt x="98225" y="65474"/>
                </a:lnTo>
                <a:lnTo>
                  <a:pt x="180080" y="65474"/>
                </a:lnTo>
                <a:lnTo>
                  <a:pt x="180080" y="49105"/>
                </a:lnTo>
                <a:lnTo>
                  <a:pt x="212824" y="49105"/>
                </a:lnTo>
                <a:lnTo>
                  <a:pt x="212824" y="32736"/>
                </a:lnTo>
                <a:close/>
              </a:path>
              <a:path w="213359" h="2470785">
                <a:moveTo>
                  <a:pt x="212824" y="49105"/>
                </a:moveTo>
                <a:lnTo>
                  <a:pt x="180080" y="49105"/>
                </a:lnTo>
                <a:lnTo>
                  <a:pt x="196452" y="65474"/>
                </a:lnTo>
                <a:lnTo>
                  <a:pt x="212824" y="65474"/>
                </a:lnTo>
                <a:lnTo>
                  <a:pt x="212824" y="49105"/>
                </a:lnTo>
                <a:close/>
              </a:path>
            </a:pathLst>
          </a:custGeom>
          <a:solidFill>
            <a:srgbClr val="FA92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2">
            <a:extLst>
              <a:ext uri="{FF2B5EF4-FFF2-40B4-BE49-F238E27FC236}">
                <a16:creationId xmlns:a16="http://schemas.microsoft.com/office/drawing/2014/main" id="{8421EA11-1E8B-4AFC-ABB0-E5AC6A811086}"/>
              </a:ext>
            </a:extLst>
          </p:cNvPr>
          <p:cNvSpPr txBox="1"/>
          <p:nvPr/>
        </p:nvSpPr>
        <p:spPr>
          <a:xfrm>
            <a:off x="1765009" y="5558581"/>
            <a:ext cx="3484245" cy="786130"/>
          </a:xfrm>
          <a:prstGeom prst="rect">
            <a:avLst/>
          </a:prstGeom>
          <a:solidFill>
            <a:srgbClr val="F4D2D1"/>
          </a:solidFill>
          <a:ln w="10912">
            <a:solidFill>
              <a:srgbClr val="B42E2C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86360" marR="79375" indent="186690">
              <a:lnSpc>
                <a:spcPct val="100000"/>
              </a:lnSpc>
              <a:spcBef>
                <a:spcPts val="1240"/>
              </a:spcBef>
            </a:pPr>
            <a:r>
              <a:rPr sz="1500" spc="-50" dirty="0">
                <a:solidFill>
                  <a:srgbClr val="B42E2C"/>
                </a:solidFill>
                <a:latin typeface="Verdana"/>
                <a:cs typeface="Verdana"/>
              </a:rPr>
              <a:t>C</a:t>
            </a:r>
            <a:r>
              <a:rPr sz="1500" spc="-30" dirty="0">
                <a:solidFill>
                  <a:srgbClr val="B42E2C"/>
                </a:solidFill>
                <a:latin typeface="Verdana"/>
                <a:cs typeface="Verdana"/>
              </a:rPr>
              <a:t>r</a:t>
            </a:r>
            <a:r>
              <a:rPr sz="1500" spc="-60" dirty="0">
                <a:solidFill>
                  <a:srgbClr val="B42E2C"/>
                </a:solidFill>
                <a:latin typeface="Verdana"/>
                <a:cs typeface="Verdana"/>
              </a:rPr>
              <a:t>e</a:t>
            </a:r>
            <a:r>
              <a:rPr sz="1500" spc="-15" dirty="0">
                <a:solidFill>
                  <a:srgbClr val="B42E2C"/>
                </a:solidFill>
                <a:latin typeface="Verdana"/>
                <a:cs typeface="Verdana"/>
              </a:rPr>
              <a:t>d</a:t>
            </a:r>
            <a:r>
              <a:rPr sz="1500" spc="-60" dirty="0">
                <a:solidFill>
                  <a:srgbClr val="B42E2C"/>
                </a:solidFill>
                <a:latin typeface="Verdana"/>
                <a:cs typeface="Verdana"/>
              </a:rPr>
              <a:t>e</a:t>
            </a:r>
            <a:r>
              <a:rPr sz="1500" spc="-50" dirty="0">
                <a:solidFill>
                  <a:srgbClr val="B42E2C"/>
                </a:solidFill>
                <a:latin typeface="Verdana"/>
                <a:cs typeface="Verdana"/>
              </a:rPr>
              <a:t>n</a:t>
            </a:r>
            <a:r>
              <a:rPr sz="1500" spc="-60" dirty="0">
                <a:solidFill>
                  <a:srgbClr val="B42E2C"/>
                </a:solidFill>
                <a:latin typeface="Verdana"/>
                <a:cs typeface="Verdana"/>
              </a:rPr>
              <a:t>t</a:t>
            </a:r>
            <a:r>
              <a:rPr sz="1500" spc="-50" dirty="0">
                <a:solidFill>
                  <a:srgbClr val="B42E2C"/>
                </a:solidFill>
                <a:latin typeface="Verdana"/>
                <a:cs typeface="Verdana"/>
              </a:rPr>
              <a:t>i</a:t>
            </a:r>
            <a:r>
              <a:rPr sz="1500" spc="15" dirty="0">
                <a:solidFill>
                  <a:srgbClr val="B42E2C"/>
                </a:solidFill>
                <a:latin typeface="Verdana"/>
                <a:cs typeface="Verdana"/>
              </a:rPr>
              <a:t>a</a:t>
            </a:r>
            <a:r>
              <a:rPr sz="1500" spc="-50" dirty="0">
                <a:solidFill>
                  <a:srgbClr val="B42E2C"/>
                </a:solidFill>
                <a:latin typeface="Verdana"/>
                <a:cs typeface="Verdana"/>
              </a:rPr>
              <a:t>l</a:t>
            </a:r>
            <a:r>
              <a:rPr sz="1500" spc="-40" dirty="0">
                <a:solidFill>
                  <a:srgbClr val="B42E2C"/>
                </a:solidFill>
                <a:latin typeface="Verdana"/>
                <a:cs typeface="Verdana"/>
              </a:rPr>
              <a:t>s</a:t>
            </a:r>
            <a:r>
              <a:rPr sz="1500" spc="-105" dirty="0">
                <a:solidFill>
                  <a:srgbClr val="B42E2C"/>
                </a:solidFill>
                <a:latin typeface="Verdana"/>
                <a:cs typeface="Verdana"/>
              </a:rPr>
              <a:t> </a:t>
            </a:r>
            <a:r>
              <a:rPr sz="1500" spc="110" dirty="0">
                <a:solidFill>
                  <a:srgbClr val="B42E2C"/>
                </a:solidFill>
                <a:latin typeface="Verdana"/>
                <a:cs typeface="Verdana"/>
              </a:rPr>
              <a:t>w</a:t>
            </a:r>
            <a:r>
              <a:rPr sz="1500" spc="-35" dirty="0">
                <a:solidFill>
                  <a:srgbClr val="B42E2C"/>
                </a:solidFill>
                <a:latin typeface="Verdana"/>
                <a:cs typeface="Verdana"/>
              </a:rPr>
              <a:t>o</a:t>
            </a:r>
            <a:r>
              <a:rPr sz="1500" spc="-75" dirty="0">
                <a:solidFill>
                  <a:srgbClr val="B42E2C"/>
                </a:solidFill>
                <a:latin typeface="Verdana"/>
                <a:cs typeface="Verdana"/>
              </a:rPr>
              <a:t>u</a:t>
            </a:r>
            <a:r>
              <a:rPr sz="1500" spc="-40" dirty="0">
                <a:solidFill>
                  <a:srgbClr val="B42E2C"/>
                </a:solidFill>
                <a:latin typeface="Verdana"/>
                <a:cs typeface="Verdana"/>
              </a:rPr>
              <a:t>l</a:t>
            </a:r>
            <a:r>
              <a:rPr sz="1500" spc="-35" dirty="0">
                <a:solidFill>
                  <a:srgbClr val="B42E2C"/>
                </a:solidFill>
                <a:latin typeface="Verdana"/>
                <a:cs typeface="Verdana"/>
              </a:rPr>
              <a:t>d</a:t>
            </a:r>
            <a:r>
              <a:rPr sz="1500" spc="-100" dirty="0">
                <a:solidFill>
                  <a:srgbClr val="B42E2C"/>
                </a:solidFill>
                <a:latin typeface="Verdana"/>
                <a:cs typeface="Verdana"/>
              </a:rPr>
              <a:t> </a:t>
            </a:r>
            <a:r>
              <a:rPr sz="1500" spc="-15" dirty="0">
                <a:solidFill>
                  <a:srgbClr val="B42E2C"/>
                </a:solidFill>
                <a:latin typeface="Verdana"/>
                <a:cs typeface="Verdana"/>
              </a:rPr>
              <a:t>b</a:t>
            </a:r>
            <a:r>
              <a:rPr sz="1500" spc="-80" dirty="0">
                <a:solidFill>
                  <a:srgbClr val="B42E2C"/>
                </a:solidFill>
                <a:latin typeface="Verdana"/>
                <a:cs typeface="Verdana"/>
              </a:rPr>
              <a:t>e</a:t>
            </a:r>
            <a:r>
              <a:rPr sz="1500" spc="-100" dirty="0">
                <a:solidFill>
                  <a:srgbClr val="B42E2C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B42E2C"/>
                </a:solidFill>
                <a:latin typeface="Verdana"/>
                <a:cs typeface="Verdana"/>
              </a:rPr>
              <a:t>e</a:t>
            </a:r>
            <a:r>
              <a:rPr sz="1500" spc="-65" dirty="0">
                <a:solidFill>
                  <a:srgbClr val="B42E2C"/>
                </a:solidFill>
                <a:latin typeface="Verdana"/>
                <a:cs typeface="Verdana"/>
              </a:rPr>
              <a:t>x</a:t>
            </a:r>
            <a:r>
              <a:rPr sz="1500" spc="-15" dirty="0">
                <a:solidFill>
                  <a:srgbClr val="B42E2C"/>
                </a:solidFill>
                <a:latin typeface="Verdana"/>
                <a:cs typeface="Verdana"/>
              </a:rPr>
              <a:t>p</a:t>
            </a:r>
            <a:r>
              <a:rPr sz="1500" spc="-35" dirty="0">
                <a:solidFill>
                  <a:srgbClr val="B42E2C"/>
                </a:solidFill>
                <a:latin typeface="Verdana"/>
                <a:cs typeface="Verdana"/>
              </a:rPr>
              <a:t>o</a:t>
            </a:r>
            <a:r>
              <a:rPr sz="1500" spc="-25" dirty="0">
                <a:solidFill>
                  <a:srgbClr val="B42E2C"/>
                </a:solidFill>
                <a:latin typeface="Verdana"/>
                <a:cs typeface="Verdana"/>
              </a:rPr>
              <a:t>s</a:t>
            </a:r>
            <a:r>
              <a:rPr sz="1500" spc="-60" dirty="0">
                <a:solidFill>
                  <a:srgbClr val="B42E2C"/>
                </a:solidFill>
                <a:latin typeface="Verdana"/>
                <a:cs typeface="Verdana"/>
              </a:rPr>
              <a:t>e</a:t>
            </a:r>
            <a:r>
              <a:rPr sz="1500" spc="-35" dirty="0">
                <a:solidFill>
                  <a:srgbClr val="B42E2C"/>
                </a:solidFill>
                <a:latin typeface="Verdana"/>
                <a:cs typeface="Verdana"/>
              </a:rPr>
              <a:t>d</a:t>
            </a:r>
            <a:r>
              <a:rPr sz="1500" spc="-100" dirty="0">
                <a:solidFill>
                  <a:srgbClr val="B42E2C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B42E2C"/>
                </a:solidFill>
                <a:latin typeface="Verdana"/>
                <a:cs typeface="Verdana"/>
              </a:rPr>
              <a:t>i</a:t>
            </a:r>
            <a:r>
              <a:rPr sz="1500" spc="-55" dirty="0">
                <a:solidFill>
                  <a:srgbClr val="B42E2C"/>
                </a:solidFill>
                <a:latin typeface="Verdana"/>
                <a:cs typeface="Verdana"/>
              </a:rPr>
              <a:t>n  </a:t>
            </a:r>
            <a:r>
              <a:rPr sz="1500" spc="-45" dirty="0">
                <a:solidFill>
                  <a:srgbClr val="B42E2C"/>
                </a:solidFill>
                <a:latin typeface="Verdana"/>
                <a:cs typeface="Verdana"/>
              </a:rPr>
              <a:t>c</a:t>
            </a:r>
            <a:r>
              <a:rPr sz="1500" spc="-30" dirty="0">
                <a:solidFill>
                  <a:srgbClr val="B42E2C"/>
                </a:solidFill>
                <a:latin typeface="Verdana"/>
                <a:cs typeface="Verdana"/>
              </a:rPr>
              <a:t>l</a:t>
            </a:r>
            <a:r>
              <a:rPr sz="1500" spc="-50" dirty="0">
                <a:solidFill>
                  <a:srgbClr val="B42E2C"/>
                </a:solidFill>
                <a:latin typeface="Verdana"/>
                <a:cs typeface="Verdana"/>
              </a:rPr>
              <a:t>i</a:t>
            </a:r>
            <a:r>
              <a:rPr sz="1500" spc="-60" dirty="0">
                <a:solidFill>
                  <a:srgbClr val="B42E2C"/>
                </a:solidFill>
                <a:latin typeface="Verdana"/>
                <a:cs typeface="Verdana"/>
              </a:rPr>
              <a:t>e</a:t>
            </a:r>
            <a:r>
              <a:rPr sz="1500" spc="-55" dirty="0">
                <a:solidFill>
                  <a:srgbClr val="B42E2C"/>
                </a:solidFill>
                <a:latin typeface="Verdana"/>
                <a:cs typeface="Verdana"/>
              </a:rPr>
              <a:t>n</a:t>
            </a:r>
            <a:r>
              <a:rPr sz="1500" spc="-60" dirty="0">
                <a:solidFill>
                  <a:srgbClr val="B42E2C"/>
                </a:solidFill>
                <a:latin typeface="Verdana"/>
                <a:cs typeface="Verdana"/>
              </a:rPr>
              <a:t>t</a:t>
            </a:r>
            <a:r>
              <a:rPr sz="1500" spc="-20" dirty="0">
                <a:solidFill>
                  <a:srgbClr val="B42E2C"/>
                </a:solidFill>
                <a:latin typeface="Verdana"/>
                <a:cs typeface="Verdana"/>
              </a:rPr>
              <a:t>-</a:t>
            </a:r>
            <a:r>
              <a:rPr sz="1500" spc="-50" dirty="0">
                <a:solidFill>
                  <a:srgbClr val="B42E2C"/>
                </a:solidFill>
                <a:latin typeface="Verdana"/>
                <a:cs typeface="Verdana"/>
              </a:rPr>
              <a:t>s</a:t>
            </a:r>
            <a:r>
              <a:rPr sz="1500" spc="-30" dirty="0">
                <a:solidFill>
                  <a:srgbClr val="B42E2C"/>
                </a:solidFill>
                <a:latin typeface="Verdana"/>
                <a:cs typeface="Verdana"/>
              </a:rPr>
              <a:t>i</a:t>
            </a:r>
            <a:r>
              <a:rPr sz="1500" spc="-15" dirty="0">
                <a:solidFill>
                  <a:srgbClr val="B42E2C"/>
                </a:solidFill>
                <a:latin typeface="Verdana"/>
                <a:cs typeface="Verdana"/>
              </a:rPr>
              <a:t>d</a:t>
            </a:r>
            <a:r>
              <a:rPr sz="1500" spc="-80" dirty="0">
                <a:solidFill>
                  <a:srgbClr val="B42E2C"/>
                </a:solidFill>
                <a:latin typeface="Verdana"/>
                <a:cs typeface="Verdana"/>
              </a:rPr>
              <a:t>e</a:t>
            </a:r>
            <a:r>
              <a:rPr sz="1500" spc="-100" dirty="0">
                <a:solidFill>
                  <a:srgbClr val="B42E2C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B42E2C"/>
                </a:solidFill>
                <a:latin typeface="Verdana"/>
                <a:cs typeface="Verdana"/>
              </a:rPr>
              <a:t>c</a:t>
            </a:r>
            <a:r>
              <a:rPr sz="1500" spc="-35" dirty="0">
                <a:solidFill>
                  <a:srgbClr val="B42E2C"/>
                </a:solidFill>
                <a:latin typeface="Verdana"/>
                <a:cs typeface="Verdana"/>
              </a:rPr>
              <a:t>o</a:t>
            </a:r>
            <a:r>
              <a:rPr sz="1500" spc="-15" dirty="0">
                <a:solidFill>
                  <a:srgbClr val="B42E2C"/>
                </a:solidFill>
                <a:latin typeface="Verdana"/>
                <a:cs typeface="Verdana"/>
              </a:rPr>
              <a:t>d</a:t>
            </a:r>
            <a:r>
              <a:rPr sz="1500" spc="-60" dirty="0">
                <a:solidFill>
                  <a:srgbClr val="B42E2C"/>
                </a:solidFill>
                <a:latin typeface="Verdana"/>
                <a:cs typeface="Verdana"/>
              </a:rPr>
              <a:t>e</a:t>
            </a:r>
            <a:r>
              <a:rPr sz="1500" spc="-335" dirty="0">
                <a:solidFill>
                  <a:srgbClr val="B42E2C"/>
                </a:solidFill>
                <a:latin typeface="Verdana"/>
                <a:cs typeface="Verdana"/>
              </a:rPr>
              <a:t>:</a:t>
            </a:r>
            <a:r>
              <a:rPr sz="1500" spc="-114" dirty="0">
                <a:solidFill>
                  <a:srgbClr val="B42E2C"/>
                </a:solidFill>
                <a:latin typeface="Verdana"/>
                <a:cs typeface="Verdana"/>
              </a:rPr>
              <a:t> </a:t>
            </a:r>
            <a:r>
              <a:rPr sz="1500" spc="50" dirty="0">
                <a:solidFill>
                  <a:srgbClr val="B42E2C"/>
                </a:solidFill>
                <a:latin typeface="Verdana"/>
                <a:cs typeface="Verdana"/>
              </a:rPr>
              <a:t>H</a:t>
            </a:r>
            <a:r>
              <a:rPr sz="1500" spc="-60" dirty="0">
                <a:solidFill>
                  <a:srgbClr val="B42E2C"/>
                </a:solidFill>
                <a:latin typeface="Verdana"/>
                <a:cs typeface="Verdana"/>
              </a:rPr>
              <a:t>u</a:t>
            </a:r>
            <a:r>
              <a:rPr sz="1500" spc="-5" dirty="0">
                <a:solidFill>
                  <a:srgbClr val="B42E2C"/>
                </a:solidFill>
                <a:latin typeface="Verdana"/>
                <a:cs typeface="Verdana"/>
              </a:rPr>
              <a:t>g</a:t>
            </a:r>
            <a:r>
              <a:rPr sz="1500" spc="-80" dirty="0">
                <a:solidFill>
                  <a:srgbClr val="B42E2C"/>
                </a:solidFill>
                <a:latin typeface="Verdana"/>
                <a:cs typeface="Verdana"/>
              </a:rPr>
              <a:t>e</a:t>
            </a:r>
            <a:r>
              <a:rPr sz="1500" spc="-100" dirty="0">
                <a:solidFill>
                  <a:srgbClr val="B42E2C"/>
                </a:solidFill>
                <a:latin typeface="Verdana"/>
                <a:cs typeface="Verdana"/>
              </a:rPr>
              <a:t> </a:t>
            </a:r>
            <a:r>
              <a:rPr sz="1500" spc="-40" dirty="0">
                <a:solidFill>
                  <a:srgbClr val="B42E2C"/>
                </a:solidFill>
                <a:latin typeface="Verdana"/>
                <a:cs typeface="Verdana"/>
              </a:rPr>
              <a:t>s</a:t>
            </a:r>
            <a:r>
              <a:rPr sz="1500" spc="-45" dirty="0">
                <a:solidFill>
                  <a:srgbClr val="B42E2C"/>
                </a:solidFill>
                <a:latin typeface="Verdana"/>
                <a:cs typeface="Verdana"/>
              </a:rPr>
              <a:t>e</a:t>
            </a:r>
            <a:r>
              <a:rPr sz="1500" spc="-20" dirty="0">
                <a:solidFill>
                  <a:srgbClr val="B42E2C"/>
                </a:solidFill>
                <a:latin typeface="Verdana"/>
                <a:cs typeface="Verdana"/>
              </a:rPr>
              <a:t>c</a:t>
            </a:r>
            <a:r>
              <a:rPr sz="1500" spc="-60" dirty="0">
                <a:solidFill>
                  <a:srgbClr val="B42E2C"/>
                </a:solidFill>
                <a:latin typeface="Verdana"/>
                <a:cs typeface="Verdana"/>
              </a:rPr>
              <a:t>u</a:t>
            </a:r>
            <a:r>
              <a:rPr sz="1500" spc="-85" dirty="0">
                <a:solidFill>
                  <a:srgbClr val="B42E2C"/>
                </a:solidFill>
                <a:latin typeface="Verdana"/>
                <a:cs typeface="Verdana"/>
              </a:rPr>
              <a:t>r</a:t>
            </a:r>
            <a:r>
              <a:rPr sz="1500" spc="-50" dirty="0">
                <a:solidFill>
                  <a:srgbClr val="B42E2C"/>
                </a:solidFill>
                <a:latin typeface="Verdana"/>
                <a:cs typeface="Verdana"/>
              </a:rPr>
              <a:t>i</a:t>
            </a:r>
            <a:r>
              <a:rPr sz="1500" spc="-60" dirty="0">
                <a:solidFill>
                  <a:srgbClr val="B42E2C"/>
                </a:solidFill>
                <a:latin typeface="Verdana"/>
                <a:cs typeface="Verdana"/>
              </a:rPr>
              <a:t>t</a:t>
            </a:r>
            <a:r>
              <a:rPr sz="1500" spc="-95" dirty="0">
                <a:solidFill>
                  <a:srgbClr val="B42E2C"/>
                </a:solidFill>
                <a:latin typeface="Verdana"/>
                <a:cs typeface="Verdana"/>
              </a:rPr>
              <a:t>y</a:t>
            </a:r>
            <a:r>
              <a:rPr sz="1500" spc="-100" dirty="0">
                <a:solidFill>
                  <a:srgbClr val="B42E2C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B42E2C"/>
                </a:solidFill>
                <a:latin typeface="Verdana"/>
                <a:cs typeface="Verdana"/>
              </a:rPr>
              <a:t>i</a:t>
            </a:r>
            <a:r>
              <a:rPr sz="1500" spc="-35" dirty="0">
                <a:solidFill>
                  <a:srgbClr val="B42E2C"/>
                </a:solidFill>
                <a:latin typeface="Verdana"/>
                <a:cs typeface="Verdana"/>
              </a:rPr>
              <a:t>ssu</a:t>
            </a:r>
            <a:r>
              <a:rPr sz="1500" spc="-60" dirty="0">
                <a:solidFill>
                  <a:srgbClr val="B42E2C"/>
                </a:solidFill>
                <a:latin typeface="Verdana"/>
                <a:cs typeface="Verdana"/>
              </a:rPr>
              <a:t>e</a:t>
            </a:r>
            <a:r>
              <a:rPr sz="1500" spc="-245" dirty="0">
                <a:solidFill>
                  <a:srgbClr val="B42E2C"/>
                </a:solidFill>
                <a:latin typeface="Verdana"/>
                <a:cs typeface="Verdana"/>
              </a:rPr>
              <a:t>!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50" name="object 43">
            <a:extLst>
              <a:ext uri="{FF2B5EF4-FFF2-40B4-BE49-F238E27FC236}">
                <a16:creationId xmlns:a16="http://schemas.microsoft.com/office/drawing/2014/main" id="{B5154410-3E60-4451-ADC1-110B82DD918E}"/>
              </a:ext>
            </a:extLst>
          </p:cNvPr>
          <p:cNvSpPr txBox="1"/>
          <p:nvPr/>
        </p:nvSpPr>
        <p:spPr>
          <a:xfrm>
            <a:off x="9397589" y="3520971"/>
            <a:ext cx="9099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5" dirty="0">
                <a:solidFill>
                  <a:srgbClr val="4F4F4F"/>
                </a:solidFill>
                <a:latin typeface="Verdana"/>
                <a:cs typeface="Verdana"/>
              </a:rPr>
              <a:t>D</a:t>
            </a:r>
            <a:r>
              <a:rPr sz="1500" dirty="0">
                <a:solidFill>
                  <a:srgbClr val="4F4F4F"/>
                </a:solidFill>
                <a:latin typeface="Verdana"/>
                <a:cs typeface="Verdana"/>
              </a:rPr>
              <a:t>a</a:t>
            </a:r>
            <a:r>
              <a:rPr sz="1500" spc="-60" dirty="0">
                <a:solidFill>
                  <a:srgbClr val="4F4F4F"/>
                </a:solidFill>
                <a:latin typeface="Verdana"/>
                <a:cs typeface="Verdana"/>
              </a:rPr>
              <a:t>t</a:t>
            </a:r>
            <a:r>
              <a:rPr sz="1500" spc="15" dirty="0">
                <a:solidFill>
                  <a:srgbClr val="4F4F4F"/>
                </a:solidFill>
                <a:latin typeface="Verdana"/>
                <a:cs typeface="Verdana"/>
              </a:rPr>
              <a:t>a</a:t>
            </a:r>
            <a:r>
              <a:rPr sz="1500" spc="-15" dirty="0">
                <a:solidFill>
                  <a:srgbClr val="4F4F4F"/>
                </a:solidFill>
                <a:latin typeface="Verdana"/>
                <a:cs typeface="Verdana"/>
              </a:rPr>
              <a:t>b</a:t>
            </a:r>
            <a:r>
              <a:rPr sz="1500" spc="15" dirty="0">
                <a:solidFill>
                  <a:srgbClr val="4F4F4F"/>
                </a:solidFill>
                <a:latin typeface="Verdana"/>
                <a:cs typeface="Verdana"/>
              </a:rPr>
              <a:t>a</a:t>
            </a:r>
            <a:r>
              <a:rPr sz="1500" spc="-25" dirty="0">
                <a:solidFill>
                  <a:srgbClr val="4F4F4F"/>
                </a:solidFill>
                <a:latin typeface="Verdana"/>
                <a:cs typeface="Verdana"/>
              </a:rPr>
              <a:t>s</a:t>
            </a:r>
            <a:r>
              <a:rPr sz="1500" spc="-60" dirty="0">
                <a:solidFill>
                  <a:srgbClr val="4F4F4F"/>
                </a:solidFill>
                <a:latin typeface="Verdana"/>
                <a:cs typeface="Verdana"/>
              </a:rPr>
              <a:t>e  </a:t>
            </a:r>
            <a:r>
              <a:rPr sz="1500" spc="-50" dirty="0">
                <a:solidFill>
                  <a:srgbClr val="4F4F4F"/>
                </a:solidFill>
                <a:latin typeface="Verdana"/>
                <a:cs typeface="Verdana"/>
              </a:rPr>
              <a:t>Queries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985399-4C4D-9FED-104B-9C49058B3011}"/>
              </a:ext>
            </a:extLst>
          </p:cNvPr>
          <p:cNvSpPr/>
          <p:nvPr/>
        </p:nvSpPr>
        <p:spPr>
          <a:xfrm>
            <a:off x="1283659" y="1901230"/>
            <a:ext cx="2916832" cy="2622874"/>
          </a:xfrm>
          <a:prstGeom prst="rect">
            <a:avLst/>
          </a:prstGeom>
          <a:solidFill>
            <a:srgbClr val="FF0000">
              <a:alpha val="20000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59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A1331-1102-A890-FA97-929C2FA7D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Destructuring</a:t>
            </a:r>
            <a:r>
              <a:rPr lang="en-US" dirty="0"/>
              <a:t>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D1BAD-BF83-9285-7E2A-6AB076D20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DBF38D-518E-21AB-223A-EC7434ED4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33" y="1690687"/>
            <a:ext cx="11121063" cy="4486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614BAE-2099-1CAE-7536-75F0221DA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33" y="1690685"/>
            <a:ext cx="11502670" cy="44862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286312-9A14-9385-D9F7-6F2C1CB34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3744" y="6207668"/>
            <a:ext cx="8548255" cy="36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08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9B9A8-C6EB-9376-C965-75030CCB0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E17DE-2A86-0555-D026-550D4DD14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JavaScript spread operator (</a:t>
            </a:r>
            <a:r>
              <a:rPr lang="en-US" dirty="0">
                <a:solidFill>
                  <a:srgbClr val="C00000"/>
                </a:solidFill>
              </a:rPr>
              <a:t>...</a:t>
            </a:r>
            <a:r>
              <a:rPr lang="en-US" dirty="0"/>
              <a:t>) allows us to quickly </a:t>
            </a:r>
            <a:r>
              <a:rPr lang="en-US" b="1" dirty="0"/>
              <a:t>copy</a:t>
            </a:r>
            <a:r>
              <a:rPr lang="en-US" dirty="0"/>
              <a:t> </a:t>
            </a:r>
            <a:r>
              <a:rPr lang="en-US" b="1" dirty="0"/>
              <a:t>all or part</a:t>
            </a:r>
            <a:r>
              <a:rPr lang="en-US" dirty="0"/>
              <a:t> of an existing array or object into another array or object.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86E9A1-66CA-E629-0005-6CF91E052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33624"/>
            <a:ext cx="8283061" cy="26012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152A8C-4F1C-3097-56DE-D9B6CE697316}"/>
              </a:ext>
            </a:extLst>
          </p:cNvPr>
          <p:cNvSpPr txBox="1"/>
          <p:nvPr/>
        </p:nvSpPr>
        <p:spPr>
          <a:xfrm>
            <a:off x="7855193" y="5807631"/>
            <a:ext cx="2532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[1,2,3,4,5,6]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77699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9B9A8-C6EB-9376-C965-75030CCB0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E17DE-2A86-0555-D026-550D4DD14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spread operator is often used in combination with </a:t>
            </a:r>
            <a:r>
              <a:rPr lang="en-US" b="1" dirty="0" err="1"/>
              <a:t>destructuring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DE4DF2-6673-8DA2-3AD1-2230F5768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379" y="2389781"/>
            <a:ext cx="10240738" cy="28537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9DBD7B-226E-314D-E33B-04759D05C69C}"/>
              </a:ext>
            </a:extLst>
          </p:cNvPr>
          <p:cNvSpPr txBox="1"/>
          <p:nvPr/>
        </p:nvSpPr>
        <p:spPr>
          <a:xfrm>
            <a:off x="8884228" y="5359859"/>
            <a:ext cx="16313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3,4,5,6</a:t>
            </a:r>
          </a:p>
        </p:txBody>
      </p:sp>
    </p:spTree>
    <p:extLst>
      <p:ext uri="{BB962C8B-B14F-4D97-AF65-F5344CB8AC3E}">
        <p14:creationId xmlns:p14="http://schemas.microsoft.com/office/powerpoint/2010/main" val="57407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9B9A8-C6EB-9376-C965-75030CCB0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E17DE-2A86-0555-D026-550D4DD14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4351338"/>
          </a:xfrm>
        </p:spPr>
        <p:txBody>
          <a:bodyPr/>
          <a:lstStyle/>
          <a:p>
            <a:r>
              <a:rPr lang="en-US" dirty="0"/>
              <a:t>We can use the spread operator with objects too: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8C4EF9-B64C-4BF0-9718-C7865B0B3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4612"/>
            <a:ext cx="10706100" cy="50533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DA365E-7606-DFD2-97FD-34961BC58A75}"/>
              </a:ext>
            </a:extLst>
          </p:cNvPr>
          <p:cNvSpPr txBox="1"/>
          <p:nvPr/>
        </p:nvSpPr>
        <p:spPr>
          <a:xfrm>
            <a:off x="5385956" y="2496326"/>
            <a:ext cx="61583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Notice the properties that did not match were combined, but the property that did match, </a:t>
            </a:r>
            <a:r>
              <a:rPr lang="en-US" dirty="0">
                <a:solidFill>
                  <a:srgbClr val="C00000"/>
                </a:solidFill>
              </a:rPr>
              <a:t>color</a:t>
            </a:r>
            <a:r>
              <a:rPr lang="en-US" dirty="0"/>
              <a:t>, was overwritten by the last object that was passed, </a:t>
            </a:r>
            <a:r>
              <a:rPr lang="en-US" dirty="0" err="1">
                <a:solidFill>
                  <a:srgbClr val="C00000"/>
                </a:solidFill>
              </a:rPr>
              <a:t>updateMyVehicle</a:t>
            </a:r>
            <a:r>
              <a:rPr lang="en-US" dirty="0"/>
              <a:t>. The resulting color is now yellow.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AC4B22-0743-0F1D-917E-33126DC97D24}"/>
              </a:ext>
            </a:extLst>
          </p:cNvPr>
          <p:cNvSpPr txBox="1"/>
          <p:nvPr/>
        </p:nvSpPr>
        <p:spPr>
          <a:xfrm>
            <a:off x="5385956" y="3810579"/>
            <a:ext cx="292677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  "brand": "Ford",</a:t>
            </a:r>
          </a:p>
          <a:p>
            <a:r>
              <a:rPr lang="en-US" dirty="0"/>
              <a:t>    "model": "Mustang",</a:t>
            </a:r>
          </a:p>
          <a:p>
            <a:r>
              <a:rPr lang="en-US" dirty="0"/>
              <a:t>    "color": "yellow",</a:t>
            </a:r>
          </a:p>
          <a:p>
            <a:r>
              <a:rPr lang="en-US" dirty="0"/>
              <a:t>    "type": "car",</a:t>
            </a:r>
          </a:p>
          <a:p>
            <a:r>
              <a:rPr lang="en-US" dirty="0"/>
              <a:t>    "year": 2021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431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6D197-104C-255B-E5C7-BC4EBCBCB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E9CAA-A336-143C-2B8D-351A5D13D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modules allow you to break up your code into separate </a:t>
            </a:r>
            <a:r>
              <a:rPr lang="en-US" b="1" dirty="0"/>
              <a:t>files</a:t>
            </a:r>
            <a:r>
              <a:rPr lang="en-US" dirty="0"/>
              <a:t>.</a:t>
            </a:r>
          </a:p>
          <a:p>
            <a:r>
              <a:rPr lang="en-US" dirty="0"/>
              <a:t>This makes it </a:t>
            </a:r>
            <a:r>
              <a:rPr lang="en-US" b="1" dirty="0"/>
              <a:t>easier to maintain </a:t>
            </a:r>
            <a:r>
              <a:rPr lang="en-US" dirty="0"/>
              <a:t>the code-base.</a:t>
            </a:r>
          </a:p>
          <a:p>
            <a:r>
              <a:rPr lang="en-US" dirty="0"/>
              <a:t>ES Modules rely on the </a:t>
            </a:r>
            <a:r>
              <a:rPr lang="en-US" dirty="0">
                <a:solidFill>
                  <a:srgbClr val="C00000"/>
                </a:solidFill>
              </a:rPr>
              <a:t>import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export</a:t>
            </a:r>
            <a:r>
              <a:rPr lang="en-US" dirty="0"/>
              <a:t> statements.</a:t>
            </a:r>
          </a:p>
          <a:p>
            <a:endParaRPr lang="en-US" dirty="0"/>
          </a:p>
          <a:p>
            <a:r>
              <a:rPr lang="en-US" b="1" i="0" u="sng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Export</a:t>
            </a:r>
          </a:p>
          <a:p>
            <a:pPr lvl="1"/>
            <a:r>
              <a:rPr lang="en-US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You can export a </a:t>
            </a:r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function</a:t>
            </a:r>
            <a:r>
              <a:rPr lang="en-US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or </a:t>
            </a:r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variable</a:t>
            </a:r>
            <a:r>
              <a:rPr lang="en-US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from any file.</a:t>
            </a:r>
          </a:p>
          <a:p>
            <a:pPr lvl="1"/>
            <a:r>
              <a:rPr lang="en-US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There are two types of exports: </a:t>
            </a:r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Named</a:t>
            </a:r>
            <a:r>
              <a:rPr lang="en-US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and </a:t>
            </a:r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Default</a:t>
            </a:r>
            <a:r>
              <a:rPr lang="en-US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lvl="1"/>
            <a:endParaRPr lang="en-US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lvl="1"/>
            <a:endParaRPr lang="en-US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lvl="1"/>
            <a:endParaRPr lang="en-US" b="1" i="0" u="sng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lvl="1"/>
            <a:endParaRPr lang="en-US" b="1" i="0" u="sng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470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6D197-104C-255B-E5C7-BC4EBCBCB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E9CAA-A336-143C-2B8D-351A5D13D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Named Exports</a:t>
            </a:r>
          </a:p>
          <a:p>
            <a:pPr lvl="2"/>
            <a:r>
              <a:rPr lang="en-US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You can create named exports </a:t>
            </a:r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two</a:t>
            </a:r>
            <a:r>
              <a:rPr lang="en-US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ways. In-line </a:t>
            </a:r>
            <a:r>
              <a:rPr lang="en-US" b="1" i="0" u="sng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individually</a:t>
            </a:r>
            <a:r>
              <a:rPr lang="en-US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, or </a:t>
            </a:r>
            <a:r>
              <a:rPr lang="en-US" b="1" i="0" u="sng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all at once </a:t>
            </a:r>
            <a:r>
              <a:rPr lang="en-US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at the bottom.</a:t>
            </a:r>
          </a:p>
          <a:p>
            <a:pPr lvl="2"/>
            <a:endParaRPr lang="en-US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lvl="2"/>
            <a:endParaRPr lang="en-US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lvl="1"/>
            <a:endParaRPr lang="en-US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lvl="1"/>
            <a:endParaRPr lang="en-US" b="1" i="0" u="sng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lvl="1"/>
            <a:endParaRPr lang="en-US" b="1" i="0" u="sng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8FFFE4-DF0B-FEC4-C2D4-3785023C9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73" y="3128234"/>
            <a:ext cx="5607127" cy="25568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079EE7-B089-D9CF-07DF-00F31446D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588" y="3128234"/>
            <a:ext cx="5323031" cy="322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56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6D197-104C-255B-E5C7-BC4EBCBCB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E9CAA-A336-143C-2B8D-351A5D13D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Segoe UI" panose="020B0502040204020203" pitchFamily="34" charset="0"/>
              </a:rPr>
              <a:t>Default Exports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You can only have </a:t>
            </a:r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</a:rPr>
              <a:t>one default export 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in a file.</a:t>
            </a:r>
          </a:p>
          <a:p>
            <a:pPr lvl="2"/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lvl="2"/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457200" lvl="1" indent="0">
              <a:buNone/>
            </a:pPr>
            <a:endParaRPr lang="en-US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lvl="1"/>
            <a:endParaRPr lang="en-US" b="1" i="0" u="sng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lvl="1"/>
            <a:endParaRPr lang="en-US" b="1" i="0" u="sng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B2B364-61FD-C5A6-E81B-CBD380BF6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819" y="2613196"/>
            <a:ext cx="7883619" cy="392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973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6D197-104C-255B-E5C7-BC4EBCBCB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E9CAA-A336-143C-2B8D-351A5D13D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Segoe UI" panose="020B0502040204020203" pitchFamily="34" charset="0"/>
              </a:rPr>
              <a:t>Import</a:t>
            </a:r>
            <a:endParaRPr lang="en-US" b="1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lvl="2"/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You can import modules into a file in two ways, </a:t>
            </a:r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</a:rPr>
              <a:t>based on 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if they are </a:t>
            </a:r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</a:rPr>
              <a:t>named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 exports or </a:t>
            </a:r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 exports.</a:t>
            </a: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lvl="2"/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Named exports must be </a:t>
            </a:r>
            <a:r>
              <a:rPr lang="en-US" b="1" dirty="0" err="1">
                <a:solidFill>
                  <a:srgbClr val="000000"/>
                </a:solidFill>
                <a:latin typeface="Segoe UI" panose="020B0502040204020203" pitchFamily="34" charset="0"/>
              </a:rPr>
              <a:t>destructured</a:t>
            </a:r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</a:rPr>
              <a:t> using curly braces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. Default exports do not.</a:t>
            </a:r>
          </a:p>
          <a:p>
            <a:pPr lvl="2"/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lvl="2"/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lvl="2"/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457200" lvl="1" indent="0">
              <a:buNone/>
            </a:pPr>
            <a:endParaRPr lang="en-US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lvl="1"/>
            <a:endParaRPr lang="en-US" b="1" i="0" u="sng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lvl="1"/>
            <a:endParaRPr lang="en-US" b="1" i="0" u="sng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B0C2FC-5652-8357-EBB2-C70381431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687" y="4118597"/>
            <a:ext cx="8047051" cy="23742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503EDE-74AB-906C-CDBC-A99A3C868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687" y="4205785"/>
            <a:ext cx="6980863" cy="226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80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F3687-46B3-38B3-8DD9-7D12C6D6C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Ternary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721A5-A2A7-408C-B48D-F4C458B34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ternary operator is a simplified conditional operator like </a:t>
            </a:r>
            <a:r>
              <a:rPr lang="en-US" dirty="0">
                <a:solidFill>
                  <a:srgbClr val="C00000"/>
                </a:solidFill>
              </a:rPr>
              <a:t>if</a:t>
            </a:r>
            <a:r>
              <a:rPr lang="en-US" dirty="0"/>
              <a:t> / </a:t>
            </a:r>
            <a:r>
              <a:rPr lang="en-US" dirty="0">
                <a:solidFill>
                  <a:srgbClr val="C00000"/>
                </a:solidFill>
              </a:rPr>
              <a:t>else</a:t>
            </a:r>
            <a:r>
              <a:rPr lang="en-US" dirty="0"/>
              <a:t>.</a:t>
            </a:r>
          </a:p>
          <a:p>
            <a:r>
              <a:rPr lang="en-US" dirty="0"/>
              <a:t>Syntax: </a:t>
            </a:r>
            <a:r>
              <a:rPr lang="en-US" dirty="0">
                <a:solidFill>
                  <a:srgbClr val="C00000"/>
                </a:solidFill>
              </a:rPr>
              <a:t>condition ? &lt;expression if true&gt; : &lt;expression if false&gt;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197C6D-A45A-3341-94F6-329AD7D4C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589" y="3048660"/>
            <a:ext cx="4632399" cy="28419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6AE628-1691-72A4-9674-CF0237664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377" y="3048660"/>
            <a:ext cx="5945752" cy="159261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1202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885E327-54CC-400C-86F3-063AA842C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React Basics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476A57-D3A0-47C0-B2B5-980D342C5D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80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9D0ED-81A8-8142-CDCC-712FBE774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0B7B6-B65C-9066-FB0D-CC594E668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Web?</a:t>
            </a:r>
          </a:p>
          <a:p>
            <a:pPr lvl="1"/>
            <a:r>
              <a:rPr lang="en-US" dirty="0"/>
              <a:t>History of WEB 1.0 to 3.0</a:t>
            </a:r>
          </a:p>
          <a:p>
            <a:r>
              <a:rPr lang="en-US" dirty="0"/>
              <a:t>Overview of Full-stack web development</a:t>
            </a:r>
          </a:p>
          <a:p>
            <a:r>
              <a:rPr lang="en-US" dirty="0"/>
              <a:t>Overview of the course</a:t>
            </a:r>
          </a:p>
          <a:p>
            <a:r>
              <a:rPr lang="en-US" dirty="0"/>
              <a:t>Development Environment Setup for MERN</a:t>
            </a:r>
          </a:p>
        </p:txBody>
      </p:sp>
    </p:spTree>
    <p:extLst>
      <p:ext uri="{BB962C8B-B14F-4D97-AF65-F5344CB8AC3E}">
        <p14:creationId xmlns:p14="http://schemas.microsoft.com/office/powerpoint/2010/main" val="26298320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97E9EDC-83FB-4091-843A-8AC8DAB4F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472" y="3307073"/>
            <a:ext cx="5451565" cy="27257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654BE1-5B10-46AE-A778-846F5845F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1DDE1-22F9-41FA-B902-230CC40116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825626"/>
            <a:ext cx="10515600" cy="461871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What is React?</a:t>
            </a:r>
          </a:p>
          <a:p>
            <a:pPr lvl="1"/>
            <a:r>
              <a:rPr lang="en-US" dirty="0"/>
              <a:t>Static vs </a:t>
            </a:r>
            <a:r>
              <a:rPr lang="en-US" u="sng" dirty="0"/>
              <a:t>Dynamic HTML</a:t>
            </a:r>
          </a:p>
          <a:p>
            <a:pPr lvl="1"/>
            <a:r>
              <a:rPr lang="en-US" dirty="0"/>
              <a:t>React, sometimes referred to as a frontend JavaScript framework, is a </a:t>
            </a:r>
            <a:r>
              <a:rPr lang="en-US" b="1" dirty="0"/>
              <a:t>JavaScript library </a:t>
            </a:r>
            <a:r>
              <a:rPr lang="en-US" dirty="0"/>
              <a:t>created by Facebook.</a:t>
            </a:r>
          </a:p>
          <a:p>
            <a:pPr lvl="1"/>
            <a:r>
              <a:rPr lang="en-US" dirty="0"/>
              <a:t>React is a tool for </a:t>
            </a:r>
            <a:r>
              <a:rPr lang="en-US" b="1" dirty="0"/>
              <a:t>building UI components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How does React Work?</a:t>
            </a:r>
          </a:p>
          <a:p>
            <a:pPr lvl="1"/>
            <a:r>
              <a:rPr lang="en-US" dirty="0"/>
              <a:t>React creates a </a:t>
            </a:r>
            <a:r>
              <a:rPr lang="en-US" b="1" dirty="0"/>
              <a:t>VIRTUAL DOM </a:t>
            </a:r>
            <a:r>
              <a:rPr lang="en-US" dirty="0"/>
              <a:t>in memory.</a:t>
            </a:r>
          </a:p>
          <a:p>
            <a:pPr lvl="1"/>
            <a:r>
              <a:rPr lang="en-US" dirty="0"/>
              <a:t>React only changes what needs to be changed!</a:t>
            </a:r>
          </a:p>
          <a:p>
            <a:pPr lvl="1"/>
            <a:endParaRPr lang="en-US" dirty="0"/>
          </a:p>
          <a:p>
            <a:r>
              <a:rPr lang="en-US" dirty="0"/>
              <a:t>React.JS History</a:t>
            </a:r>
          </a:p>
          <a:p>
            <a:pPr lvl="1"/>
            <a:r>
              <a:rPr lang="en-US" dirty="0"/>
              <a:t>Current version of React.JS is V18.0.0 (April 2022).</a:t>
            </a:r>
          </a:p>
          <a:p>
            <a:pPr lvl="1"/>
            <a:r>
              <a:rPr lang="en-US" dirty="0"/>
              <a:t>Initial Release to the Public (V0.3.0) was in July 2013.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274699-2EA7-41AB-A29B-C41836ECEB6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973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54BE1-5B10-46AE-A778-846F5845F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Getting Started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274699-2EA7-41AB-A29B-C41836ECEB6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B8CA0A-2AFA-4D63-AC38-1E4DA4E371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01-React Directly in </a:t>
            </a:r>
            <a:r>
              <a:rPr lang="en-US" dirty="0">
                <a:hlinkClick r:id="rId2"/>
              </a:rPr>
              <a:t>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02-Setting up a React Environment</a:t>
            </a:r>
          </a:p>
          <a:p>
            <a:pPr lvl="1"/>
            <a:r>
              <a:rPr lang="en-US" dirty="0"/>
              <a:t>If you have </a:t>
            </a:r>
            <a:r>
              <a:rPr lang="en-US" dirty="0" err="1"/>
              <a:t>npx</a:t>
            </a:r>
            <a:r>
              <a:rPr lang="en-US" dirty="0"/>
              <a:t> and </a:t>
            </a:r>
            <a:r>
              <a:rPr lang="en-US" b="1" u="sng" dirty="0"/>
              <a:t>Node.js installed</a:t>
            </a:r>
            <a:r>
              <a:rPr lang="en-US" dirty="0"/>
              <a:t>, you can create a React application by using create-react-app.</a:t>
            </a:r>
          </a:p>
          <a:p>
            <a:pPr lvl="1"/>
            <a:r>
              <a:rPr lang="en-US" b="1" dirty="0" err="1"/>
              <a:t>npx</a:t>
            </a:r>
            <a:r>
              <a:rPr lang="en-US" b="1" dirty="0"/>
              <a:t> create-react-app my-react-app</a:t>
            </a:r>
          </a:p>
          <a:p>
            <a:r>
              <a:rPr lang="en-US" dirty="0"/>
              <a:t>Run the React Application</a:t>
            </a:r>
          </a:p>
          <a:p>
            <a:pPr lvl="1"/>
            <a:r>
              <a:rPr lang="en-US" dirty="0"/>
              <a:t>Run this command to run the React application my-react-app:</a:t>
            </a:r>
          </a:p>
          <a:p>
            <a:pPr lvl="1"/>
            <a:r>
              <a:rPr lang="en-US" b="1" dirty="0" err="1"/>
              <a:t>npm</a:t>
            </a:r>
            <a:r>
              <a:rPr lang="en-US" b="1" dirty="0"/>
              <a:t> start</a:t>
            </a:r>
          </a:p>
          <a:p>
            <a:pPr lvl="1"/>
            <a:endParaRPr lang="en-US" dirty="0"/>
          </a:p>
          <a:p>
            <a:r>
              <a:rPr lang="en-US" dirty="0"/>
              <a:t>React uses ES6</a:t>
            </a:r>
          </a:p>
          <a:p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39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04789-7BB6-4103-81A8-8E97AA94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A9594-BA26-2677-8B2C-35DF932D75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ES6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r>
              <a:rPr lang="en-US" dirty="0"/>
              <a:t>Arrow Functions</a:t>
            </a:r>
          </a:p>
          <a:p>
            <a:pPr lvl="1"/>
            <a:r>
              <a:rPr lang="en-US" dirty="0"/>
              <a:t>Variables (let, const, var)</a:t>
            </a:r>
          </a:p>
          <a:p>
            <a:pPr lvl="1"/>
            <a:r>
              <a:rPr lang="en-US" dirty="0"/>
              <a:t>Array Methods like .map()</a:t>
            </a:r>
          </a:p>
          <a:p>
            <a:pPr lvl="1"/>
            <a:r>
              <a:rPr lang="en-US" dirty="0" err="1"/>
              <a:t>Destructuring</a:t>
            </a:r>
            <a:endParaRPr lang="en-US" dirty="0"/>
          </a:p>
          <a:p>
            <a:pPr lvl="1"/>
            <a:r>
              <a:rPr lang="en-US" dirty="0"/>
              <a:t>Modules</a:t>
            </a:r>
          </a:p>
          <a:p>
            <a:pPr lvl="1"/>
            <a:r>
              <a:rPr lang="en-US" dirty="0"/>
              <a:t>Ternary Operator</a:t>
            </a:r>
          </a:p>
          <a:p>
            <a:pPr lvl="1"/>
            <a:r>
              <a:rPr lang="en-US" dirty="0"/>
              <a:t>Spread Operator</a:t>
            </a:r>
          </a:p>
          <a:p>
            <a:pPr lvl="1"/>
            <a:endParaRPr lang="en-US" dirty="0"/>
          </a:p>
          <a:p>
            <a:r>
              <a:rPr lang="en-US" dirty="0"/>
              <a:t>React Basics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323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560DB-53F1-4A69-89CE-7C5F4080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968" y="671767"/>
            <a:ext cx="11166065" cy="574516"/>
          </a:xfrm>
        </p:spPr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89415-E23C-4694-9ED0-759D6CDC0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2299" y="1546625"/>
            <a:ext cx="11047400" cy="1846660"/>
          </a:xfrm>
        </p:spPr>
        <p:txBody>
          <a:bodyPr>
            <a:normAutofit/>
          </a:bodyPr>
          <a:lstStyle/>
          <a:p>
            <a:pPr marL="457189" indent="-457189">
              <a:buFont typeface="+mj-lt"/>
              <a:buAutoNum type="arabicPeriod"/>
            </a:pPr>
            <a:r>
              <a:rPr lang="en-US" dirty="0"/>
              <a:t>ES6</a:t>
            </a:r>
          </a:p>
          <a:p>
            <a:pPr marL="457189" indent="-457189">
              <a:buFont typeface="+mj-lt"/>
              <a:buAutoNum type="arabicPeriod"/>
            </a:pPr>
            <a:r>
              <a:rPr lang="en-US" dirty="0"/>
              <a:t>React Basics</a:t>
            </a:r>
          </a:p>
          <a:p>
            <a:pPr marL="457189" indent="-457189">
              <a:buFont typeface="+mj-lt"/>
              <a:buAutoNum type="arabicPeriod"/>
            </a:pPr>
            <a:r>
              <a:rPr lang="en-US" dirty="0"/>
              <a:t>Hands-on practice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489E75-8F22-458B-AC09-37F161F663E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772400" y="4635043"/>
            <a:ext cx="6096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80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031CB-D2ED-23A4-0040-A9C5547EA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ES6?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71B23-8132-F00E-0EF4-780D76DA6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ES6 stands for ECMAScript 6.</a:t>
            </a:r>
          </a:p>
          <a:p>
            <a:endParaRPr lang="en-US" dirty="0"/>
          </a:p>
          <a:p>
            <a:r>
              <a:rPr lang="en-US" dirty="0"/>
              <a:t>ECMAScript was created to </a:t>
            </a:r>
            <a:r>
              <a:rPr lang="en-US" b="1" u="sng" dirty="0"/>
              <a:t>standardize JavaScript</a:t>
            </a:r>
            <a:r>
              <a:rPr lang="en-US" dirty="0"/>
              <a:t>, and ES6 is the 6th version of ECMAScript, it was published in 2015, and is also known as </a:t>
            </a:r>
            <a:r>
              <a:rPr lang="en-US" b="1" u="sng" dirty="0"/>
              <a:t>ECMAScript 2015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8A071F-BEA5-4B2C-2708-01F79494F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1476376"/>
            <a:ext cx="10515600" cy="458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96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55C16-882F-EFF0-5C33-25FFBD803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I Learn ES6?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523FB-C1B2-A787-8E14-CA93210A8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React uses ES6, and you should be familiar with some of the new features like: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r>
              <a:rPr lang="en-US" dirty="0"/>
              <a:t>Arrow Functions</a:t>
            </a:r>
          </a:p>
          <a:p>
            <a:pPr lvl="1"/>
            <a:r>
              <a:rPr lang="en-US" dirty="0"/>
              <a:t>Variables (let, const, var)</a:t>
            </a:r>
          </a:p>
          <a:p>
            <a:pPr lvl="1"/>
            <a:r>
              <a:rPr lang="en-US" dirty="0"/>
              <a:t>Array Methods like .map()</a:t>
            </a:r>
          </a:p>
          <a:p>
            <a:pPr lvl="1"/>
            <a:r>
              <a:rPr lang="en-US" dirty="0" err="1"/>
              <a:t>Destructuring</a:t>
            </a:r>
            <a:endParaRPr lang="en-US" dirty="0"/>
          </a:p>
          <a:p>
            <a:pPr lvl="1"/>
            <a:r>
              <a:rPr lang="en-US" dirty="0"/>
              <a:t>Modules</a:t>
            </a:r>
          </a:p>
          <a:p>
            <a:pPr lvl="1"/>
            <a:r>
              <a:rPr lang="en-US" dirty="0"/>
              <a:t>Ternary Operator</a:t>
            </a:r>
          </a:p>
          <a:p>
            <a:pPr lvl="1"/>
            <a:r>
              <a:rPr lang="en-US" dirty="0"/>
              <a:t>Spread Operator</a:t>
            </a:r>
          </a:p>
        </p:txBody>
      </p:sp>
    </p:spTree>
    <p:extLst>
      <p:ext uri="{BB962C8B-B14F-4D97-AF65-F5344CB8AC3E}">
        <p14:creationId xmlns:p14="http://schemas.microsoft.com/office/powerpoint/2010/main" val="2149817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1D585-CAA8-FDFE-6A87-A59E08123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9B97E-5776-6911-D0AE-1FA78F190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664"/>
            <a:ext cx="10515600" cy="4351338"/>
          </a:xfrm>
        </p:spPr>
        <p:txBody>
          <a:bodyPr/>
          <a:lstStyle/>
          <a:p>
            <a:r>
              <a:rPr lang="en-US" dirty="0"/>
              <a:t>A class is a type of </a:t>
            </a:r>
            <a:r>
              <a:rPr lang="en-US" dirty="0">
                <a:solidFill>
                  <a:srgbClr val="C00000"/>
                </a:solidFill>
              </a:rPr>
              <a:t>function</a:t>
            </a:r>
            <a:r>
              <a:rPr lang="en-US" dirty="0"/>
              <a:t>, but instead of using the keyword function to initiate it, we use the keyword </a:t>
            </a:r>
            <a:r>
              <a:rPr lang="en-US" dirty="0">
                <a:solidFill>
                  <a:srgbClr val="C00000"/>
                </a:solidFill>
              </a:rPr>
              <a:t>class</a:t>
            </a:r>
            <a:r>
              <a:rPr lang="en-US" dirty="0"/>
              <a:t>, and the properties are assigned inside a </a:t>
            </a:r>
            <a:r>
              <a:rPr lang="en-US" dirty="0">
                <a:solidFill>
                  <a:srgbClr val="C00000"/>
                </a:solidFill>
              </a:rPr>
              <a:t>constructor() </a:t>
            </a:r>
            <a:r>
              <a:rPr lang="en-US" dirty="0"/>
              <a:t>method.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693A0E-CFBA-6C49-6B51-E84535B1B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136" y="2797227"/>
            <a:ext cx="9356171" cy="35892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6E6946-1637-7E49-E600-C95057F632DB}"/>
              </a:ext>
            </a:extLst>
          </p:cNvPr>
          <p:cNvSpPr txBox="1"/>
          <p:nvPr/>
        </p:nvSpPr>
        <p:spPr>
          <a:xfrm>
            <a:off x="5196350" y="4904428"/>
            <a:ext cx="61574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Notice the case of the class name. We have begun the name, "Car", with an </a:t>
            </a:r>
            <a:r>
              <a:rPr lang="en-US" b="1" u="sng" dirty="0"/>
              <a:t>uppercase character</a:t>
            </a:r>
            <a:r>
              <a:rPr lang="en-US" dirty="0"/>
              <a:t>. This is a standard naming convention for classes.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303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1D585-CAA8-FDFE-6A87-A59E08123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9B97E-5776-6911-D0AE-1FA78F190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664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C633E0-3116-D1C5-CC90-5B49424BA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1664"/>
            <a:ext cx="8925232" cy="499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754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1D585-CAA8-FDFE-6A87-A59E08123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in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9B97E-5776-6911-D0AE-1FA78F190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664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FA3073-3A80-A5E2-D85E-324ECA3A2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09" y="1471664"/>
            <a:ext cx="8096998" cy="499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88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969</Words>
  <Application>Microsoft Office PowerPoint</Application>
  <PresentationFormat>Widescreen</PresentationFormat>
  <Paragraphs>202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Last Week Review</vt:lpstr>
      <vt:lpstr>Outline</vt:lpstr>
      <vt:lpstr>What is ES6?</vt:lpstr>
      <vt:lpstr>Why Should I Learn ES6?</vt:lpstr>
      <vt:lpstr>Classes</vt:lpstr>
      <vt:lpstr>Classes</vt:lpstr>
      <vt:lpstr>Method in Classes</vt:lpstr>
      <vt:lpstr>Class Inheritance</vt:lpstr>
      <vt:lpstr>Arrow Functions</vt:lpstr>
      <vt:lpstr>Arrow Functions</vt:lpstr>
      <vt:lpstr>Variables</vt:lpstr>
      <vt:lpstr>Variables</vt:lpstr>
      <vt:lpstr>Variables</vt:lpstr>
      <vt:lpstr>Array Methods</vt:lpstr>
      <vt:lpstr>Destructuring</vt:lpstr>
      <vt:lpstr>Destructing Arrays</vt:lpstr>
      <vt:lpstr>Destructing Arrays</vt:lpstr>
      <vt:lpstr>Destructuring Objects</vt:lpstr>
      <vt:lpstr>Spread Operator</vt:lpstr>
      <vt:lpstr>Spread Operator</vt:lpstr>
      <vt:lpstr>Spread Operator</vt:lpstr>
      <vt:lpstr>Modules</vt:lpstr>
      <vt:lpstr>Modules</vt:lpstr>
      <vt:lpstr>Modules</vt:lpstr>
      <vt:lpstr>Modules</vt:lpstr>
      <vt:lpstr>Ternary Operator</vt:lpstr>
      <vt:lpstr>React Basics</vt:lpstr>
      <vt:lpstr>React Introduction</vt:lpstr>
      <vt:lpstr>React Getting Started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Designer</dc:creator>
  <cp:lastModifiedBy>Hafiz Muhammad Ahsan Shehzad</cp:lastModifiedBy>
  <cp:revision>53</cp:revision>
  <dcterms:created xsi:type="dcterms:W3CDTF">2022-04-06T09:07:20Z</dcterms:created>
  <dcterms:modified xsi:type="dcterms:W3CDTF">2022-06-03T21:46:39Z</dcterms:modified>
</cp:coreProperties>
</file>