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C3AF-B77B-4BDE-A1F1-D842D271F9E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76A0-B02D-47A3-BB3E-C4818259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570" y="525293"/>
            <a:ext cx="109727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This lab exercise is about defining a class and creating object (30 minutes)</a:t>
            </a:r>
          </a:p>
          <a:p>
            <a:endParaRPr lang="en-US" dirty="0"/>
          </a:p>
          <a:p>
            <a:pPr marL="800100" lvl="1" indent="-342900">
              <a:buAutoNum type="alphaL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Think of one class. 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b.    Class CANNOT be any of the following: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- Rectangle	- Student		- Employee	- Insect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- Vehicle		- Book		- Point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- Customer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Pet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Circle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The class should consists of three attributes of different data types (String, double,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), suitable    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mutators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accessors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methods to set and get those values .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Values should be obtained through user input.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e. Separate your program into three files: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header file (.h)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implementation file (.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application file (.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e. Define a main program to create object of the class.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f. Use the created object to display all attributes’ values.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g. Compile and run your program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h. Submit your source code and sample of output of your program in one compressed file (.zip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2021-03-30T12:51:56Z</dcterms:created>
  <dcterms:modified xsi:type="dcterms:W3CDTF">2021-03-30T14:21:17Z</dcterms:modified>
</cp:coreProperties>
</file>