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3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90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лабораторной работе </a:t>
            </a:r>
            <a:r>
              <a:rPr lang="ru-RU" dirty="0" smtClean="0"/>
              <a:t>№</a:t>
            </a:r>
            <a:r>
              <a:rPr lang="ru-RU" dirty="0"/>
              <a:t>7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курсу</a:t>
            </a:r>
            <a:br>
              <a:rPr lang="ru-RU" dirty="0" smtClean="0"/>
            </a:br>
            <a:r>
              <a:rPr lang="ru-RU" dirty="0" smtClean="0"/>
              <a:t>«Операционные системы»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Подготовила:</a:t>
            </a:r>
          </a:p>
          <a:p>
            <a:pPr algn="r"/>
            <a:r>
              <a:rPr lang="ru-RU" dirty="0" smtClean="0"/>
              <a:t>Студент группы НПИбд-02-20 факультета </a:t>
            </a:r>
            <a:r>
              <a:rPr lang="ru-RU" dirty="0" err="1" smtClean="0"/>
              <a:t>ФМиЕН</a:t>
            </a:r>
            <a:r>
              <a:rPr lang="ru-RU" dirty="0" smtClean="0"/>
              <a:t>, РУДН,</a:t>
            </a:r>
          </a:p>
          <a:p>
            <a:pPr algn="r"/>
            <a:r>
              <a:rPr lang="ru-RU" dirty="0" err="1" smtClean="0"/>
              <a:t>Тасыбаева</a:t>
            </a:r>
            <a:r>
              <a:rPr lang="ru-RU" dirty="0" smtClean="0"/>
              <a:t> Наталья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Прагматика</a:t>
            </a:r>
            <a:r>
              <a:rPr lang="ru-RU" dirty="0" smtClean="0"/>
              <a:t> </a:t>
            </a:r>
            <a:r>
              <a:rPr lang="ru-RU" b="1" dirty="0" smtClean="0"/>
              <a:t>лабораторной</a:t>
            </a:r>
            <a:r>
              <a:rPr lang="ru-RU" dirty="0" smtClean="0"/>
              <a:t> </a:t>
            </a:r>
            <a:r>
              <a:rPr lang="ru-RU" b="1" dirty="0" smtClean="0"/>
              <a:t>работы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2412" y="2868041"/>
            <a:ext cx="8647176" cy="2654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Всё, изученное в данной работе, необходимо для быстрой и эффективной работе в операционной системой.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/>
              <a:t>Цель лабораторной работы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71253"/>
            <a:ext cx="10515600" cy="259923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sz="6000" dirty="0"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52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Задачи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9401"/>
            <a:ext cx="10515600" cy="33407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Понять</a:t>
            </a:r>
            <a:r>
              <a:rPr lang="ru-RU" sz="3600" dirty="0" smtClean="0"/>
              <a:t>, что такое перенаправление файла, конвейер.</a:t>
            </a:r>
            <a:endParaRPr lang="ru-RU" sz="3600" dirty="0" smtClean="0"/>
          </a:p>
          <a:p>
            <a:pPr marL="514350" indent="-514350">
              <a:buAutoNum type="arabicPeriod"/>
            </a:pPr>
            <a:r>
              <a:rPr lang="ru-RU" sz="3600" dirty="0" smtClean="0"/>
              <a:t>Освоить поиск файлов по тем или иным данным, содержащимся в них.</a:t>
            </a:r>
            <a:endParaRPr lang="ru-RU" sz="3600" dirty="0" smtClean="0"/>
          </a:p>
          <a:p>
            <a:pPr marL="514350" indent="-514350">
              <a:buAutoNum type="arabicPeriod"/>
            </a:pPr>
            <a:r>
              <a:rPr lang="ru-RU" sz="3600" smtClean="0"/>
              <a:t>Научиться управлять </a:t>
            </a:r>
            <a:r>
              <a:rPr lang="ru-RU" sz="3600" dirty="0" smtClean="0"/>
              <a:t>процессами и задачами.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599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 выполнения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86913"/>
            <a:ext cx="10515600" cy="1886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Я изучила возможные способы облегчённого поиска необходимых файлов, поняла, что такое процессы, как ими управлять.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4182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125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к лабораторной работе №7 по курсу «Операционные системы»</vt:lpstr>
      <vt:lpstr>Прагматика лабораторной работы </vt:lpstr>
      <vt:lpstr>Цель лабораторной работы</vt:lpstr>
      <vt:lpstr>Задачи лабораторной работы</vt:lpstr>
      <vt:lpstr>Результат выполнения лабораторной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 по курсу «Операционные системы»</dc:title>
  <dc:creator>Наташа</dc:creator>
  <cp:lastModifiedBy>Наташа</cp:lastModifiedBy>
  <cp:revision>10</cp:revision>
  <dcterms:created xsi:type="dcterms:W3CDTF">2021-05-01T10:35:50Z</dcterms:created>
  <dcterms:modified xsi:type="dcterms:W3CDTF">2021-05-15T20:02:07Z</dcterms:modified>
</cp:coreProperties>
</file>