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</a:t>
            </a:r>
            <a:r>
              <a:rPr lang="ru-RU" dirty="0" smtClean="0"/>
              <a:t>№</a:t>
            </a:r>
            <a:r>
              <a:rPr lang="ru-RU" dirty="0"/>
              <a:t>8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нам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</a:t>
            </a:r>
            <a:r>
              <a:rPr lang="ru-RU" sz="4400" dirty="0"/>
              <a:t> </a:t>
            </a:r>
            <a:r>
              <a:rPr lang="ru-RU" sz="4400" dirty="0" err="1"/>
              <a:t>Midnight</a:t>
            </a:r>
            <a:r>
              <a:rPr lang="ru-RU" sz="4400" dirty="0"/>
              <a:t> </a:t>
            </a:r>
            <a:r>
              <a:rPr lang="ru-RU" sz="4400" dirty="0" err="1"/>
              <a:t>Commander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работы с файлами и структурами файлов и директорий.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Освоение основных возможностей командной оболочки </a:t>
            </a:r>
            <a:r>
              <a:rPr lang="ru-RU" sz="6000" dirty="0" err="1"/>
              <a:t>Midnight</a:t>
            </a:r>
            <a:r>
              <a:rPr lang="ru-RU" sz="6000" dirty="0"/>
              <a:t> </a:t>
            </a:r>
            <a:r>
              <a:rPr lang="ru-RU" sz="6000" dirty="0" err="1"/>
              <a:t>Commander</a:t>
            </a:r>
            <a:r>
              <a:rPr lang="ru-RU" sz="6000" dirty="0"/>
              <a:t>. Приобретение навыков практической работы по просмотру каталогов и файлов; манипуляций с ними.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Понять, что такое </a:t>
            </a:r>
            <a:r>
              <a:rPr lang="ru-RU" sz="3600" dirty="0" err="1"/>
              <a:t>Midnight</a:t>
            </a:r>
            <a:r>
              <a:rPr lang="ru-RU" sz="3600" dirty="0"/>
              <a:t> </a:t>
            </a:r>
            <a:r>
              <a:rPr lang="ru-RU" sz="3600" dirty="0" err="1" smtClean="0"/>
              <a:t>Commander</a:t>
            </a:r>
            <a:r>
              <a:rPr lang="ru-RU" sz="3600" dirty="0" smtClean="0"/>
              <a:t>, для чего его необходимо использовать.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Изучить </a:t>
            </a:r>
            <a:r>
              <a:rPr lang="ru-RU" sz="3600" dirty="0"/>
              <a:t>все функции </a:t>
            </a:r>
            <a:r>
              <a:rPr lang="ru-RU" sz="3600" dirty="0" err="1"/>
              <a:t>Midnight</a:t>
            </a:r>
            <a:r>
              <a:rPr lang="ru-RU" sz="3600" dirty="0"/>
              <a:t> </a:t>
            </a:r>
            <a:r>
              <a:rPr lang="ru-RU" sz="3600" dirty="0" err="1" smtClean="0"/>
              <a:t>Commander</a:t>
            </a:r>
            <a:r>
              <a:rPr lang="ru-RU" sz="3600" dirty="0" smtClean="0"/>
              <a:t>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Научиться редактировать файлы и директории </a:t>
            </a:r>
            <a:r>
              <a:rPr lang="ru-RU" sz="3600" dirty="0"/>
              <a:t>при помощи </a:t>
            </a:r>
            <a:r>
              <a:rPr lang="ru-RU" sz="3600" dirty="0" err="1"/>
              <a:t>Midnight</a:t>
            </a:r>
            <a:r>
              <a:rPr lang="ru-RU" sz="3600" dirty="0"/>
              <a:t> </a:t>
            </a:r>
            <a:r>
              <a:rPr lang="ru-RU" sz="3600" dirty="0" err="1"/>
              <a:t>Commander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86913"/>
            <a:ext cx="10515600" cy="18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Я </a:t>
            </a:r>
            <a:r>
              <a:rPr lang="ru-RU" sz="4000" dirty="0"/>
              <a:t>научилась использовать </a:t>
            </a:r>
            <a:r>
              <a:rPr lang="ru-RU" sz="4000" dirty="0" err="1"/>
              <a:t>Midnight</a:t>
            </a:r>
            <a:r>
              <a:rPr lang="ru-RU" sz="4000" dirty="0"/>
              <a:t> </a:t>
            </a:r>
            <a:r>
              <a:rPr lang="ru-RU" sz="4000" dirty="0" err="1" smtClean="0"/>
              <a:t>Commander</a:t>
            </a:r>
            <a:r>
              <a:rPr lang="ru-RU" sz="4000" dirty="0" smtClean="0"/>
              <a:t> для </a:t>
            </a:r>
            <a:r>
              <a:rPr lang="ru-RU" sz="4000" dirty="0" err="1" smtClean="0"/>
              <a:t>упрещения</a:t>
            </a:r>
            <a:r>
              <a:rPr lang="ru-RU" sz="4000" dirty="0" smtClean="0"/>
              <a:t> работы с </a:t>
            </a:r>
            <a:r>
              <a:rPr lang="ru-RU" sz="4000" smtClean="0"/>
              <a:t>файловой системой.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111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№8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8</cp:revision>
  <dcterms:created xsi:type="dcterms:W3CDTF">2021-05-01T10:35:50Z</dcterms:created>
  <dcterms:modified xsi:type="dcterms:W3CDTF">2021-05-15T19:48:46Z</dcterms:modified>
</cp:coreProperties>
</file>