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№</a:t>
            </a:r>
            <a:r>
              <a:rPr lang="en-US" dirty="0" smtClean="0"/>
              <a:t>1</a:t>
            </a:r>
            <a:r>
              <a:rPr lang="ru-RU" dirty="0"/>
              <a:t>3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возможности программирования в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Выполнение описанных в лабораторной примеров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Практиковать</a:t>
            </a:r>
            <a:r>
              <a:rPr lang="ru-RU" sz="3600" dirty="0" smtClean="0"/>
              <a:t> </a:t>
            </a:r>
            <a:r>
              <a:rPr lang="ru-RU" sz="3600" dirty="0" smtClean="0"/>
              <a:t>программирования в системе </a:t>
            </a:r>
            <a:r>
              <a:rPr lang="en-US" sz="3600" dirty="0" smtClean="0"/>
              <a:t>Linux</a:t>
            </a:r>
            <a:r>
              <a:rPr lang="ru-RU" sz="3600" dirty="0" smtClean="0"/>
              <a:t>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Научится писать усложнённые коды.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0633"/>
            <a:ext cx="10515600" cy="3118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В итоге я </a:t>
            </a:r>
            <a:r>
              <a:rPr lang="ru-RU" sz="4000" dirty="0"/>
              <a:t>изучила писать более сложные командные файлы с использованием логических управляющих конструкций и </a:t>
            </a:r>
            <a:r>
              <a:rPr lang="ru-RU" sz="4000" dirty="0" smtClean="0"/>
              <a:t>циклов </a:t>
            </a:r>
            <a:r>
              <a:rPr lang="ru-RU" sz="4000" dirty="0"/>
              <a:t>в оболочке ОС UNIX.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98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№13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18</cp:revision>
  <dcterms:created xsi:type="dcterms:W3CDTF">2021-05-01T10:35:50Z</dcterms:created>
  <dcterms:modified xsi:type="dcterms:W3CDTF">2021-06-04T20:52:48Z</dcterms:modified>
</cp:coreProperties>
</file>