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</a:t>
            </a:r>
            <a:r>
              <a:rPr lang="ru-RU" dirty="0" smtClean="0"/>
              <a:t>№</a:t>
            </a:r>
            <a:r>
              <a:rPr lang="en-US" dirty="0" smtClean="0"/>
              <a:t>12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возможности программирования в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разных языках и с усложнёнными алгоритмами.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 </a:t>
            </a:r>
            <a:r>
              <a:rPr lang="ru-RU" sz="6000" dirty="0" smtClean="0"/>
              <a:t>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Выполнение описанных в лабораторной примеров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Улучшение навыков программирования в системе </a:t>
            </a:r>
            <a:r>
              <a:rPr lang="en-US" sz="3600" dirty="0" smtClean="0"/>
              <a:t>Linux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86913"/>
            <a:ext cx="10515600" cy="18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Я подробнее изучила программирование к </a:t>
            </a:r>
            <a:r>
              <a:rPr lang="en-US" sz="4000" dirty="0" smtClean="0"/>
              <a:t>Linux</a:t>
            </a:r>
            <a:r>
              <a:rPr lang="ru-RU" sz="4000" dirty="0" smtClean="0"/>
              <a:t>, научилась писать </a:t>
            </a:r>
            <a:r>
              <a:rPr lang="ru-RU" sz="4000" smtClean="0"/>
              <a:t>усложнённые командные файлы.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№12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16</cp:revision>
  <dcterms:created xsi:type="dcterms:W3CDTF">2021-05-01T10:35:50Z</dcterms:created>
  <dcterms:modified xsi:type="dcterms:W3CDTF">2021-05-29T19:42:01Z</dcterms:modified>
</cp:coreProperties>
</file>