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ru-RU" dirty="0" smtClean="0"/>
              <a:t>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возможности текстовых и графических консолей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Познакомиться с операционной системой </a:t>
            </a:r>
            <a:r>
              <a:rPr lang="ru-RU" sz="6000" dirty="0" err="1"/>
              <a:t>Linux</a:t>
            </a:r>
            <a:r>
              <a:rPr lang="ru-RU" sz="6000" dirty="0"/>
              <a:t>, получить практические навыки работы с консолью и некоторыми графическими менеджерами рабочих столов операционной системы.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Изучить горячие клавиши переключения между текстовыми и графическими консолями.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Понять</a:t>
            </a:r>
            <a:r>
              <a:rPr lang="ru-RU" sz="3600" dirty="0"/>
              <a:t> </a:t>
            </a:r>
            <a:r>
              <a:rPr lang="ru-RU" sz="3600" dirty="0" smtClean="0"/>
              <a:t>разницу между различными графическими средами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Изучить среды, которые есть на моём ПК.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Я поняла, что такое текстовый терминал, графическая среда, изучила различные среды.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№4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15</cp:revision>
  <dcterms:created xsi:type="dcterms:W3CDTF">2021-05-01T10:35:50Z</dcterms:created>
  <dcterms:modified xsi:type="dcterms:W3CDTF">2021-05-15T20:32:13Z</dcterms:modified>
</cp:coreProperties>
</file>