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22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43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51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53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05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35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81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76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4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91B64-F439-4BEB-A23F-251254AE97FA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01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91B64-F439-4BEB-A23F-251254AE97FA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3DE2-9E3A-4FF8-A9A1-A465964ACB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033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79901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Презентация к лабораторной работе </a:t>
            </a:r>
            <a:r>
              <a:rPr lang="ru-RU" dirty="0" smtClean="0"/>
              <a:t>№</a:t>
            </a:r>
            <a:r>
              <a:rPr lang="en-US" dirty="0" smtClean="0"/>
              <a:t>1</a:t>
            </a:r>
            <a:r>
              <a:rPr lang="ru-RU" dirty="0" smtClean="0"/>
              <a:t>1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 курсу</a:t>
            </a:r>
            <a:br>
              <a:rPr lang="ru-RU" dirty="0" smtClean="0"/>
            </a:br>
            <a:r>
              <a:rPr lang="ru-RU" dirty="0" smtClean="0"/>
              <a:t>«Операционные системы»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33558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Подготовила:</a:t>
            </a:r>
          </a:p>
          <a:p>
            <a:pPr algn="r"/>
            <a:r>
              <a:rPr lang="ru-RU" dirty="0" smtClean="0"/>
              <a:t>Студент группы НПИбд-02-20 факультета </a:t>
            </a:r>
            <a:r>
              <a:rPr lang="ru-RU" dirty="0" err="1" smtClean="0"/>
              <a:t>ФМиЕН</a:t>
            </a:r>
            <a:r>
              <a:rPr lang="ru-RU" dirty="0" smtClean="0"/>
              <a:t>, РУДН,</a:t>
            </a:r>
          </a:p>
          <a:p>
            <a:pPr algn="r"/>
            <a:r>
              <a:rPr lang="ru-RU" dirty="0" err="1" smtClean="0"/>
              <a:t>Тасыбаева</a:t>
            </a:r>
            <a:r>
              <a:rPr lang="ru-RU" dirty="0" smtClean="0"/>
              <a:t> Наталья Сергеевна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694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Прагматика</a:t>
            </a:r>
            <a:r>
              <a:rPr lang="ru-RU" dirty="0" smtClean="0"/>
              <a:t> </a:t>
            </a:r>
            <a:r>
              <a:rPr lang="ru-RU" b="1" dirty="0" smtClean="0"/>
              <a:t>лабораторной</a:t>
            </a:r>
            <a:r>
              <a:rPr lang="ru-RU" dirty="0" smtClean="0"/>
              <a:t> </a:t>
            </a:r>
            <a:r>
              <a:rPr lang="ru-RU" b="1" dirty="0" smtClean="0"/>
              <a:t>работы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72412" y="2868041"/>
            <a:ext cx="8647176" cy="26549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Изучаем возможности программирования в </a:t>
            </a:r>
            <a:r>
              <a:rPr lang="en-US" sz="4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ru-RU" sz="4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62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600" b="1" dirty="0" smtClean="0"/>
              <a:t>Цель лабораторной работы</a:t>
            </a:r>
            <a:endParaRPr lang="ru-RU" sz="6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971253"/>
            <a:ext cx="10515600" cy="259923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sz="6000" dirty="0"/>
              <a:t>Изучить основы программирования в оболочке ОС UNIX/</a:t>
            </a:r>
            <a:r>
              <a:rPr lang="ru-RU" sz="6000" dirty="0" err="1"/>
              <a:t>Linux</a:t>
            </a:r>
            <a:r>
              <a:rPr lang="ru-RU" sz="6000" dirty="0"/>
              <a:t>. Научиться писать небольшие командные файлы.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45259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01117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Задачи лабораторной работы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19401"/>
            <a:ext cx="10515600" cy="334073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sz="3600" dirty="0" smtClean="0"/>
              <a:t>Выполнение описанных в лабораторной примеров</a:t>
            </a:r>
            <a:endParaRPr lang="ru-RU" sz="3600" dirty="0" smtClean="0"/>
          </a:p>
          <a:p>
            <a:pPr marL="514350" indent="-514350">
              <a:buAutoNum type="arabicPeriod"/>
            </a:pPr>
            <a:r>
              <a:rPr lang="ru-RU" sz="3600" dirty="0" smtClean="0"/>
              <a:t>Освоить основы программирования в системе </a:t>
            </a:r>
            <a:r>
              <a:rPr lang="en-US" sz="3600" dirty="0" smtClean="0"/>
              <a:t>Linux</a:t>
            </a:r>
            <a:endParaRPr lang="ru-RU" sz="3600" dirty="0" smtClean="0"/>
          </a:p>
        </p:txBody>
      </p:sp>
    </p:spTree>
    <p:extLst>
      <p:ext uri="{BB962C8B-B14F-4D97-AF65-F5344CB8AC3E}">
        <p14:creationId xmlns:p14="http://schemas.microsoft.com/office/powerpoint/2010/main" val="159957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Результат выполнения лабораторной работы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986913"/>
            <a:ext cx="10515600" cy="18868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 smtClean="0"/>
              <a:t>В итоге я изучила основы синтаксиса и алгоритмов работы и научилась писать небольшие командные файлы.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0041826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80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Презентация к лабораторной работе №11 по курсу «Операционные системы»</vt:lpstr>
      <vt:lpstr>Прагматика лабораторной работы </vt:lpstr>
      <vt:lpstr>Цель лабораторной работы</vt:lpstr>
      <vt:lpstr>Задачи лабораторной работы</vt:lpstr>
      <vt:lpstr>Результат выполнения лабораторной работы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лабораторной работе №1 по курсу «Операционные системы»</dc:title>
  <dc:creator>Наташа</dc:creator>
  <cp:lastModifiedBy>Наташа</cp:lastModifiedBy>
  <cp:revision>17</cp:revision>
  <dcterms:created xsi:type="dcterms:W3CDTF">2021-05-01T10:35:50Z</dcterms:created>
  <dcterms:modified xsi:type="dcterms:W3CDTF">2021-05-29T19:54:23Z</dcterms:modified>
</cp:coreProperties>
</file>