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5a9a4ea3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f5a9a4ea3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5a9a4ea3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5a9a4ea3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5a9a4ea3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5a9a4ea3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5a9a4ea3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f5a9a4ea3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f5a9a4ea3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f5a9a4ea3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f5a9a4ea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f5a9a4ea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f5a9a4ea3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f5a9a4ea3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f5a9a4ea3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f5a9a4ea3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5a9a4ea3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5a9a4ea3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f5a9a4ea3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f5a9a4ea3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MIPS add/subtract processor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David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for your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Make a processor in VHDL to simulate MIPS r-type instruction add, addu, sub, and subu using a 3-ported 32 32-bit register file.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087" y="2353500"/>
            <a:ext cx="5405126" cy="24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28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Instruction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register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Instruction Decoder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32-bit Register Files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32-bit Adder/subtractor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IR takes a 32-bit vector input that is then passed to the decoder to send out the parsed instructions to the register files and adder/subtractor.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975" y="1017714"/>
            <a:ext cx="4647977" cy="178646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975" y="3122175"/>
            <a:ext cx="4647973" cy="1776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 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875" y="1017721"/>
            <a:ext cx="2624325" cy="37803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/>
        </p:nvSpPr>
        <p:spPr>
          <a:xfrm>
            <a:off x="350700" y="1293675"/>
            <a:ext cx="7800" cy="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58500" y="1161175"/>
            <a:ext cx="4948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32 32-bit register file is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an array of 32-bit vectors rather than 32 flip-flops for every singular register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saves a lot of processing time and power but doesn’t stay true to the reality of the hardware of an actual register.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type register_array is array(0 to 31) of STD_LOGIC_VECTOR(31 downto 0);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 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2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32-bit adder/subtractor was designed using a loop to make a collection of 32 modified full adders.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method is usually discouraged in hardware because of its inefficient implementation in real life and the longer path time that may bottleneck the program’s speed.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650" y="970500"/>
            <a:ext cx="2624325" cy="37803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Sub-Components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32-bit Adder/subtractor is comprised of 32 1-bit adder/subtractors that are a modified version of a full adder to take an extra value for bit inversion in 2’s complement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9699"/>
            <a:ext cx="3836524" cy="2133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400" y="2119700"/>
            <a:ext cx="4546898" cy="2133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Full RTL view of processor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418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Waveform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1: add $9, $1, $2    (1 + 2 = 3, NO OVERFLOW)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2: add $10, $4, $1    (MAX_INT + 1, OVERFLOW)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-- 000000 00100 00001 01010 00000 100000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This will overflow because 0x7FFFFFFF + 1 = 0x80000000 (positive + positive = negative)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3: addu $11, $1, $2    (1 + 2 = 3, NO OVERFLOW IN UNSIGNED)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4: addu $12, $3, $1   (MAX_INT + 1, would OVERFLOW in unsigned operations)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5: sub $13, $8, $6    (10 - 5 = 5, NO OVERFLOW)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6: sub $14, $5, $1    (MIN_INT - 1, OVERFLOW)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This will overflow because 0x80000000 - 1 = 0x7FFFFFFF (negative - positive = positive)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7: subu $15, $8, $6    (10 - 5 = 5, NO OVERFLOW IN UNSIGNED)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Note: subu does not detect overflow, but this operation wouldn't overflow anyway</a:t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-- Case 8: subu $16, $7, $1    (MIN_INT - 1, would OVERFLOW in signed operation)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Waveform Testing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50" y="1286100"/>
            <a:ext cx="8611449" cy="24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