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DE24-A3EE-4F4A-A439-89F7AAD689E5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64C5-5EF3-48D9-AF0F-8C56FB6F90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38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DE24-A3EE-4F4A-A439-89F7AAD689E5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64C5-5EF3-48D9-AF0F-8C56FB6F90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24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DE24-A3EE-4F4A-A439-89F7AAD689E5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64C5-5EF3-48D9-AF0F-8C56FB6F90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70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DE24-A3EE-4F4A-A439-89F7AAD689E5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64C5-5EF3-48D9-AF0F-8C56FB6F90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12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DE24-A3EE-4F4A-A439-89F7AAD689E5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64C5-5EF3-48D9-AF0F-8C56FB6F90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87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DE24-A3EE-4F4A-A439-89F7AAD689E5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64C5-5EF3-48D9-AF0F-8C56FB6F90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16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DE24-A3EE-4F4A-A439-89F7AAD689E5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64C5-5EF3-48D9-AF0F-8C56FB6F90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0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DE24-A3EE-4F4A-A439-89F7AAD689E5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64C5-5EF3-48D9-AF0F-8C56FB6F90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7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DE24-A3EE-4F4A-A439-89F7AAD689E5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64C5-5EF3-48D9-AF0F-8C56FB6F90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6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DE24-A3EE-4F4A-A439-89F7AAD689E5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64C5-5EF3-48D9-AF0F-8C56FB6F90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32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DE24-A3EE-4F4A-A439-89F7AAD689E5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64C5-5EF3-48D9-AF0F-8C56FB6F90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83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3DE24-A3EE-4F4A-A439-89F7AAD689E5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664C5-5EF3-48D9-AF0F-8C56FB6F90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57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4780" y="350246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sz="2400" smtClean="0"/>
              <a:t>可加入</a:t>
            </a:r>
            <a:r>
              <a:rPr lang="en-US" altLang="zh-TW" sz="2400" dirty="0" smtClean="0"/>
              <a:t>Snubber filter</a:t>
            </a:r>
            <a:r>
              <a:rPr lang="zh-TW" altLang="en-US" sz="2400" dirty="0" smtClean="0"/>
              <a:t>來抑制</a:t>
            </a:r>
            <a:r>
              <a:rPr lang="en-US" altLang="zh-TW" sz="2400" dirty="0" smtClean="0"/>
              <a:t>SW peak voltage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958" y="1177958"/>
            <a:ext cx="7797244" cy="2554934"/>
          </a:xfrm>
          <a:prstGeom prst="rect">
            <a:avLst/>
          </a:prstGeom>
        </p:spPr>
      </p:pic>
      <p:graphicFrame>
        <p:nvGraphicFramePr>
          <p:cNvPr id="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401332"/>
              </p:ext>
            </p:extLst>
          </p:nvPr>
        </p:nvGraphicFramePr>
        <p:xfrm>
          <a:off x="2501676" y="3867829"/>
          <a:ext cx="6554898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558"/>
                <a:gridCol w="1603364"/>
                <a:gridCol w="1656080"/>
                <a:gridCol w="15358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37 V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@100uA,10uH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w/o Snubber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w/</a:t>
                      </a:r>
                      <a:r>
                        <a:rPr lang="en-US" altLang="zh-TW" dirty="0" err="1" smtClean="0"/>
                        <a:t>i</a:t>
                      </a:r>
                      <a:r>
                        <a:rPr lang="en-US" altLang="zh-TW" dirty="0" smtClean="0"/>
                        <a:t> Snubber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l-GR" altLang="zh-TW" dirty="0" smtClean="0">
                          <a:solidFill>
                            <a:srgbClr val="FF0000"/>
                          </a:solidFill>
                        </a:rPr>
                        <a:t>Ω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 + 20pF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Rsnub+Csnub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w/</a:t>
                      </a:r>
                      <a:r>
                        <a:rPr lang="en-US" altLang="zh-TW" dirty="0" err="1" smtClean="0"/>
                        <a:t>i</a:t>
                      </a:r>
                      <a:r>
                        <a:rPr lang="en-US" altLang="zh-TW" dirty="0" smtClean="0"/>
                        <a:t> Snubber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l-GR" altLang="zh-TW" dirty="0" smtClean="0">
                          <a:solidFill>
                            <a:srgbClr val="FF0000"/>
                          </a:solidFill>
                        </a:rPr>
                        <a:t>Ω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 + 40pF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Rsnub+Csnub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Efficiency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66.8 %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62.3 %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56 %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13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266" y="226142"/>
            <a:ext cx="7895842" cy="5576981"/>
          </a:xfrm>
          <a:prstGeom prst="rect">
            <a:avLst/>
          </a:prstGeom>
        </p:spPr>
      </p:pic>
      <p:sp>
        <p:nvSpPr>
          <p:cNvPr id="9" name="文字方塊 73"/>
          <p:cNvSpPr txBox="1"/>
          <p:nvPr/>
        </p:nvSpPr>
        <p:spPr>
          <a:xfrm>
            <a:off x="2399494" y="1725379"/>
            <a:ext cx="1264257" cy="34278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>
                <a:solidFill>
                  <a:srgbClr val="FF0000"/>
                </a:solidFill>
              </a:rPr>
              <a:t>w/o Snubber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文字方塊 74"/>
          <p:cNvSpPr txBox="1"/>
          <p:nvPr/>
        </p:nvSpPr>
        <p:spPr>
          <a:xfrm>
            <a:off x="3084947" y="2743264"/>
            <a:ext cx="1028102" cy="34278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>
                <a:solidFill>
                  <a:srgbClr val="FF0000"/>
                </a:solidFill>
              </a:rPr>
              <a:t>5Ω + 20PF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文字方塊 75"/>
          <p:cNvSpPr txBox="1"/>
          <p:nvPr/>
        </p:nvSpPr>
        <p:spPr>
          <a:xfrm>
            <a:off x="3530210" y="3732775"/>
            <a:ext cx="1028102" cy="34278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>
                <a:solidFill>
                  <a:srgbClr val="FF0000"/>
                </a:solidFill>
              </a:rPr>
              <a:t>5Ω + 40PF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2751635" y="1361079"/>
            <a:ext cx="559976" cy="29077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3311611" y="2378977"/>
            <a:ext cx="502508" cy="29077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3796609" y="3442002"/>
            <a:ext cx="495305" cy="29077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4587728"/>
              </p:ext>
            </p:extLst>
          </p:nvPr>
        </p:nvGraphicFramePr>
        <p:xfrm>
          <a:off x="2993816" y="4936562"/>
          <a:ext cx="655489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558"/>
                <a:gridCol w="1603364"/>
                <a:gridCol w="1656080"/>
                <a:gridCol w="15358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37 V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@100uA,10uH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w/o Snubber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w/</a:t>
                      </a:r>
                      <a:r>
                        <a:rPr lang="en-US" altLang="zh-TW" dirty="0" err="1" smtClean="0"/>
                        <a:t>i</a:t>
                      </a:r>
                      <a:r>
                        <a:rPr lang="en-US" altLang="zh-TW" dirty="0" smtClean="0"/>
                        <a:t> Snubber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l-GR" altLang="zh-TW" dirty="0" smtClean="0">
                          <a:solidFill>
                            <a:srgbClr val="FF0000"/>
                          </a:solidFill>
                        </a:rPr>
                        <a:t>Ω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 + 20pF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Rsnub+Csnub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w/</a:t>
                      </a:r>
                      <a:r>
                        <a:rPr lang="en-US" altLang="zh-TW" dirty="0" err="1" smtClean="0"/>
                        <a:t>i</a:t>
                      </a:r>
                      <a:r>
                        <a:rPr lang="en-US" altLang="zh-TW" dirty="0" smtClean="0"/>
                        <a:t> Snubber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l-GR" altLang="zh-TW" dirty="0" smtClean="0">
                          <a:solidFill>
                            <a:srgbClr val="FF0000"/>
                          </a:solidFill>
                        </a:rPr>
                        <a:t>Ω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 + 40pF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Rsnub+Csnub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SW peak </a:t>
                      </a:r>
                      <a:r>
                        <a:rPr lang="en-US" altLang="zh-TW" dirty="0" smtClean="0"/>
                        <a:t>suppression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0 %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-37 %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-58 %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圓角矩形 17"/>
          <p:cNvSpPr/>
          <p:nvPr/>
        </p:nvSpPr>
        <p:spPr>
          <a:xfrm>
            <a:off x="4781031" y="360816"/>
            <a:ext cx="495305" cy="29077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73"/>
          <p:cNvSpPr txBox="1"/>
          <p:nvPr/>
        </p:nvSpPr>
        <p:spPr>
          <a:xfrm>
            <a:off x="4396554" y="621838"/>
            <a:ext cx="1196290" cy="338554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 smtClean="0">
                <a:solidFill>
                  <a:srgbClr val="FF0000"/>
                </a:solidFill>
              </a:rPr>
              <a:t>No SW peak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99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28463</TotalTime>
  <Words>86</Words>
  <Application>Microsoft Office PowerPoint</Application>
  <PresentationFormat>寬螢幕</PresentationFormat>
  <Paragraphs>31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吳家岱</dc:creator>
  <cp:lastModifiedBy>吳家岱</cp:lastModifiedBy>
  <cp:revision>17</cp:revision>
  <dcterms:created xsi:type="dcterms:W3CDTF">2023-01-05T07:28:56Z</dcterms:created>
  <dcterms:modified xsi:type="dcterms:W3CDTF">2023-02-02T01:28:30Z</dcterms:modified>
</cp:coreProperties>
</file>