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53F62-0653-41F8-B25F-2AE24D33B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889F1-8CB0-4886-8FED-C2A4648DC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D6E69-CCC7-458B-B4B5-DB8078869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3308C-768F-4931-941B-EE7AF6337DD8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33702-50D1-4D21-8D85-E72F4EF8E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3623A-08A4-4236-BE60-563ED26FF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E640-34CB-4739-861C-53ACEC20E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97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69AD-6092-40D6-A8DA-370141D69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F2F3DF-FB53-4FC0-BCB3-79E098020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57E03-7D46-4FF3-8BC1-4D0BB7AB7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3308C-768F-4931-941B-EE7AF6337DD8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67344-982E-48D5-A658-FE7FB042A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0BF98-D3DA-4A03-9751-CA3B307B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E640-34CB-4739-861C-53ACEC20E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162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E1C6F9-B706-4590-91D0-3AE8CC7A7D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A41338-0BBF-42FB-B914-A92F0B1E1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FD583-B682-494F-B09F-87A1B9C9A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3308C-768F-4931-941B-EE7AF6337DD8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53469-C940-4559-A759-0C0848E0D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BFE61-7373-4D4A-9E9E-5E3338F67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E640-34CB-4739-861C-53ACEC20E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411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08A6D-043F-495C-80C2-A6F94C4B5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F2A72-8972-4F06-8F30-68564A4C1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A61A0-B90E-45CE-923A-D4A470C5C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3308C-768F-4931-941B-EE7AF6337DD8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D1554-70CA-44D0-8070-C834B777E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DAAAC-6C9D-4A60-A28C-9626D29C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E640-34CB-4739-861C-53ACEC20E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51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EDC3C-449D-4CA8-A9F6-F1047504B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733C-1365-447A-9E32-F1349CE8E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65F2A-6F77-4471-85BE-383E0796D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3308C-768F-4931-941B-EE7AF6337DD8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AA4C8-4E4B-4947-92FC-1CB61DFA6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9722D-551C-4B84-B7F8-57E0F959E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E640-34CB-4739-861C-53ACEC20E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843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92312-3782-47AF-80C9-33973C71E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3D089-2496-44AB-B631-3D65E6B9FA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397F5-DE0C-4CE9-98D2-0E0364FEF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3AEE6-2859-4343-8677-FD05B0994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3308C-768F-4931-941B-EE7AF6337DD8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B5915-48B9-4593-8A91-C35F25268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90AB1-66AB-46FE-88C1-7642DB90A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E640-34CB-4739-861C-53ACEC20E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1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FF7A9-B457-4134-BE0B-A54B8BB1E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4BE00-1C9D-458F-9F7A-9C5AD4531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23642-8D5D-41AB-AAD4-4C01A8FAC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E5EBE8-919E-46C3-9E95-FBBB95D002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329BF7-DCAF-4A64-9E56-01C38CD2F5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FB19DE-EB72-4A5A-B232-3759BD224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3308C-768F-4931-941B-EE7AF6337DD8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BEFEF4-E194-4DAB-8C13-90D274BFF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A0016F-885A-4354-81DA-079540825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E640-34CB-4739-861C-53ACEC20E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672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8CE8A-2FEC-4D8B-8A10-DF041681A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5E22A3-7C02-403B-AADC-F1DF9BE67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3308C-768F-4931-941B-EE7AF6337DD8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1C1F00-AA52-429E-8EAC-0657F634C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A8455C-51C6-4A62-AB3D-D8C085098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E640-34CB-4739-861C-53ACEC20E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257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76B2E8-6847-453E-9D6B-ED34A78F3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3308C-768F-4931-941B-EE7AF6337DD8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B2336C-8484-4D70-A862-2FEC77244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0E68E-8A4C-456A-90C7-C30ECD1B6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E640-34CB-4739-861C-53ACEC20E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97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67600-C0C8-4D38-84B6-A825E6A02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1A684-D8EB-4A4C-9D68-892E6F370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857EC-7EE0-4D7B-A4E1-F52465D96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4CD9B-968B-4188-90DE-44FCB77B3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3308C-768F-4931-941B-EE7AF6337DD8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9794E-D41D-47CD-A99F-315C56F10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DB289-DFD2-4ACB-B3AF-DF9460DDF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E640-34CB-4739-861C-53ACEC20E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337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55F50-A05A-4D92-A138-8756E673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D8F4AC-89B6-4BD2-911C-6FB7E46188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DEF71-88F4-46A7-BEFD-7F7B3EDEA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40139-562D-41A6-AD55-FBFF6C7A2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3308C-768F-4931-941B-EE7AF6337DD8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D2D75-7073-4208-99A0-17A4A103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FD746-50B5-4AFB-AD2D-E3412314E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E640-34CB-4739-861C-53ACEC20E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23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E9E991-7E9E-42EE-9448-430B49587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7401F-D828-40D8-A697-62A2841FD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80F7D-307F-46B3-BA0B-8270F7D095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3308C-768F-4931-941B-EE7AF6337DD8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3778C-2E69-4531-A0AE-2D5F857A9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F847D-2A97-4BC4-9AFE-F25289823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9E640-34CB-4739-861C-53ACEC20E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07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8D76D-45D4-4A0D-AAAE-7BE44081D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88624"/>
            <a:ext cx="9144000" cy="785950"/>
          </a:xfrm>
        </p:spPr>
        <p:txBody>
          <a:bodyPr>
            <a:normAutofit/>
          </a:bodyPr>
          <a:lstStyle/>
          <a:p>
            <a:r>
              <a:rPr lang="en-IN" sz="3200" b="1" dirty="0"/>
              <a:t>Assignment for Innovaccer SDE Internship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651C8C-3BD6-46AD-AA92-795A5CC09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5948" y="2487121"/>
            <a:ext cx="9780104" cy="891209"/>
          </a:xfrm>
        </p:spPr>
        <p:txBody>
          <a:bodyPr>
            <a:normAutofit/>
          </a:bodyPr>
          <a:lstStyle/>
          <a:p>
            <a:r>
              <a:rPr lang="en-IN" sz="5400" dirty="0">
                <a:latin typeface="Adobe Naskh Medium" panose="01010101010101010101" pitchFamily="50" charset="-78"/>
                <a:cs typeface="Adobe Naskh Medium" panose="01010101010101010101" pitchFamily="50" charset="-78"/>
              </a:rPr>
              <a:t>Entry Management System - ENTRYLITE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2DB0E-333A-4A89-82CA-54325214AD8F}"/>
              </a:ext>
            </a:extLst>
          </p:cNvPr>
          <p:cNvSpPr txBox="1"/>
          <p:nvPr/>
        </p:nvSpPr>
        <p:spPr>
          <a:xfrm>
            <a:off x="2451653" y="3890877"/>
            <a:ext cx="80838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dirty="0"/>
              <a:t>Vanshika Bansal</a:t>
            </a:r>
          </a:p>
          <a:p>
            <a:pPr algn="r"/>
            <a:r>
              <a:rPr lang="en-IN" sz="2000" dirty="0"/>
              <a:t>3</a:t>
            </a:r>
            <a:r>
              <a:rPr lang="en-IN" sz="2000" baseline="30000" dirty="0"/>
              <a:t>rd</a:t>
            </a:r>
            <a:r>
              <a:rPr lang="en-IN" sz="2000" dirty="0"/>
              <a:t> year, Computer Science Major</a:t>
            </a:r>
          </a:p>
          <a:p>
            <a:pPr algn="r"/>
            <a:r>
              <a:rPr lang="en-IN" sz="2000" dirty="0"/>
              <a:t>Shiv Nadar University</a:t>
            </a:r>
          </a:p>
        </p:txBody>
      </p:sp>
    </p:spTree>
    <p:extLst>
      <p:ext uri="{BB962C8B-B14F-4D97-AF65-F5344CB8AC3E}">
        <p14:creationId xmlns:p14="http://schemas.microsoft.com/office/powerpoint/2010/main" val="1175310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5803B7-4C5C-4A60-A513-D3209953E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"/>
          <a:stretch/>
        </p:blipFill>
        <p:spPr>
          <a:xfrm>
            <a:off x="1132439" y="556591"/>
            <a:ext cx="3466064" cy="59533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548239-36C8-4344-96AC-06FCB62F9841}"/>
              </a:ext>
            </a:extLst>
          </p:cNvPr>
          <p:cNvSpPr txBox="1"/>
          <p:nvPr/>
        </p:nvSpPr>
        <p:spPr>
          <a:xfrm>
            <a:off x="5612915" y="348054"/>
            <a:ext cx="598998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200" dirty="0"/>
              <a:t>FRONT PAGE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App name-</a:t>
            </a:r>
            <a:r>
              <a:rPr lang="en-IN" sz="2000" dirty="0" err="1"/>
              <a:t>EntryLite</a:t>
            </a:r>
            <a:endParaRPr lang="en-IN" sz="20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60982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AC1E9E-9901-4D2F-BD7A-C5C5D82A0E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7"/>
          <a:stretch/>
        </p:blipFill>
        <p:spPr>
          <a:xfrm>
            <a:off x="695117" y="477079"/>
            <a:ext cx="3585335" cy="61388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D1BB6B-BFDB-4719-A1E7-DC103A9FDF28}"/>
              </a:ext>
            </a:extLst>
          </p:cNvPr>
          <p:cNvSpPr txBox="1"/>
          <p:nvPr/>
        </p:nvSpPr>
        <p:spPr>
          <a:xfrm>
            <a:off x="5194852" y="477079"/>
            <a:ext cx="63020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SECOND PAGE</a:t>
            </a:r>
          </a:p>
          <a:p>
            <a:endParaRPr lang="en-IN" dirty="0"/>
          </a:p>
          <a:p>
            <a:r>
              <a:rPr lang="en-IN" sz="2000" dirty="0"/>
              <a:t>Enter whether you are a host or visitor, there are two separate tables for both of them.</a:t>
            </a:r>
          </a:p>
        </p:txBody>
      </p:sp>
    </p:spTree>
    <p:extLst>
      <p:ext uri="{BB962C8B-B14F-4D97-AF65-F5344CB8AC3E}">
        <p14:creationId xmlns:p14="http://schemas.microsoft.com/office/powerpoint/2010/main" val="1405716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03F2E0-F681-48A4-B1A2-F1CEDA00D7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30"/>
          <a:stretch/>
        </p:blipFill>
        <p:spPr>
          <a:xfrm>
            <a:off x="761379" y="556590"/>
            <a:ext cx="3545577" cy="60240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9AC831-D9F4-41EE-9A44-CC6106EACA8D}"/>
              </a:ext>
            </a:extLst>
          </p:cNvPr>
          <p:cNvSpPr txBox="1"/>
          <p:nvPr/>
        </p:nvSpPr>
        <p:spPr>
          <a:xfrm>
            <a:off x="5300870" y="450574"/>
            <a:ext cx="617551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HOST PAGE</a:t>
            </a:r>
          </a:p>
          <a:p>
            <a:endParaRPr lang="en-IN" dirty="0"/>
          </a:p>
          <a:p>
            <a:r>
              <a:rPr lang="en-IN" sz="2000" dirty="0"/>
              <a:t>Firstly, hosts of the company will be registered.</a:t>
            </a:r>
          </a:p>
          <a:p>
            <a:r>
              <a:rPr lang="en-IN" sz="2000" dirty="0"/>
              <a:t>Here my database was empty and this is the first host entry.</a:t>
            </a:r>
          </a:p>
          <a:p>
            <a:r>
              <a:rPr lang="en-IN" sz="2000" dirty="0"/>
              <a:t>On clicking OK, the host will be registered</a:t>
            </a:r>
          </a:p>
        </p:txBody>
      </p:sp>
    </p:spTree>
    <p:extLst>
      <p:ext uri="{BB962C8B-B14F-4D97-AF65-F5344CB8AC3E}">
        <p14:creationId xmlns:p14="http://schemas.microsoft.com/office/powerpoint/2010/main" val="3226189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226C27-9ED1-4E81-AB24-DB42805C1C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1"/>
          <a:stretch/>
        </p:blipFill>
        <p:spPr>
          <a:xfrm>
            <a:off x="443326" y="450574"/>
            <a:ext cx="3585335" cy="61653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A0D4A6-A955-4570-98EF-4A3C378B6EF5}"/>
              </a:ext>
            </a:extLst>
          </p:cNvPr>
          <p:cNvSpPr txBox="1"/>
          <p:nvPr/>
        </p:nvSpPr>
        <p:spPr>
          <a:xfrm>
            <a:off x="5300870" y="450574"/>
            <a:ext cx="617551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VISITOR PAGE</a:t>
            </a:r>
          </a:p>
          <a:p>
            <a:endParaRPr lang="en-IN" dirty="0"/>
          </a:p>
          <a:p>
            <a:r>
              <a:rPr lang="en-IN" sz="2000" dirty="0"/>
              <a:t>Now, the visitors will start flowing in.</a:t>
            </a:r>
          </a:p>
          <a:p>
            <a:r>
              <a:rPr lang="en-IN" sz="2000" dirty="0"/>
              <a:t>I registered using my email id so that I receive the respective mail.</a:t>
            </a:r>
          </a:p>
          <a:p>
            <a:r>
              <a:rPr lang="en-IN" sz="2000" dirty="0"/>
              <a:t>On clicking OK, the visitor will be registered and added to database.</a:t>
            </a:r>
          </a:p>
        </p:txBody>
      </p:sp>
    </p:spTree>
    <p:extLst>
      <p:ext uri="{BB962C8B-B14F-4D97-AF65-F5344CB8AC3E}">
        <p14:creationId xmlns:p14="http://schemas.microsoft.com/office/powerpoint/2010/main" val="1610317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EE7937-28A5-48FE-A56D-7A743296AE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7"/>
          <a:stretch/>
        </p:blipFill>
        <p:spPr>
          <a:xfrm>
            <a:off x="310805" y="371060"/>
            <a:ext cx="3671267" cy="63212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EF8804-4F36-48D9-A1E9-69869194573A}"/>
              </a:ext>
            </a:extLst>
          </p:cNvPr>
          <p:cNvSpPr txBox="1"/>
          <p:nvPr/>
        </p:nvSpPr>
        <p:spPr>
          <a:xfrm>
            <a:off x="5122173" y="371061"/>
            <a:ext cx="61755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LAST PAGE</a:t>
            </a:r>
          </a:p>
          <a:p>
            <a:endParaRPr lang="en-IN" dirty="0"/>
          </a:p>
          <a:p>
            <a:r>
              <a:rPr lang="en-IN" sz="2000" dirty="0"/>
              <a:t>The visitor is greeted and is now connected to a host.</a:t>
            </a:r>
          </a:p>
        </p:txBody>
      </p:sp>
    </p:spTree>
    <p:extLst>
      <p:ext uri="{BB962C8B-B14F-4D97-AF65-F5344CB8AC3E}">
        <p14:creationId xmlns:p14="http://schemas.microsoft.com/office/powerpoint/2010/main" val="228820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F7F85A-399C-46E6-A0AA-4D6B60CAEC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5" t="3470" r="1" b="66825"/>
          <a:stretch/>
        </p:blipFill>
        <p:spPr>
          <a:xfrm>
            <a:off x="278296" y="2133599"/>
            <a:ext cx="4517276" cy="23837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336B07-9858-4D4A-A200-FD8DB1622894}"/>
              </a:ext>
            </a:extLst>
          </p:cNvPr>
          <p:cNvSpPr txBox="1"/>
          <p:nvPr/>
        </p:nvSpPr>
        <p:spPr>
          <a:xfrm>
            <a:off x="5108920" y="463826"/>
            <a:ext cx="6175513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HOST NOTIFIED</a:t>
            </a:r>
          </a:p>
          <a:p>
            <a:endParaRPr lang="en-IN" dirty="0"/>
          </a:p>
          <a:p>
            <a:r>
              <a:rPr lang="en-IN" sz="2000" dirty="0"/>
              <a:t>A host is selected and informed about the visitor via a message.</a:t>
            </a:r>
          </a:p>
          <a:p>
            <a:r>
              <a:rPr lang="en-IN" sz="2000" dirty="0"/>
              <a:t>So at the company’s office an alternative message transferring can be developed to decrease the dependency on </a:t>
            </a:r>
            <a:r>
              <a:rPr lang="en-IN" sz="2000" dirty="0" err="1"/>
              <a:t>gmail</a:t>
            </a:r>
            <a:r>
              <a:rPr lang="en-IN" sz="2000" dirty="0"/>
              <a:t>/yahoo can be </a:t>
            </a:r>
            <a:r>
              <a:rPr lang="en-IN" sz="2000" dirty="0" err="1"/>
              <a:t>atleast</a:t>
            </a:r>
            <a:r>
              <a:rPr lang="en-IN" sz="2000" dirty="0"/>
              <a:t> within the organisation.</a:t>
            </a:r>
          </a:p>
        </p:txBody>
      </p:sp>
    </p:spTree>
    <p:extLst>
      <p:ext uri="{BB962C8B-B14F-4D97-AF65-F5344CB8AC3E}">
        <p14:creationId xmlns:p14="http://schemas.microsoft.com/office/powerpoint/2010/main" val="3376140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91665E-A870-48FC-9C53-2ECE076BF1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18"/>
          <a:stretch/>
        </p:blipFill>
        <p:spPr>
          <a:xfrm>
            <a:off x="244544" y="463826"/>
            <a:ext cx="3534129" cy="60429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A1DC8B-8DE6-4D7C-9E6D-1B5F9A3F7EC1}"/>
              </a:ext>
            </a:extLst>
          </p:cNvPr>
          <p:cNvSpPr txBox="1"/>
          <p:nvPr/>
        </p:nvSpPr>
        <p:spPr>
          <a:xfrm>
            <a:off x="5108920" y="463826"/>
            <a:ext cx="6175513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VISIT DETAILS FOR VISITOR</a:t>
            </a:r>
          </a:p>
          <a:p>
            <a:endParaRPr lang="en-IN" dirty="0"/>
          </a:p>
          <a:p>
            <a:r>
              <a:rPr lang="en-IN" sz="2000" dirty="0"/>
              <a:t>The visitor is sent his visit details via email after the meeting is over. </a:t>
            </a:r>
          </a:p>
          <a:p>
            <a:r>
              <a:rPr lang="en-IN" sz="2000" dirty="0"/>
              <a:t>Here, a template for the mail is created and values are filled in every time visit takes place.</a:t>
            </a:r>
          </a:p>
          <a:p>
            <a:r>
              <a:rPr lang="en-IN" sz="2000" dirty="0"/>
              <a:t>Here, the sender is my email as I tested on my phone.</a:t>
            </a:r>
          </a:p>
          <a:p>
            <a:r>
              <a:rPr lang="en-IN" sz="2000" dirty="0"/>
              <a:t>Also, I sent the email right after registering to make the testing easier.</a:t>
            </a:r>
          </a:p>
        </p:txBody>
      </p:sp>
    </p:spTree>
    <p:extLst>
      <p:ext uri="{BB962C8B-B14F-4D97-AF65-F5344CB8AC3E}">
        <p14:creationId xmlns:p14="http://schemas.microsoft.com/office/powerpoint/2010/main" val="4287163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86950-B2DE-4D8D-811D-E0FC15289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ASSUMPTIONS AND FUTURE PROSPECTS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D65FBF-E7C2-4B7C-9A6C-727118C37C2E}"/>
              </a:ext>
            </a:extLst>
          </p:cNvPr>
          <p:cNvSpPr txBox="1"/>
          <p:nvPr/>
        </p:nvSpPr>
        <p:spPr>
          <a:xfrm>
            <a:off x="583096" y="1690688"/>
            <a:ext cx="110655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Assumption: </a:t>
            </a:r>
          </a:p>
          <a:p>
            <a:r>
              <a:rPr lang="en-IN" dirty="0"/>
              <a:t>The visitor visits only once in a day and the data is for a single day.</a:t>
            </a:r>
          </a:p>
          <a:p>
            <a:r>
              <a:rPr lang="en-IN" dirty="0"/>
              <a:t>The host registers only once.</a:t>
            </a:r>
          </a:p>
          <a:p>
            <a:r>
              <a:rPr lang="en-IN" dirty="0"/>
              <a:t>Currently, the hosts are assigned randomly.</a:t>
            </a:r>
          </a:p>
          <a:p>
            <a:endParaRPr lang="en-IN" dirty="0"/>
          </a:p>
          <a:p>
            <a:r>
              <a:rPr lang="en-IN" dirty="0"/>
              <a:t>Future:</a:t>
            </a:r>
          </a:p>
          <a:p>
            <a:r>
              <a:rPr lang="en-IN" dirty="0"/>
              <a:t>Every visitor will be given a unique visit id(via mail) to keep track of the visit better.</a:t>
            </a:r>
          </a:p>
          <a:p>
            <a:r>
              <a:rPr lang="en-IN" dirty="0"/>
              <a:t>Process can be made simpler if visitor visits for more than once.</a:t>
            </a:r>
          </a:p>
          <a:p>
            <a:r>
              <a:rPr lang="en-IN" dirty="0"/>
              <a:t>The visitor’s experience and needs can be enhanced by looking at his/her past visits.</a:t>
            </a:r>
          </a:p>
          <a:p>
            <a:r>
              <a:rPr lang="en-IN" dirty="0"/>
              <a:t>The host gives additional details like time slots, designation.</a:t>
            </a:r>
          </a:p>
          <a:p>
            <a:r>
              <a:rPr lang="en-IN" dirty="0"/>
              <a:t>Keeps track of the number of visitors attended and not attended each day </a:t>
            </a:r>
            <a:r>
              <a:rPr lang="en-IN"/>
              <a:t>for surveys.</a:t>
            </a:r>
            <a:endParaRPr lang="en-IN" dirty="0"/>
          </a:p>
          <a:p>
            <a:r>
              <a:rPr lang="en-IN" dirty="0"/>
              <a:t>While assigning hosts, the type of meeting or reason, and free slots of host can be considered so that no one is over burdened.</a:t>
            </a:r>
          </a:p>
          <a:p>
            <a:r>
              <a:rPr lang="en-IN" dirty="0"/>
              <a:t>Provision of group meetings registration.</a:t>
            </a:r>
          </a:p>
          <a:p>
            <a:r>
              <a:rPr lang="en-IN" dirty="0"/>
              <a:t>If meeting cannot be scheduled due to any reason inform the visitor as soon as possible.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085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410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Adobe Naskh Medium</vt:lpstr>
      <vt:lpstr>Arial</vt:lpstr>
      <vt:lpstr>Calibri</vt:lpstr>
      <vt:lpstr>Calibri Light</vt:lpstr>
      <vt:lpstr>Office Theme</vt:lpstr>
      <vt:lpstr>Assignment for Innovaccer SDE Internship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ASSUMPTIONS AND FUTURE PROSPECTS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for Innovaccer SDE Internship</dc:title>
  <dc:creator>Vanshika Bansal</dc:creator>
  <cp:lastModifiedBy>Vanshika Bansal</cp:lastModifiedBy>
  <cp:revision>7</cp:revision>
  <dcterms:created xsi:type="dcterms:W3CDTF">2019-11-28T12:36:39Z</dcterms:created>
  <dcterms:modified xsi:type="dcterms:W3CDTF">2019-11-28T13:31:29Z</dcterms:modified>
</cp:coreProperties>
</file>