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4" r:id="rId12"/>
    <p:sldId id="320" r:id="rId13"/>
    <p:sldId id="321" r:id="rId14"/>
    <p:sldId id="322" r:id="rId15"/>
    <p:sldId id="32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20"/>
      </p:cViewPr>
      <p:guideLst>
        <p:guide orient="horz" pos="4315"/>
        <p:guide/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9CD4-3191-43F9-A478-81F9D054F7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495A-ADB4-4672-AB97-11EAF9CB29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" y="123825"/>
            <a:ext cx="11668125" cy="661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0340" y="541655"/>
            <a:ext cx="9291320" cy="5407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" y="147637"/>
            <a:ext cx="11687175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23825"/>
            <a:ext cx="11677650" cy="6610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61925"/>
            <a:ext cx="11715750" cy="6534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" y="157162"/>
            <a:ext cx="11687175" cy="6543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" y="114300"/>
            <a:ext cx="11687175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47637"/>
            <a:ext cx="11677650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38112"/>
            <a:ext cx="11696700" cy="6581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42875"/>
            <a:ext cx="116967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57162"/>
            <a:ext cx="11658600" cy="6543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" y="142875"/>
            <a:ext cx="11687175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42875"/>
            <a:ext cx="11658600" cy="657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47637"/>
            <a:ext cx="11620500" cy="65627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177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明</dc:creator>
  <cp:lastModifiedBy>Administrator</cp:lastModifiedBy>
  <cp:revision>3</cp:revision>
  <dcterms:created xsi:type="dcterms:W3CDTF">2021-02-22T15:52:00Z</dcterms:created>
  <dcterms:modified xsi:type="dcterms:W3CDTF">2021-12-12T12:37:36Z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44DA51055A4C4F07BACA1589AD58E55C</vt:lpwstr>
  </property>
  <property fmtid="{D5CDD505-2E9C-101B-9397-08002B2CF9AE}" pid="3" name="KSOProductBuildVer">
    <vt:lpwstr>2052-11.1.0.11115</vt:lpwstr>
  </property>
</Properties>
</file>