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CD4E-3E37-4E39-9A6A-5311F91DBA5F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B12E-B99F-4AF4-8401-FF8F7308D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38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CD4E-3E37-4E39-9A6A-5311F91DBA5F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B12E-B99F-4AF4-8401-FF8F7308D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47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CD4E-3E37-4E39-9A6A-5311F91DBA5F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B12E-B99F-4AF4-8401-FF8F7308D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42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CD4E-3E37-4E39-9A6A-5311F91DBA5F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B12E-B99F-4AF4-8401-FF8F7308D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78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CD4E-3E37-4E39-9A6A-5311F91DBA5F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B12E-B99F-4AF4-8401-FF8F7308D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156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CD4E-3E37-4E39-9A6A-5311F91DBA5F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B12E-B99F-4AF4-8401-FF8F7308D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15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CD4E-3E37-4E39-9A6A-5311F91DBA5F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B12E-B99F-4AF4-8401-FF8F7308D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56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CD4E-3E37-4E39-9A6A-5311F91DBA5F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B12E-B99F-4AF4-8401-FF8F7308D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02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CD4E-3E37-4E39-9A6A-5311F91DBA5F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B12E-B99F-4AF4-8401-FF8F7308D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1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CD4E-3E37-4E39-9A6A-5311F91DBA5F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B12E-B99F-4AF4-8401-FF8F7308D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55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CD4E-3E37-4E39-9A6A-5311F91DBA5F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B12E-B99F-4AF4-8401-FF8F7308D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57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6CD4E-3E37-4E39-9A6A-5311F91DBA5F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4B12E-B99F-4AF4-8401-FF8F7308D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32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1"/>
            <a:ext cx="7772400" cy="685799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Our Current Solution</a:t>
            </a:r>
            <a:endParaRPr lang="en-US" sz="2800" b="1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04800" y="1143000"/>
            <a:ext cx="85344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463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Current Solution Prospects</a:t>
            </a:r>
            <a:endParaRPr lang="en-US" sz="36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Huge energy savings, reduced cost.</a:t>
            </a:r>
            <a:endParaRPr lang="en-US" sz="2800" dirty="0"/>
          </a:p>
          <a:p>
            <a:r>
              <a:rPr lang="en-IN" sz="2800" dirty="0" smtClean="0"/>
              <a:t>Energy savings</a:t>
            </a:r>
          </a:p>
          <a:p>
            <a:r>
              <a:rPr lang="en-IN" sz="2800" dirty="0" smtClean="0"/>
              <a:t>Lowered </a:t>
            </a:r>
            <a:r>
              <a:rPr lang="en-IN" sz="2800" dirty="0"/>
              <a:t>cost </a:t>
            </a:r>
            <a:endParaRPr lang="en-US" sz="2800" dirty="0"/>
          </a:p>
          <a:p>
            <a:r>
              <a:rPr lang="en-IN" sz="2800" dirty="0" smtClean="0"/>
              <a:t>Increased </a:t>
            </a:r>
            <a:r>
              <a:rPr lang="en-IN" sz="2800" dirty="0"/>
              <a:t>uptime </a:t>
            </a:r>
            <a:endParaRPr lang="en-US" sz="2800" dirty="0"/>
          </a:p>
          <a:p>
            <a:r>
              <a:rPr lang="en-IN" sz="2800" dirty="0" smtClean="0"/>
              <a:t>Cleaner environment</a:t>
            </a:r>
            <a:endParaRPr lang="en-US" sz="2800" dirty="0"/>
          </a:p>
          <a:p>
            <a:r>
              <a:rPr lang="en-IN" sz="2800" dirty="0" smtClean="0"/>
              <a:t>Easy </a:t>
            </a:r>
            <a:r>
              <a:rPr lang="en-IN" sz="2800" dirty="0"/>
              <a:t>acceptance, widespread adoption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02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The Roadmap</a:t>
            </a:r>
            <a:endParaRPr lang="en-US" sz="28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1200150"/>
            <a:ext cx="910590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796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Future Plans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600200"/>
            <a:ext cx="8229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Stored data  in database with the help of Artificial Intelligence and Machine Learning will help us to  use the energy in the </a:t>
            </a:r>
            <a:r>
              <a:rPr lang="en-US" dirty="0" smtClean="0"/>
              <a:t>ATM</a:t>
            </a:r>
            <a:r>
              <a:rPr lang="en-US" dirty="0" smtClean="0"/>
              <a:t> Booth </a:t>
            </a:r>
            <a:r>
              <a:rPr lang="en-US" dirty="0" smtClean="0"/>
              <a:t>in the most efficient way.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By  analyzing the stored data from the database we can generate the </a:t>
            </a:r>
            <a:r>
              <a:rPr lang="en-US" dirty="0" err="1" smtClean="0"/>
              <a:t>atm</a:t>
            </a:r>
            <a:r>
              <a:rPr lang="en-US" dirty="0" smtClean="0"/>
              <a:t> booth usage data, </a:t>
            </a:r>
            <a:r>
              <a:rPr lang="en-US" dirty="0" err="1" smtClean="0"/>
              <a:t>atm</a:t>
            </a:r>
            <a:r>
              <a:rPr lang="en-US" dirty="0" smtClean="0"/>
              <a:t> booth health data, energy consumption data.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We can map all the </a:t>
            </a:r>
            <a:r>
              <a:rPr lang="en-US" dirty="0" err="1" smtClean="0"/>
              <a:t>atms</a:t>
            </a:r>
            <a:r>
              <a:rPr lang="en-US" dirty="0" smtClean="0"/>
              <a:t> region wise having a  centralized administrative system to monitor them remotely.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The same plan can also be implemented to NBFC institutions  and other booth type e-corner setups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2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120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Our Current Solution</vt:lpstr>
      <vt:lpstr>Current Solution Prospects</vt:lpstr>
      <vt:lpstr>The Roadmap</vt:lpstr>
      <vt:lpstr>Future Plans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Current Solution</dc:title>
  <dc:creator>tanumoy</dc:creator>
  <cp:lastModifiedBy>tanumoy</cp:lastModifiedBy>
  <cp:revision>1</cp:revision>
  <dcterms:created xsi:type="dcterms:W3CDTF">2020-08-01T06:18:53Z</dcterms:created>
  <dcterms:modified xsi:type="dcterms:W3CDTF">2020-08-01T06:27:01Z</dcterms:modified>
</cp:coreProperties>
</file>