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5" r:id="rId21"/>
    <p:sldId id="280" r:id="rId22"/>
    <p:sldId id="281" r:id="rId23"/>
    <p:sldId id="282" r:id="rId24"/>
    <p:sldId id="283" r:id="rId25"/>
    <p:sldId id="261" r:id="rId26"/>
    <p:sldId id="262" r:id="rId27"/>
    <p:sldId id="258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>
    <p:extLst>
      <p:ext uri="{19B8F6BF-5375-455C-9EA6-DF929625EA0E}">
        <p15:presenceInfo xmlns:p15="http://schemas.microsoft.com/office/powerpoint/2012/main" userId="290ca76714aad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99FF"/>
    <a:srgbClr val="66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>
            <a:lumMod val="50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476250" y="304801"/>
            <a:ext cx="11391900" cy="6248400"/>
          </a:xfrm>
          <a:prstGeom prst="rect">
            <a:avLst/>
          </a:prstGeom>
          <a:solidFill>
            <a:srgbClr val="663300">
              <a:alpha val="61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 rot="5400000">
            <a:off x="2881315" y="-261937"/>
            <a:ext cx="6857998" cy="7381877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27034" b="-15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>
            <a:lumMod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2400" y="123825"/>
            <a:ext cx="11887200" cy="661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123826" y="-1676400"/>
            <a:ext cx="12315825" cy="6772275"/>
          </a:xfrm>
          <a:prstGeom prst="rect">
            <a:avLst/>
          </a:prstGeom>
          <a:noFill/>
        </p:spPr>
        <p:txBody>
          <a:bodyPr wrap="square" rtlCol="0">
            <a:prstTxWarp prst="textWave1">
              <a:avLst>
                <a:gd name="adj1" fmla="val 12500"/>
                <a:gd name="adj2" fmla="val -234"/>
              </a:avLst>
            </a:prstTxWarp>
            <a:spAutoFit/>
          </a:bodyPr>
          <a:lstStyle/>
          <a:p>
            <a:r>
              <a:rPr lang="en-US" dirty="0" smtClean="0">
                <a:blipFill dpi="0" rotWithShape="1">
                  <a:blip r:embed="rId2">
                    <a:alphaModFix amt="52000"/>
                  </a:blip>
                  <a:srcRect/>
                  <a:stretch>
                    <a:fillRect/>
                  </a:stretch>
                </a:blipFill>
              </a:rPr>
              <a:t>------------</a:t>
            </a:r>
            <a:endParaRPr lang="en-US" dirty="0">
              <a:blipFill dpi="0" rotWithShape="1">
                <a:blip r:embed="rId2">
                  <a:alphaModFix amt="52000"/>
                </a:blip>
                <a:srcRect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313659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8779-A14B-4625-8157-A667E7ACB9C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E529-F17F-443F-9955-635BE79B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9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799518"/>
            <a:ext cx="7266287" cy="8650545"/>
            <a:chOff x="0" y="-757755"/>
            <a:chExt cx="7266287" cy="8650545"/>
          </a:xfrm>
          <a:blipFill>
            <a:blip r:embed="rId2">
              <a:alphaModFix amt="52000"/>
            </a:blip>
            <a:stretch>
              <a:fillRect t="-27034" b="-15586"/>
            </a:stretch>
          </a:blipFill>
        </p:grpSpPr>
        <p:grpSp>
          <p:nvGrpSpPr>
            <p:cNvPr id="19" name="Group 18"/>
            <p:cNvGrpSpPr/>
            <p:nvPr/>
          </p:nvGrpSpPr>
          <p:grpSpPr>
            <a:xfrm>
              <a:off x="0" y="-757755"/>
              <a:ext cx="5559528" cy="8608777"/>
              <a:chOff x="-151" y="-759419"/>
              <a:chExt cx="5328944" cy="8442830"/>
            </a:xfrm>
            <a:grpFill/>
          </p:grpSpPr>
          <p:sp>
            <p:nvSpPr>
              <p:cNvPr id="9" name="Hexagon 8"/>
              <p:cNvSpPr/>
              <p:nvPr/>
            </p:nvSpPr>
            <p:spPr>
              <a:xfrm>
                <a:off x="3342005" y="3556725"/>
                <a:ext cx="1934308" cy="1582616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/>
              <p:cNvSpPr/>
              <p:nvPr/>
            </p:nvSpPr>
            <p:spPr>
              <a:xfrm>
                <a:off x="3394485" y="100412"/>
                <a:ext cx="1934308" cy="1582616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-151" y="-759419"/>
                <a:ext cx="3650657" cy="7564295"/>
                <a:chOff x="128809" y="-759419"/>
                <a:chExt cx="3650657" cy="7564295"/>
              </a:xfrm>
              <a:grpFill/>
            </p:grpSpPr>
            <p:sp>
              <p:nvSpPr>
                <p:cNvPr id="4" name="Hexagon 3"/>
                <p:cNvSpPr/>
                <p:nvPr/>
              </p:nvSpPr>
              <p:spPr>
                <a:xfrm>
                  <a:off x="128960" y="46894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Hexagon 5"/>
                <p:cNvSpPr/>
                <p:nvPr/>
              </p:nvSpPr>
              <p:spPr>
                <a:xfrm>
                  <a:off x="1799963" y="2650551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Hexagon 6"/>
                <p:cNvSpPr/>
                <p:nvPr/>
              </p:nvSpPr>
              <p:spPr>
                <a:xfrm>
                  <a:off x="1845158" y="-759419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Hexagon 7"/>
                <p:cNvSpPr/>
                <p:nvPr/>
              </p:nvSpPr>
              <p:spPr>
                <a:xfrm>
                  <a:off x="1799963" y="953068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Hexagon 9"/>
                <p:cNvSpPr/>
                <p:nvPr/>
              </p:nvSpPr>
              <p:spPr>
                <a:xfrm>
                  <a:off x="128960" y="1772016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128960" y="3497138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128809" y="5222260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>
                  <a:off x="1799963" y="4375673"/>
                  <a:ext cx="1934308" cy="1582616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>
                <a:off x="3342005" y="1813637"/>
                <a:ext cx="1934308" cy="1582616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/>
              <p:cNvSpPr/>
              <p:nvPr/>
            </p:nvSpPr>
            <p:spPr>
              <a:xfrm>
                <a:off x="3342005" y="5281847"/>
                <a:ext cx="1934308" cy="1582616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1671003" y="6100795"/>
                <a:ext cx="1934308" cy="1582616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Hexagon 19"/>
            <p:cNvSpPr/>
            <p:nvPr/>
          </p:nvSpPr>
          <p:spPr>
            <a:xfrm>
              <a:off x="5284829" y="2833597"/>
              <a:ext cx="1934308" cy="158261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5284829" y="1032128"/>
              <a:ext cx="1934308" cy="158261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5284829" y="4579839"/>
              <a:ext cx="1934308" cy="158261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5331979" y="-707804"/>
              <a:ext cx="1934308" cy="158261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230236" y="6310174"/>
              <a:ext cx="1934308" cy="158261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406586"/>
            <a:ext cx="12192000" cy="17851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0" b="1" spc="50" dirty="0" smtClean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TIME-WISE-24</a:t>
            </a:r>
            <a:endParaRPr lang="en-US" sz="11000" dirty="0" smtClean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3850" y="5154426"/>
            <a:ext cx="3776990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Created by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Nusrat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Jahan</a:t>
            </a:r>
            <a:r>
              <a:rPr lang="en-US" dirty="0" smtClean="0">
                <a:solidFill>
                  <a:schemeClr val="bg1"/>
                </a:solidFill>
              </a:rPr>
              <a:t>         (C233464)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Tahasina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Tasnim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Afra</a:t>
            </a:r>
            <a:r>
              <a:rPr lang="en-US" dirty="0" smtClean="0">
                <a:solidFill>
                  <a:schemeClr val="bg1"/>
                </a:solidFill>
              </a:rPr>
              <a:t> (C233456)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Tanisha Chowdhury (C233462)</a:t>
            </a:r>
          </a:p>
        </p:txBody>
      </p:sp>
    </p:spTree>
    <p:extLst>
      <p:ext uri="{BB962C8B-B14F-4D97-AF65-F5344CB8AC3E}">
        <p14:creationId xmlns:p14="http://schemas.microsoft.com/office/powerpoint/2010/main" val="3900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091934"/>
            <a:ext cx="10058400" cy="2993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3"/>
          <a:stretch/>
        </p:blipFill>
        <p:spPr>
          <a:xfrm>
            <a:off x="419100" y="279083"/>
            <a:ext cx="8896350" cy="251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15425" y="1276350"/>
            <a:ext cx="2724150" cy="697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Nutrition panel</a:t>
            </a:r>
            <a:endParaRPr lang="en-US" sz="2000" u="sng" dirty="0"/>
          </a:p>
        </p:txBody>
      </p:sp>
      <p:sp>
        <p:nvSpPr>
          <p:cNvPr id="8" name="Rectangle 7"/>
          <p:cNvSpPr/>
          <p:nvPr/>
        </p:nvSpPr>
        <p:spPr>
          <a:xfrm>
            <a:off x="342899" y="6049803"/>
            <a:ext cx="9563101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You can erase the info you have added so when you </a:t>
            </a:r>
            <a:r>
              <a:rPr lang="en-US" sz="2000" u="sng" dirty="0" err="1" smtClean="0"/>
              <a:t>view,your</a:t>
            </a:r>
            <a:r>
              <a:rPr lang="en-US" sz="2000" u="sng" dirty="0" smtClean="0"/>
              <a:t> schedule remains empty</a:t>
            </a:r>
          </a:p>
        </p:txBody>
      </p:sp>
    </p:spTree>
    <p:extLst>
      <p:ext uri="{BB962C8B-B14F-4D97-AF65-F5344CB8AC3E}">
        <p14:creationId xmlns:p14="http://schemas.microsoft.com/office/powerpoint/2010/main" val="31946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836116"/>
            <a:ext cx="8410576" cy="4212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7289" y="5353882"/>
            <a:ext cx="3486785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If the </a:t>
            </a:r>
            <a:r>
              <a:rPr lang="en-US" sz="2000" u="sng" dirty="0" smtClean="0"/>
              <a:t>user </a:t>
            </a:r>
            <a:r>
              <a:rPr lang="en-US" sz="2000" u="sng" dirty="0" smtClean="0"/>
              <a:t>is an employee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4497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42900"/>
            <a:ext cx="10058400" cy="2857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3505200"/>
            <a:ext cx="10058400" cy="29546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85191" y="1354001"/>
            <a:ext cx="1354384" cy="120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Search for job results and apply</a:t>
            </a:r>
            <a:endParaRPr lang="en-US" sz="2000" u="sng" dirty="0"/>
          </a:p>
        </p:txBody>
      </p:sp>
      <p:sp>
        <p:nvSpPr>
          <p:cNvPr id="5" name="Rectangle 4"/>
          <p:cNvSpPr/>
          <p:nvPr/>
        </p:nvSpPr>
        <p:spPr>
          <a:xfrm>
            <a:off x="298254" y="4659571"/>
            <a:ext cx="1282718" cy="94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Schedule interview time for chosen job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1170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555946"/>
            <a:ext cx="8243185" cy="5768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86215" y="3105945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View schedule of the employee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8132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83670"/>
            <a:ext cx="10058400" cy="3874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0250" y="5038724"/>
            <a:ext cx="8020050" cy="583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The employee can record contacts of other people they meet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817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20"/>
          <p:cNvSpPr>
            <a:spLocks noChangeAspect="1" noChangeArrowheads="1"/>
          </p:cNvSpPr>
          <p:nvPr/>
        </p:nvSpPr>
        <p:spPr bwMode="auto">
          <a:xfrm>
            <a:off x="307974" y="7937"/>
            <a:ext cx="3978275" cy="39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2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2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2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2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084262"/>
            <a:ext cx="10058400" cy="31746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43300" y="5000942"/>
            <a:ext cx="525780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One main objective is Health tracking !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3770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9" t="-1629" r="17329" b="1629"/>
          <a:stretch/>
        </p:blipFill>
        <p:spPr>
          <a:xfrm>
            <a:off x="3133725" y="3512340"/>
            <a:ext cx="8658225" cy="2923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67750" y="1737000"/>
            <a:ext cx="312420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Diet plan for a fit lifestyle</a:t>
            </a:r>
            <a:endParaRPr lang="en-US" sz="2000" u="sng" dirty="0"/>
          </a:p>
        </p:txBody>
      </p:sp>
      <p:sp>
        <p:nvSpPr>
          <p:cNvPr id="5" name="Rectangle 4"/>
          <p:cNvSpPr/>
          <p:nvPr/>
        </p:nvSpPr>
        <p:spPr>
          <a:xfrm>
            <a:off x="295275" y="4769999"/>
            <a:ext cx="3038475" cy="7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You can choose what kind you prefer</a:t>
            </a:r>
            <a:endParaRPr lang="en-US" sz="2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3"/>
          <a:stretch/>
        </p:blipFill>
        <p:spPr>
          <a:xfrm>
            <a:off x="171450" y="76200"/>
            <a:ext cx="8572500" cy="33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65" y="4801431"/>
            <a:ext cx="1724660" cy="76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User is an entrepreneur!</a:t>
            </a:r>
            <a:endParaRPr lang="en-US" sz="2000" u="sng" dirty="0"/>
          </a:p>
        </p:txBody>
      </p:sp>
      <p:sp>
        <p:nvSpPr>
          <p:cNvPr id="7" name="Rectangle 6"/>
          <p:cNvSpPr/>
          <p:nvPr/>
        </p:nvSpPr>
        <p:spPr>
          <a:xfrm>
            <a:off x="9343390" y="1816893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Update and replace your diet plan</a:t>
            </a:r>
            <a:endParaRPr lang="en-US" sz="2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" b="11382"/>
          <a:stretch/>
        </p:blipFill>
        <p:spPr>
          <a:xfrm>
            <a:off x="247650" y="204786"/>
            <a:ext cx="9239250" cy="3224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562350"/>
            <a:ext cx="10058400" cy="30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516" b="5599"/>
          <a:stretch/>
        </p:blipFill>
        <p:spPr>
          <a:xfrm>
            <a:off x="285750" y="271463"/>
            <a:ext cx="8982075" cy="2995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43390" y="1816893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For the athletes</a:t>
            </a:r>
            <a:endParaRPr lang="en-US" sz="2000" u="sng" dirty="0"/>
          </a:p>
        </p:txBody>
      </p:sp>
      <p:sp>
        <p:nvSpPr>
          <p:cNvPr id="7" name="Rectangle 6"/>
          <p:cNvSpPr/>
          <p:nvPr/>
        </p:nvSpPr>
        <p:spPr>
          <a:xfrm>
            <a:off x="128905" y="4637723"/>
            <a:ext cx="2142491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keep track of your productivity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" t="814" r="3503" b="15895"/>
          <a:stretch/>
        </p:blipFill>
        <p:spPr>
          <a:xfrm>
            <a:off x="2114550" y="3267075"/>
            <a:ext cx="9801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" t="1853" r="1037" b="3970"/>
          <a:stretch/>
        </p:blipFill>
        <p:spPr>
          <a:xfrm>
            <a:off x="1057275" y="1238250"/>
            <a:ext cx="10058400" cy="3388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4548" y="5167734"/>
            <a:ext cx="4463854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Record your health metrics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8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552450"/>
            <a:ext cx="11163300" cy="55553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solidFill>
                  <a:schemeClr val="bg1"/>
                </a:solidFill>
              </a:rPr>
              <a:t>Purpose</a:t>
            </a:r>
            <a:r>
              <a:rPr lang="en-US" sz="4400" dirty="0">
                <a:solidFill>
                  <a:schemeClr val="bg1"/>
                </a:solidFill>
              </a:rPr>
              <a:t>: 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</a:t>
            </a:r>
            <a:r>
              <a:rPr lang="en-US" sz="2800" dirty="0">
                <a:solidFill>
                  <a:schemeClr val="bg1"/>
                </a:solidFill>
              </a:rPr>
              <a:t>help users manage their schedules efficiently with features like class timetables, meal plans, exercise plans, and reminders.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                               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solidFill>
                  <a:schemeClr val="bg1"/>
                </a:solidFill>
              </a:rPr>
              <a:t>Objectives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Simplify </a:t>
            </a:r>
            <a:r>
              <a:rPr lang="en-US" sz="2800" dirty="0">
                <a:solidFill>
                  <a:schemeClr val="bg1"/>
                </a:solidFill>
              </a:rPr>
              <a:t>Scheduling                                                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Enhance </a:t>
            </a:r>
            <a:r>
              <a:rPr lang="en-US" sz="2800" dirty="0">
                <a:solidFill>
                  <a:schemeClr val="bg1"/>
                </a:solidFill>
              </a:rPr>
              <a:t>Productivity                                                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Promote Healthy </a:t>
            </a:r>
            <a:r>
              <a:rPr lang="en-US" sz="2800" dirty="0" smtClean="0">
                <a:solidFill>
                  <a:schemeClr val="bg1"/>
                </a:solidFill>
              </a:rPr>
              <a:t>Lifestyle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Facilitate </a:t>
            </a:r>
            <a:r>
              <a:rPr lang="en-US" sz="2800" dirty="0">
                <a:solidFill>
                  <a:schemeClr val="bg1"/>
                </a:solidFill>
              </a:rPr>
              <a:t>Personal </a:t>
            </a:r>
            <a:r>
              <a:rPr lang="en-US" sz="2800" dirty="0" smtClean="0">
                <a:solidFill>
                  <a:schemeClr val="bg1"/>
                </a:solidFill>
              </a:rPr>
              <a:t>Management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1328737"/>
            <a:ext cx="10723419" cy="4200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1240" y="5658681"/>
            <a:ext cx="5753736" cy="6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The homemaker panel applies the same features too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290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87000" y="1293287"/>
            <a:ext cx="1828800" cy="1402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An alarm…</a:t>
            </a:r>
            <a:endParaRPr lang="en-US" sz="2000" u="sng" dirty="0"/>
          </a:p>
        </p:txBody>
      </p:sp>
      <p:sp>
        <p:nvSpPr>
          <p:cNvPr id="6" name="Rectangle 5"/>
          <p:cNvSpPr/>
          <p:nvPr/>
        </p:nvSpPr>
        <p:spPr>
          <a:xfrm>
            <a:off x="195931" y="5938365"/>
            <a:ext cx="11503262" cy="91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...which will call you at the time of your given task. It shows you the time left for the task to be  performed.</a:t>
            </a:r>
            <a:endParaRPr lang="en-US" sz="2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2" y="339447"/>
            <a:ext cx="10058400" cy="3245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718202"/>
            <a:ext cx="10058400" cy="23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900" y="2896016"/>
            <a:ext cx="3086100" cy="6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Manages exercise plans, offering functionalities to choose, view, edit, and delete exercises.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10323" b="4127"/>
          <a:stretch/>
        </p:blipFill>
        <p:spPr>
          <a:xfrm>
            <a:off x="296254" y="3452813"/>
            <a:ext cx="9020175" cy="304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 b="12489"/>
          <a:stretch/>
        </p:blipFill>
        <p:spPr>
          <a:xfrm>
            <a:off x="304800" y="253963"/>
            <a:ext cx="9001125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33840" y="1210507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You can even delete what you have previously chosen</a:t>
            </a:r>
            <a:endParaRPr lang="en-US" sz="2000" u="sng" dirty="0"/>
          </a:p>
        </p:txBody>
      </p:sp>
      <p:sp>
        <p:nvSpPr>
          <p:cNvPr id="6" name="Rectangle 5"/>
          <p:cNvSpPr/>
          <p:nvPr/>
        </p:nvSpPr>
        <p:spPr>
          <a:xfrm>
            <a:off x="147320" y="4874063"/>
            <a:ext cx="3100706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The data gets erased and thus when you view it shows no record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309" r="13419" b="12946"/>
          <a:stretch/>
        </p:blipFill>
        <p:spPr>
          <a:xfrm>
            <a:off x="3067940" y="3376612"/>
            <a:ext cx="8795131" cy="32242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996" b="16189"/>
          <a:stretch/>
        </p:blipFill>
        <p:spPr>
          <a:xfrm>
            <a:off x="219075" y="142874"/>
            <a:ext cx="9078749" cy="32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523875"/>
            <a:ext cx="10058400" cy="53749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9550" y="5898832"/>
            <a:ext cx="537210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Finally the exit function that will leave the app~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420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333375"/>
            <a:ext cx="11649075" cy="61863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COMPONENTS</a:t>
            </a:r>
            <a:r>
              <a:rPr lang="en-US" sz="4400" b="1" dirty="0">
                <a:solidFill>
                  <a:schemeClr val="bg1"/>
                </a:solidFill>
              </a:rPr>
              <a:t>: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TimeWise24 </a:t>
            </a:r>
            <a:r>
              <a:rPr lang="en-US" sz="2200" dirty="0">
                <a:solidFill>
                  <a:schemeClr val="bg1"/>
                </a:solidFill>
              </a:rPr>
              <a:t>supports users across various occupations by offering tools for effective schedule management, reminders, health tracking, and personal notes, enhancing productivity and well-being for all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User Authentication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 Sign-Up : </a:t>
            </a:r>
            <a:r>
              <a:rPr lang="en-US" sz="2200" dirty="0">
                <a:solidFill>
                  <a:schemeClr val="bg1"/>
                </a:solidFill>
              </a:rPr>
              <a:t>Allows users to create new accounts. 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Login : </a:t>
            </a:r>
            <a:r>
              <a:rPr lang="en-US" sz="2200" dirty="0">
                <a:solidFill>
                  <a:schemeClr val="bg1"/>
                </a:solidFill>
              </a:rPr>
              <a:t>Validates user credentials to access the application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200" b="1" dirty="0" smtClean="0">
                <a:solidFill>
                  <a:schemeClr val="bg1"/>
                </a:solidFill>
              </a:rPr>
              <a:t>Timetable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AddClassRoutine</a:t>
            </a:r>
            <a:r>
              <a:rPr lang="en-US" sz="2200" dirty="0" smtClean="0">
                <a:solidFill>
                  <a:schemeClr val="bg1"/>
                </a:solidFill>
              </a:rPr>
              <a:t>(vector&lt;</a:t>
            </a:r>
            <a:r>
              <a:rPr lang="en-US" sz="2200" dirty="0" err="1" smtClean="0">
                <a:solidFill>
                  <a:schemeClr val="bg1"/>
                </a:solidFill>
              </a:rPr>
              <a:t>TimetableEntry</a:t>
            </a:r>
            <a:r>
              <a:rPr lang="en-US" sz="2200" dirty="0">
                <a:solidFill>
                  <a:schemeClr val="bg1"/>
                </a:solidFill>
              </a:rPr>
              <a:t>&gt;&amp; </a:t>
            </a:r>
            <a:r>
              <a:rPr lang="en-US" sz="2200" dirty="0" err="1">
                <a:solidFill>
                  <a:schemeClr val="bg1"/>
                </a:solidFill>
              </a:rPr>
              <a:t>classRoutine</a:t>
            </a:r>
            <a:r>
              <a:rPr lang="en-US" sz="2200" dirty="0" smtClean="0">
                <a:solidFill>
                  <a:schemeClr val="bg1"/>
                </a:solidFill>
              </a:rPr>
              <a:t>) : </a:t>
            </a:r>
            <a:r>
              <a:rPr lang="en-US" sz="2200" dirty="0">
                <a:solidFill>
                  <a:schemeClr val="bg1"/>
                </a:solidFill>
              </a:rPr>
              <a:t>Function to add and manage class schedules. 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 smtClean="0">
                <a:solidFill>
                  <a:schemeClr val="bg1"/>
                </a:solidFill>
              </a:rPr>
              <a:t>showAcademicTimetable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string &amp;username</a:t>
            </a:r>
            <a:r>
              <a:rPr lang="en-US" sz="2200" dirty="0" smtClean="0">
                <a:solidFill>
                  <a:schemeClr val="bg1"/>
                </a:solidFill>
              </a:rPr>
              <a:t>) : </a:t>
            </a:r>
            <a:r>
              <a:rPr lang="en-US" sz="2200" dirty="0">
                <a:solidFill>
                  <a:schemeClr val="bg1"/>
                </a:solidFill>
              </a:rPr>
              <a:t>Displays the academic timetable for the logged-in user. 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 smtClean="0">
                <a:solidFill>
                  <a:schemeClr val="bg1"/>
                </a:solidFill>
              </a:rPr>
              <a:t>addMealTimetable</a:t>
            </a:r>
            <a:r>
              <a:rPr lang="en-US" sz="2200" dirty="0" smtClean="0">
                <a:solidFill>
                  <a:schemeClr val="bg1"/>
                </a:solidFill>
              </a:rPr>
              <a:t>(vector&lt;</a:t>
            </a:r>
            <a:r>
              <a:rPr lang="en-US" sz="2200" dirty="0" err="1" smtClean="0">
                <a:solidFill>
                  <a:schemeClr val="bg1"/>
                </a:solidFill>
              </a:rPr>
              <a:t>TimetableEntry</a:t>
            </a:r>
            <a:r>
              <a:rPr lang="en-US" sz="2200" dirty="0">
                <a:solidFill>
                  <a:schemeClr val="bg1"/>
                </a:solidFill>
              </a:rPr>
              <a:t>&gt;&amp; </a:t>
            </a:r>
            <a:r>
              <a:rPr lang="en-US" sz="2200" dirty="0" err="1">
                <a:solidFill>
                  <a:schemeClr val="bg1"/>
                </a:solidFill>
              </a:rPr>
              <a:t>mealTimetable</a:t>
            </a:r>
            <a:r>
              <a:rPr lang="en-US" sz="2200" dirty="0" smtClean="0">
                <a:solidFill>
                  <a:schemeClr val="bg1"/>
                </a:solidFill>
              </a:rPr>
              <a:t>) : </a:t>
            </a:r>
            <a:r>
              <a:rPr lang="en-US" sz="2200" dirty="0">
                <a:solidFill>
                  <a:schemeClr val="bg1"/>
                </a:solidFill>
              </a:rPr>
              <a:t>Manages meal schedules including breakfast, lunch, snack, and dinner. 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bg1"/>
                </a:solidFill>
              </a:rPr>
              <a:t>s</a:t>
            </a:r>
            <a:r>
              <a:rPr lang="en-US" sz="2200" dirty="0" err="1" smtClean="0">
                <a:solidFill>
                  <a:schemeClr val="bg1"/>
                </a:solidFill>
              </a:rPr>
              <a:t>howMealTimetable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const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string &amp;username</a:t>
            </a:r>
            <a:r>
              <a:rPr lang="en-US" sz="2200" dirty="0" smtClean="0">
                <a:solidFill>
                  <a:schemeClr val="bg1"/>
                </a:solidFill>
              </a:rPr>
              <a:t>) : </a:t>
            </a:r>
            <a:r>
              <a:rPr lang="en-US" sz="2200" dirty="0">
                <a:solidFill>
                  <a:schemeClr val="bg1"/>
                </a:solidFill>
              </a:rPr>
              <a:t>Displays meal schedules in a 24-hour </a:t>
            </a:r>
            <a:r>
              <a:rPr lang="en-US" sz="2200" dirty="0" smtClean="0">
                <a:solidFill>
                  <a:schemeClr val="bg1"/>
                </a:solidFill>
              </a:rPr>
              <a:t>format.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0"/>
            <a:ext cx="1171575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COMPONENTS: 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3. Daily </a:t>
            </a:r>
            <a:r>
              <a:rPr lang="en-US" sz="2400" b="1" dirty="0">
                <a:solidFill>
                  <a:schemeClr val="bg1"/>
                </a:solidFill>
              </a:rPr>
              <a:t>Schedule </a:t>
            </a:r>
            <a:r>
              <a:rPr lang="en-US" sz="2400" b="1" dirty="0" smtClean="0">
                <a:solidFill>
                  <a:schemeClr val="bg1"/>
                </a:solidFill>
              </a:rPr>
              <a:t>Viewing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viewDailySchedule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const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string &amp;username</a:t>
            </a:r>
            <a:r>
              <a:rPr lang="en-US" sz="2400" dirty="0" smtClean="0">
                <a:solidFill>
                  <a:schemeClr val="bg1"/>
                </a:solidFill>
              </a:rPr>
              <a:t>): </a:t>
            </a:r>
            <a:r>
              <a:rPr lang="en-US" sz="2400" dirty="0">
                <a:solidFill>
                  <a:schemeClr val="bg1"/>
                </a:solidFill>
              </a:rPr>
              <a:t>Provides a comprehensive view of the daily schedule, integrating class and meal timetables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4. Reminders </a:t>
            </a:r>
            <a:r>
              <a:rPr lang="en-US" sz="2400" b="1" dirty="0">
                <a:solidFill>
                  <a:schemeClr val="bg1"/>
                </a:solidFill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</a:rPr>
              <a:t>Alerts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</a:rPr>
              <a:t>setReminder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const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string &amp;username</a:t>
            </a:r>
            <a:r>
              <a:rPr lang="en-US" sz="2400" dirty="0" smtClean="0">
                <a:solidFill>
                  <a:schemeClr val="bg1"/>
                </a:solidFill>
              </a:rPr>
              <a:t>): </a:t>
            </a:r>
            <a:r>
              <a:rPr lang="en-US" sz="2400" dirty="0">
                <a:solidFill>
                  <a:schemeClr val="bg1"/>
                </a:solidFill>
              </a:rPr>
              <a:t>Allows users to set reminders for classes, meals, or other </a:t>
            </a:r>
            <a:r>
              <a:rPr lang="en-US" sz="2400" dirty="0" smtClean="0">
                <a:solidFill>
                  <a:schemeClr val="bg1"/>
                </a:solidFill>
              </a:rPr>
              <a:t>tasks. You can also see them with the </a:t>
            </a:r>
            <a:r>
              <a:rPr lang="en-US" sz="2400" dirty="0" err="1" smtClean="0">
                <a:solidFill>
                  <a:schemeClr val="bg1"/>
                </a:solidFill>
              </a:rPr>
              <a:t>showReminders</a:t>
            </a:r>
            <a:r>
              <a:rPr lang="en-US" sz="2400" dirty="0" smtClean="0">
                <a:solidFill>
                  <a:schemeClr val="bg1"/>
                </a:solidFill>
              </a:rPr>
              <a:t>-function. 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</a:rPr>
              <a:t>checkReminders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const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string &amp;username</a:t>
            </a:r>
            <a:r>
              <a:rPr lang="en-US" sz="2400" dirty="0" smtClean="0">
                <a:solidFill>
                  <a:schemeClr val="bg1"/>
                </a:solidFill>
              </a:rPr>
              <a:t>): </a:t>
            </a:r>
            <a:r>
              <a:rPr lang="en-US" sz="2400" dirty="0">
                <a:solidFill>
                  <a:schemeClr val="bg1"/>
                </a:solidFill>
              </a:rPr>
              <a:t>Checks upcoming reminders and notifies the user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5. Diet </a:t>
            </a:r>
            <a:r>
              <a:rPr lang="en-US" sz="2400" b="1" dirty="0">
                <a:solidFill>
                  <a:schemeClr val="bg1"/>
                </a:solidFill>
              </a:rPr>
              <a:t>and Exercise Plan </a:t>
            </a:r>
            <a:r>
              <a:rPr lang="en-US" sz="2400" b="1" dirty="0" smtClean="0">
                <a:solidFill>
                  <a:schemeClr val="bg1"/>
                </a:solidFill>
              </a:rPr>
              <a:t>Management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</a:rPr>
              <a:t>handleDietPlan</a:t>
            </a:r>
            <a:r>
              <a:rPr lang="en-US" sz="2400" dirty="0" smtClean="0">
                <a:solidFill>
                  <a:schemeClr val="bg1"/>
                </a:solidFill>
              </a:rPr>
              <a:t>(): </a:t>
            </a:r>
            <a:r>
              <a:rPr lang="en-US" sz="2400" dirty="0">
                <a:solidFill>
                  <a:schemeClr val="bg1"/>
                </a:solidFill>
              </a:rPr>
              <a:t>Manages diet plans, allowing users to add, edit, and delete diet options. 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bg1"/>
                </a:solidFill>
              </a:rPr>
              <a:t>handleExercisePlan</a:t>
            </a:r>
            <a:r>
              <a:rPr lang="en-US" sz="2400" dirty="0" smtClean="0">
                <a:solidFill>
                  <a:schemeClr val="bg1"/>
                </a:solidFill>
              </a:rPr>
              <a:t>(): </a:t>
            </a:r>
            <a:r>
              <a:rPr lang="en-US" sz="2400" dirty="0">
                <a:solidFill>
                  <a:schemeClr val="bg1"/>
                </a:solidFill>
              </a:rPr>
              <a:t>Manages exercise plans, offering functionalities to choose, view, edit, and delete exercises.</a:t>
            </a:r>
          </a:p>
        </p:txBody>
      </p:sp>
    </p:spTree>
    <p:extLst>
      <p:ext uri="{BB962C8B-B14F-4D97-AF65-F5344CB8AC3E}">
        <p14:creationId xmlns:p14="http://schemas.microsoft.com/office/powerpoint/2010/main" val="37090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875" y="742950"/>
            <a:ext cx="11077575" cy="5170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bg1"/>
                </a:solidFill>
              </a:rPr>
              <a:t>Connecting to </a:t>
            </a:r>
            <a:r>
              <a:rPr lang="en-US" sz="4400" b="1" dirty="0" smtClean="0">
                <a:solidFill>
                  <a:schemeClr val="bg1"/>
                </a:solidFill>
              </a:rPr>
              <a:t>Reality:</a:t>
            </a:r>
            <a:endParaRPr lang="en-US" sz="44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800" u="sng" dirty="0" smtClean="0">
                <a:solidFill>
                  <a:schemeClr val="bg1"/>
                </a:solidFill>
              </a:rPr>
              <a:t>Imagine </a:t>
            </a:r>
            <a:r>
              <a:rPr lang="en-US" sz="2800" u="sng" dirty="0">
                <a:solidFill>
                  <a:schemeClr val="bg1"/>
                </a:solidFill>
              </a:rPr>
              <a:t>starting your day with </a:t>
            </a:r>
            <a:r>
              <a:rPr lang="en-US" sz="2800" u="sng" dirty="0" smtClean="0">
                <a:solidFill>
                  <a:schemeClr val="bg1"/>
                </a:solidFill>
              </a:rPr>
              <a:t>TimeWise24</a:t>
            </a:r>
            <a:r>
              <a:rPr lang="en-US" sz="2800" dirty="0">
                <a:solidFill>
                  <a:schemeClr val="bg1"/>
                </a:solidFill>
              </a:rPr>
              <a:t>~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</a:rPr>
              <a:t>Morning</a:t>
            </a:r>
            <a:r>
              <a:rPr lang="en-US" sz="2600" dirty="0">
                <a:solidFill>
                  <a:schemeClr val="bg1"/>
                </a:solidFill>
              </a:rPr>
              <a:t>: Wake up to a reminder for your morning exercise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</a:rPr>
              <a:t>Midday</a:t>
            </a:r>
            <a:r>
              <a:rPr lang="en-US" sz="2600" dirty="0">
                <a:solidFill>
                  <a:schemeClr val="bg1"/>
                </a:solidFill>
              </a:rPr>
              <a:t>: Get a nudge to drink water and stay hydrated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</a:rPr>
              <a:t>Afternoon</a:t>
            </a:r>
            <a:r>
              <a:rPr lang="en-US" sz="2600" dirty="0">
                <a:solidFill>
                  <a:schemeClr val="bg1"/>
                </a:solidFill>
              </a:rPr>
              <a:t>: Follow your diet plan with pre-set meal reminders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</a:rPr>
              <a:t>Evening</a:t>
            </a:r>
            <a:r>
              <a:rPr lang="en-US" sz="2600" dirty="0">
                <a:solidFill>
                  <a:schemeClr val="bg1"/>
                </a:solidFill>
              </a:rPr>
              <a:t>: Review your health notes and plan for the next day.</a:t>
            </a:r>
          </a:p>
        </p:txBody>
      </p:sp>
    </p:spTree>
    <p:extLst>
      <p:ext uri="{BB962C8B-B14F-4D97-AF65-F5344CB8AC3E}">
        <p14:creationId xmlns:p14="http://schemas.microsoft.com/office/powerpoint/2010/main" val="2397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9" y="5029200"/>
            <a:ext cx="9477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 smtClean="0">
                <a:solidFill>
                  <a:schemeClr val="bg2">
                    <a:lumMod val="25000"/>
                  </a:schemeClr>
                </a:solidFill>
                <a:latin typeface="Bodoni MT Black" panose="02070A03080606020203" pitchFamily="18" charset="0"/>
              </a:rPr>
              <a:t>THANK YOU</a:t>
            </a:r>
            <a:endParaRPr lang="en-US" sz="9600" b="1" i="1" dirty="0">
              <a:solidFill>
                <a:schemeClr val="bg2">
                  <a:lumMod val="2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 b="17217"/>
          <a:stretch/>
        </p:blipFill>
        <p:spPr>
          <a:xfrm>
            <a:off x="1520809" y="1254125"/>
            <a:ext cx="8707120" cy="4683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266700"/>
            <a:ext cx="10758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Lets study the </a:t>
            </a:r>
            <a:r>
              <a:rPr lang="en-US" sz="4400" b="1" dirty="0" smtClean="0">
                <a:solidFill>
                  <a:schemeClr val="bg1"/>
                </a:solidFill>
              </a:rPr>
              <a:t>console and different features: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7136" y="6038850"/>
            <a:ext cx="244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Welcome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u="sng" dirty="0" smtClean="0">
                <a:solidFill>
                  <a:schemeClr val="bg1"/>
                </a:solidFill>
              </a:rPr>
              <a:t>panel</a:t>
            </a:r>
            <a:endParaRPr lang="en-US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7"/>
          <a:stretch/>
        </p:blipFill>
        <p:spPr>
          <a:xfrm>
            <a:off x="323850" y="257175"/>
            <a:ext cx="8467090" cy="3441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2"/>
          <a:stretch/>
        </p:blipFill>
        <p:spPr>
          <a:xfrm>
            <a:off x="3133725" y="4095750"/>
            <a:ext cx="8272780" cy="2294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82125" y="15621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Menu panel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550" y="4857750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User sign up</a:t>
            </a:r>
            <a:endParaRPr lang="en-US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23862"/>
            <a:ext cx="10058400" cy="2223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900361"/>
            <a:ext cx="10058400" cy="3135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975" y="4468057"/>
            <a:ext cx="1685925" cy="72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Select user occupation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10334625" y="962857"/>
            <a:ext cx="1685925" cy="72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U</a:t>
            </a:r>
            <a:r>
              <a:rPr lang="en-US" u="sng" dirty="0" smtClean="0"/>
              <a:t>ser login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995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" y="1051560"/>
            <a:ext cx="10058400" cy="3850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3265" y="5268157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User chooses student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1511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311"/>
          <a:stretch/>
        </p:blipFill>
        <p:spPr>
          <a:xfrm>
            <a:off x="2998470" y="3937890"/>
            <a:ext cx="8820150" cy="2215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99" t="407" r="14299" b="-407"/>
          <a:stretch/>
        </p:blipFill>
        <p:spPr>
          <a:xfrm>
            <a:off x="-983615" y="500856"/>
            <a:ext cx="10058400" cy="2341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74785" y="1343519"/>
            <a:ext cx="2620010" cy="65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Student can set their timetable…</a:t>
            </a:r>
            <a:endParaRPr lang="en-US" sz="2000" u="sng" dirty="0"/>
          </a:p>
        </p:txBody>
      </p:sp>
      <p:sp>
        <p:nvSpPr>
          <p:cNvPr id="9" name="Rectangle 8"/>
          <p:cNvSpPr/>
          <p:nvPr/>
        </p:nvSpPr>
        <p:spPr>
          <a:xfrm>
            <a:off x="179705" y="4663518"/>
            <a:ext cx="2694940" cy="76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…and any other activities they would like </a:t>
            </a:r>
            <a:r>
              <a:rPr lang="en-US" sz="2000" u="sng" dirty="0" err="1" smtClean="0"/>
              <a:t>eg</a:t>
            </a:r>
            <a:r>
              <a:rPr lang="en-US" sz="2000" u="sng" dirty="0" smtClean="0"/>
              <a:t>: Bus schedule </a:t>
            </a:r>
            <a:r>
              <a:rPr lang="en-US" sz="2000" u="sng" dirty="0" err="1" smtClean="0"/>
              <a:t>etc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87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8" y="361950"/>
            <a:ext cx="8421588" cy="6147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34475" y="2714625"/>
            <a:ext cx="2743200" cy="294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View your given schedule in table format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350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" b="4516"/>
          <a:stretch/>
        </p:blipFill>
        <p:spPr>
          <a:xfrm>
            <a:off x="257176" y="214312"/>
            <a:ext cx="8629649" cy="4071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40" y="4386491"/>
            <a:ext cx="9010650" cy="22033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81440" y="1829632"/>
            <a:ext cx="2724150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Set up remainders!</a:t>
            </a:r>
            <a:endParaRPr lang="en-US" sz="2000" u="sng" dirty="0"/>
          </a:p>
        </p:txBody>
      </p:sp>
      <p:sp>
        <p:nvSpPr>
          <p:cNvPr id="5" name="Rectangle 4"/>
          <p:cNvSpPr/>
          <p:nvPr/>
        </p:nvSpPr>
        <p:spPr>
          <a:xfrm>
            <a:off x="190501" y="5236831"/>
            <a:ext cx="2437764" cy="66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Other options include lifestyle related features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8083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590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Bodoni MT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</cp:revision>
  <dcterms:created xsi:type="dcterms:W3CDTF">2024-06-28T11:18:17Z</dcterms:created>
  <dcterms:modified xsi:type="dcterms:W3CDTF">2024-06-29T00:36:21Z</dcterms:modified>
</cp:coreProperties>
</file>