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336" r:id="rId3"/>
    <p:sldId id="337" r:id="rId4"/>
    <p:sldId id="340" r:id="rId5"/>
    <p:sldId id="347" r:id="rId6"/>
    <p:sldId id="348" r:id="rId7"/>
    <p:sldId id="349" r:id="rId8"/>
    <p:sldId id="351" r:id="rId9"/>
    <p:sldId id="338" r:id="rId10"/>
    <p:sldId id="339" r:id="rId11"/>
    <p:sldId id="345" r:id="rId12"/>
    <p:sldId id="341" r:id="rId13"/>
    <p:sldId id="342" r:id="rId14"/>
    <p:sldId id="343" r:id="rId15"/>
    <p:sldId id="344" r:id="rId16"/>
    <p:sldId id="346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4560" autoAdjust="0"/>
  </p:normalViewPr>
  <p:slideViewPr>
    <p:cSldViewPr snapToGrid="0" showGuides="1">
      <p:cViewPr varScale="1">
        <p:scale>
          <a:sx n="81" d="100"/>
          <a:sy n="81" d="100"/>
        </p:scale>
        <p:origin x="1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5C2B2-BC66-4F96-AC64-8D37C22F0F2C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F99F-944E-4826-9BB1-F82132492E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6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8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8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2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1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2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26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3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770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0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9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4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0AF1-0477-48C6-80AE-E60DB4EED027}" type="datetimeFigureOut">
              <a:rPr lang="tr-TR" smtClean="0"/>
              <a:t>15.08.2021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073E-0182-408B-96E0-341C170D9EF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40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_address" TargetMode="External"/><Relationship Id="rId2" Type="http://schemas.openxmlformats.org/officeDocument/2006/relationships/hyperlink" Target="https://en.wikipedia.org/wiki/Data_pack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en.wikipedia.org/wiki/Ethernet#cite_note-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132080" y="0"/>
            <a:ext cx="1153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ETHERNET NEDİR?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706FEB-63FA-4C83-898C-DA959821F8D5}"/>
              </a:ext>
            </a:extLst>
          </p:cNvPr>
          <p:cNvSpPr txBox="1"/>
          <p:nvPr/>
        </p:nvSpPr>
        <p:spPr>
          <a:xfrm>
            <a:off x="132080" y="1074656"/>
            <a:ext cx="11816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Network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ilgili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terim</a:t>
            </a:r>
            <a:r>
              <a:rPr lang="en-US" sz="2400" dirty="0"/>
              <a:t>. Ethernet 1980 </a:t>
            </a:r>
            <a:r>
              <a:rPr lang="en-US" sz="2400" dirty="0" err="1"/>
              <a:t>yılında</a:t>
            </a:r>
            <a:r>
              <a:rPr lang="en-US" sz="2400" dirty="0"/>
              <a:t> </a:t>
            </a:r>
            <a:r>
              <a:rPr lang="en-US" sz="2400" dirty="0" err="1"/>
              <a:t>ortaya</a:t>
            </a:r>
            <a:r>
              <a:rPr lang="en-US" sz="2400" dirty="0"/>
              <a:t> </a:t>
            </a:r>
            <a:r>
              <a:rPr lang="en-US" sz="2400" dirty="0" err="1"/>
              <a:t>çıkıyor</a:t>
            </a:r>
            <a:r>
              <a:rPr lang="en-US" sz="2400" dirty="0"/>
              <a:t> ve 1983 </a:t>
            </a:r>
            <a:r>
              <a:rPr lang="en-US" sz="2400" dirty="0" err="1"/>
              <a:t>yılında</a:t>
            </a:r>
            <a:r>
              <a:rPr lang="en-US" sz="2400" dirty="0"/>
              <a:t> IEEE 802.3 </a:t>
            </a:r>
            <a:r>
              <a:rPr lang="en-US" sz="2400" dirty="0" err="1"/>
              <a:t>olarak</a:t>
            </a:r>
            <a:r>
              <a:rPr lang="en-US" sz="2400" dirty="0"/>
              <a:t> standardize </a:t>
            </a:r>
            <a:r>
              <a:rPr lang="en-US" sz="2400" dirty="0" err="1"/>
              <a:t>ediliyor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Local area network (LAN) </a:t>
            </a:r>
            <a:r>
              <a:rPr lang="en-US" sz="2400" dirty="0" err="1"/>
              <a:t>için</a:t>
            </a:r>
            <a:r>
              <a:rPr lang="en-US" sz="2400" dirty="0"/>
              <a:t> physical ve data link layer </a:t>
            </a:r>
            <a:r>
              <a:rPr lang="en-US" sz="2400" dirty="0" err="1"/>
              <a:t>seviyesinde</a:t>
            </a:r>
            <a:r>
              <a:rPr lang="en-US" sz="2400" dirty="0"/>
              <a:t> </a:t>
            </a:r>
            <a:r>
              <a:rPr lang="en-US" sz="2400" dirty="0" err="1"/>
              <a:t>protokol</a:t>
            </a:r>
            <a:r>
              <a:rPr lang="en-US" sz="2400" dirty="0"/>
              <a:t> </a:t>
            </a:r>
            <a:r>
              <a:rPr lang="en-US" sz="2400" dirty="0" err="1"/>
              <a:t>tanımlarını</a:t>
            </a:r>
            <a:r>
              <a:rPr lang="en-US" sz="2400" dirty="0"/>
              <a:t> </a:t>
            </a:r>
            <a:r>
              <a:rPr lang="en-US" sz="2400" dirty="0" err="1"/>
              <a:t>içeriyor</a:t>
            </a:r>
            <a:r>
              <a:rPr lang="en-US" sz="2400" dirty="0"/>
              <a:t>. Wireless </a:t>
            </a:r>
            <a:r>
              <a:rPr lang="en-US" sz="2400" dirty="0" err="1"/>
              <a:t>içinse</a:t>
            </a:r>
            <a:r>
              <a:rPr lang="en-US" sz="2400" dirty="0"/>
              <a:t> IEEE 802.11 (1999) (Wi-Fi) </a:t>
            </a:r>
            <a:r>
              <a:rPr lang="en-US" sz="2400" dirty="0" err="1"/>
              <a:t>kullanılıyor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OSI model: </a:t>
            </a:r>
          </a:p>
          <a:p>
            <a:pPr lvl="1"/>
            <a:r>
              <a:rPr lang="en-US" sz="2400" dirty="0"/>
              <a:t>1- Physical layer</a:t>
            </a:r>
          </a:p>
          <a:p>
            <a:pPr lvl="1"/>
            <a:r>
              <a:rPr lang="en-US" sz="2400" dirty="0"/>
              <a:t>2- Data link layer</a:t>
            </a:r>
          </a:p>
          <a:p>
            <a:pPr lvl="1"/>
            <a:r>
              <a:rPr lang="en-US" sz="2400" dirty="0"/>
              <a:t>3- Network layer</a:t>
            </a:r>
          </a:p>
          <a:p>
            <a:pPr lvl="1"/>
            <a:r>
              <a:rPr lang="en-US" sz="2400" dirty="0"/>
              <a:t>4- Transport layer</a:t>
            </a:r>
          </a:p>
          <a:p>
            <a:pPr lvl="1"/>
            <a:r>
              <a:rPr lang="en-US" sz="2400" dirty="0"/>
              <a:t>5- Session layer</a:t>
            </a:r>
          </a:p>
          <a:p>
            <a:pPr lvl="1"/>
            <a:r>
              <a:rPr lang="en-US" sz="2400" dirty="0"/>
              <a:t>6- Presentation layer</a:t>
            </a:r>
          </a:p>
          <a:p>
            <a:pPr lvl="1"/>
            <a:r>
              <a:rPr lang="en-US" sz="2400" dirty="0"/>
              <a:t>7-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168467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802.3 DATA LINK LAYER</a:t>
            </a:r>
          </a:p>
          <a:p>
            <a:pPr algn="ctr"/>
            <a:r>
              <a:rPr lang="en-US" sz="4800" b="1" dirty="0"/>
              <a:t>MAC (MEDIA/MEDIUM ACCESS CONTROLLER)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04B29-B7D4-4E71-A178-0DB8AF34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187"/>
            <a:ext cx="12192000" cy="4418769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A99CB-5BF4-4147-AE1C-2F97FAD1C1B4}"/>
              </a:ext>
            </a:extLst>
          </p:cNvPr>
          <p:cNvSpPr/>
          <p:nvPr/>
        </p:nvSpPr>
        <p:spPr>
          <a:xfrm>
            <a:off x="4854804" y="1706252"/>
            <a:ext cx="4835951" cy="1065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F892B3-7875-4696-8565-A958167E3836}"/>
              </a:ext>
            </a:extLst>
          </p:cNvPr>
          <p:cNvSpPr/>
          <p:nvPr/>
        </p:nvSpPr>
        <p:spPr>
          <a:xfrm>
            <a:off x="0" y="1706252"/>
            <a:ext cx="4270342" cy="33842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802.3 DATA LINK LAYER</a:t>
            </a:r>
          </a:p>
          <a:p>
            <a:pPr algn="ctr"/>
            <a:r>
              <a:rPr lang="en-US" sz="4800" b="1" dirty="0"/>
              <a:t>MAC (MEDIA/MEDIUM ACCESS CONTROLLER)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E45B4-01BC-4446-9186-827A7832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020"/>
            <a:ext cx="12192000" cy="25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8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56235-D52A-4219-9482-2E43D149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9" y="125543"/>
            <a:ext cx="10239375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80051-4F83-4386-865F-B64E232C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20" y="1799881"/>
            <a:ext cx="10582275" cy="1400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0795F-A2C1-4069-B0A4-24AF6C0C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9" y="3117031"/>
            <a:ext cx="107061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59556-A0E6-4F1B-A041-22875BA5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4" y="130845"/>
            <a:ext cx="10639425" cy="433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FEB99-1D46-446B-A2E1-C13A5398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4" y="4464720"/>
            <a:ext cx="10582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BB100-E8F0-4C06-8AFD-78049D7D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4" y="54204"/>
            <a:ext cx="10639425" cy="2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8F3EC-BD5F-43E1-B54D-86C66A8E8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3" y="2502129"/>
            <a:ext cx="10563225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651A0-DB52-42CB-8D12-A3222F220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8604"/>
            <a:ext cx="10648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8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60FD7-20DE-479D-929C-F5AE520F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9" y="176065"/>
            <a:ext cx="7702976" cy="2752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13FE4-177D-4863-BB35-7EE9A218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1" y="2922136"/>
            <a:ext cx="8156935" cy="39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4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A90C6-EB6B-4F73-92AE-086224B5472C}"/>
              </a:ext>
            </a:extLst>
          </p:cNvPr>
          <p:cNvSpPr txBox="1"/>
          <p:nvPr/>
        </p:nvSpPr>
        <p:spPr>
          <a:xfrm>
            <a:off x="330200" y="0"/>
            <a:ext cx="1153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ETHERNET PROTOCOL</a:t>
            </a:r>
          </a:p>
          <a:p>
            <a:pPr algn="ctr"/>
            <a:r>
              <a:rPr lang="en-US" sz="4800" b="1" dirty="0"/>
              <a:t>=</a:t>
            </a:r>
          </a:p>
          <a:p>
            <a:pPr algn="ctr"/>
            <a:r>
              <a:rPr lang="en-US" sz="4800" b="1" dirty="0"/>
              <a:t>802.3 PHYSICAL LAYER</a:t>
            </a:r>
          </a:p>
          <a:p>
            <a:pPr algn="ctr"/>
            <a:r>
              <a:rPr lang="en-US" sz="4800" b="1" dirty="0"/>
              <a:t>+</a:t>
            </a:r>
          </a:p>
          <a:p>
            <a:pPr algn="ctr"/>
            <a:r>
              <a:rPr lang="en-US" sz="4800" b="1" dirty="0"/>
              <a:t>802.3 DATA LINK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44EBB-3DA1-4706-804A-B145A72E0E1B}"/>
              </a:ext>
            </a:extLst>
          </p:cNvPr>
          <p:cNvSpPr txBox="1"/>
          <p:nvPr/>
        </p:nvSpPr>
        <p:spPr>
          <a:xfrm>
            <a:off x="160255" y="4109242"/>
            <a:ext cx="11531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Bir </a:t>
            </a:r>
            <a:r>
              <a:rPr lang="en-US" sz="2400" b="1" dirty="0" err="1"/>
              <a:t>sonraki</a:t>
            </a:r>
            <a:r>
              <a:rPr lang="en-US" sz="2400" b="1" dirty="0"/>
              <a:t> </a:t>
            </a:r>
            <a:r>
              <a:rPr lang="en-US" sz="2400" b="1" dirty="0" err="1"/>
              <a:t>ders</a:t>
            </a:r>
            <a:r>
              <a:rPr lang="en-US" sz="2400" b="1" dirty="0"/>
              <a:t>: </a:t>
            </a:r>
          </a:p>
          <a:p>
            <a:endParaRPr lang="en-US" sz="2400" b="1" dirty="0"/>
          </a:p>
          <a:p>
            <a:r>
              <a:rPr lang="en-US" sz="2400" b="1" dirty="0"/>
              <a:t>NETWORK &amp; TRANSPORT LAYER: </a:t>
            </a:r>
            <a:r>
              <a:rPr lang="en-US" sz="2400" b="1" u="sng" dirty="0" err="1"/>
              <a:t>lwIP</a:t>
            </a:r>
            <a:r>
              <a:rPr lang="en-US" sz="2400" b="1" u="sng" dirty="0"/>
              <a:t> Open Source TCP/IP Stack</a:t>
            </a:r>
          </a:p>
          <a:p>
            <a:endParaRPr lang="en-US" sz="2400" b="1" u="sng" dirty="0"/>
          </a:p>
          <a:p>
            <a:r>
              <a:rPr lang="en-US" sz="2400" b="1" dirty="0"/>
              <a:t>NEXYS4 DDR </a:t>
            </a:r>
            <a:r>
              <a:rPr lang="en-US" sz="2400" b="1" dirty="0" err="1"/>
              <a:t>Kartında</a:t>
            </a:r>
            <a:r>
              <a:rPr lang="en-US" sz="2400" b="1" dirty="0"/>
              <a:t> </a:t>
            </a:r>
            <a:r>
              <a:rPr lang="en-US" sz="2400" b="1" dirty="0" err="1"/>
              <a:t>bilgisayar</a:t>
            </a:r>
            <a:r>
              <a:rPr lang="en-US" sz="2400" b="1" dirty="0"/>
              <a:t> </a:t>
            </a:r>
            <a:r>
              <a:rPr lang="en-US" sz="2400" b="1" dirty="0" err="1"/>
              <a:t>ile</a:t>
            </a:r>
            <a:r>
              <a:rPr lang="en-US" sz="2400" b="1" dirty="0"/>
              <a:t> Ethernet </a:t>
            </a:r>
            <a:r>
              <a:rPr lang="en-US" sz="2400" b="1" dirty="0" err="1"/>
              <a:t>üzerinden</a:t>
            </a:r>
            <a:r>
              <a:rPr lang="en-US" sz="2400" b="1" dirty="0"/>
              <a:t> “echo server” </a:t>
            </a:r>
            <a:r>
              <a:rPr lang="en-US" sz="2400" b="1" dirty="0" err="1"/>
              <a:t>uygulaması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4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132080" y="0"/>
            <a:ext cx="1153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OSI </a:t>
            </a:r>
            <a:r>
              <a:rPr lang="en-US" sz="3200" b="1" dirty="0"/>
              <a:t>(Open Systems Interconnection)</a:t>
            </a:r>
            <a:r>
              <a:rPr lang="en-US" sz="4800" b="1" dirty="0"/>
              <a:t> MODEL 7-LAYERS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C9398-4A4F-450F-9EC6-DE80A771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1" y="727303"/>
            <a:ext cx="11164478" cy="2265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4EC9C-EA81-41F2-990F-36846C28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2" y="2992558"/>
            <a:ext cx="10836000" cy="38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132080" y="0"/>
            <a:ext cx="1153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802.3 PHYSICAL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124C0-1BB5-4239-96D3-B9BCC00E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824"/>
            <a:ext cx="3881787" cy="57471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7FDB71-9813-4759-9A70-B4C7206A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2" y="830997"/>
            <a:ext cx="6140398" cy="18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LNET 0.2 m 1 m 2 m 3 m RJ45 CAT5E kablo internet CAT5 Ethernet İnternet  Ağ Patch LAN kablo kordonu|rj45 cat5e|cat5e cablelan cable - AliExpress">
            <a:extLst>
              <a:ext uri="{FF2B5EF4-FFF2-40B4-BE49-F238E27FC236}">
                <a16:creationId xmlns:a16="http://schemas.microsoft.com/office/drawing/2014/main" id="{7946BA4C-3C68-48D1-923E-C33AD11E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58" y="2823118"/>
            <a:ext cx="2481690" cy="24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t7 Serisi Tab Yukarı Manyetik Konnektör 100/1000 Base-t Ethernet Rj45 Jack  - Buy Ethernet Rj45 Jack,Trafo Ile Ude Rj45 Konektörü Led Ethernet Manyetik  Port Modüler Kadın Paneli Poe Ethernet Portu,Ude Rj45 Konektörü">
            <a:extLst>
              <a:ext uri="{FF2B5EF4-FFF2-40B4-BE49-F238E27FC236}">
                <a16:creationId xmlns:a16="http://schemas.microsoft.com/office/drawing/2014/main" id="{46ED2AA9-F8B4-483D-A52B-B19EF894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19" y="2781579"/>
            <a:ext cx="2582994" cy="2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ow Star, Bus, Ring &amp; Mesh Topology Connect Computer Networks in  Organizations - Video &amp; Lesson Transcript | Study.com">
            <a:extLst>
              <a:ext uri="{FF2B5EF4-FFF2-40B4-BE49-F238E27FC236}">
                <a16:creationId xmlns:a16="http://schemas.microsoft.com/office/drawing/2014/main" id="{BD97D49F-640F-4C46-A223-F55B8C97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88" y="4543045"/>
            <a:ext cx="3948402" cy="221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4A4FE-14B8-4C3D-95DB-CE53DBBC5F6A}"/>
              </a:ext>
            </a:extLst>
          </p:cNvPr>
          <p:cNvCxnSpPr>
            <a:cxnSpLocks/>
          </p:cNvCxnSpPr>
          <p:nvPr/>
        </p:nvCxnSpPr>
        <p:spPr>
          <a:xfrm>
            <a:off x="7125830" y="3741603"/>
            <a:ext cx="0" cy="8014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12D4EE-AD06-44F5-8AB0-C7819D6C78AF}"/>
              </a:ext>
            </a:extLst>
          </p:cNvPr>
          <p:cNvCxnSpPr>
            <a:cxnSpLocks/>
          </p:cNvCxnSpPr>
          <p:nvPr/>
        </p:nvCxnSpPr>
        <p:spPr>
          <a:xfrm flipH="1">
            <a:off x="9181707" y="5648597"/>
            <a:ext cx="69450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45F19F-0928-446A-B267-20E0F7862FA4}"/>
              </a:ext>
            </a:extLst>
          </p:cNvPr>
          <p:cNvSpPr txBox="1"/>
          <p:nvPr/>
        </p:nvSpPr>
        <p:spPr>
          <a:xfrm>
            <a:off x="6871313" y="3362761"/>
            <a:ext cx="77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992B6-0B0C-4FB7-8559-6C0B69906E8A}"/>
              </a:ext>
            </a:extLst>
          </p:cNvPr>
          <p:cNvSpPr txBox="1"/>
          <p:nvPr/>
        </p:nvSpPr>
        <p:spPr>
          <a:xfrm>
            <a:off x="9593635" y="5304808"/>
            <a:ext cx="1390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New – Need hub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8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132080" y="0"/>
            <a:ext cx="1153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802.3 PHYSICAL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407F6-4BC1-46AD-9272-71E2B94538B8}"/>
              </a:ext>
            </a:extLst>
          </p:cNvPr>
          <p:cNvSpPr txBox="1"/>
          <p:nvPr/>
        </p:nvSpPr>
        <p:spPr>
          <a:xfrm>
            <a:off x="593060" y="1213450"/>
            <a:ext cx="9578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encoding type: Manchester encoding</a:t>
            </a:r>
            <a:endParaRPr 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8DC856-A2FA-4D19-8CC1-38B812C3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89" y="1943296"/>
            <a:ext cx="8889822" cy="421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07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45A49-FBC7-4600-BD26-D5F8FF2DE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01" y="0"/>
            <a:ext cx="68285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8A74E2-E9D9-4FA0-A5A1-EC4A35C71828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</p:spTree>
    <p:extLst>
      <p:ext uri="{BB962C8B-B14F-4D97-AF65-F5344CB8AC3E}">
        <p14:creationId xmlns:p14="http://schemas.microsoft.com/office/powerpoint/2010/main" val="391952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FF86C-A481-4D7C-98F6-F5B77791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513324"/>
            <a:ext cx="8458200" cy="3905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FF8D00-C5EA-4FE9-8DFD-E133B1B766ED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419F0-0EEE-41DD-82FD-FC865DAE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21"/>
            <a:ext cx="11925300" cy="26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9F3CEE-74B1-4A89-960B-42919C94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1" y="203364"/>
            <a:ext cx="10525125" cy="5810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370B6-E476-4536-A399-ACE79E9E9804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</p:spTree>
    <p:extLst>
      <p:ext uri="{BB962C8B-B14F-4D97-AF65-F5344CB8AC3E}">
        <p14:creationId xmlns:p14="http://schemas.microsoft.com/office/powerpoint/2010/main" val="192561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7D52B8-2FE6-4B6C-9991-4BC7D055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06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052ED9-B4C7-4F13-B623-B8101BACB443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</p:spTree>
    <p:extLst>
      <p:ext uri="{BB962C8B-B14F-4D97-AF65-F5344CB8AC3E}">
        <p14:creationId xmlns:p14="http://schemas.microsoft.com/office/powerpoint/2010/main" val="247431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B43159BF-F9E2-4F92-B5ED-EAF3A6D75CDC}"/>
              </a:ext>
            </a:extLst>
          </p:cNvPr>
          <p:cNvSpPr/>
          <p:nvPr/>
        </p:nvSpPr>
        <p:spPr>
          <a:xfrm>
            <a:off x="10636800" y="5690937"/>
            <a:ext cx="1555200" cy="116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VIDEO 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AREA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3,24 cm</a:t>
            </a:r>
          </a:p>
          <a:p>
            <a:pPr algn="ctr"/>
            <a:r>
              <a:rPr lang="tr-TR" dirty="0">
                <a:solidFill>
                  <a:schemeClr val="tx1"/>
                </a:solidFill>
              </a:rPr>
              <a:t>4,32 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94703-804F-4C47-A632-89B20916EA3A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802.3 DATA LINK LAYER</a:t>
            </a:r>
          </a:p>
          <a:p>
            <a:pPr algn="ctr"/>
            <a:r>
              <a:rPr lang="en-US" sz="4800" b="1" dirty="0"/>
              <a:t>MAC (MEDIA/MEDIUM ACCESS CONTROLLER)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0B295-306F-445B-937D-286813AC7E78}"/>
              </a:ext>
            </a:extLst>
          </p:cNvPr>
          <p:cNvSpPr txBox="1"/>
          <p:nvPr/>
        </p:nvSpPr>
        <p:spPr>
          <a:xfrm>
            <a:off x="132080" y="1724287"/>
            <a:ext cx="12059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Ethernet stations communicate by sending each other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Data packet"/>
              </a:rPr>
              <a:t>data packets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blocks of data individually sent and delivered. As with other IEEE 802 LANs, adapters come programmed with globally unique 48-bit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AC address"/>
              </a:rPr>
              <a:t>MAC address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so that each Ethernet station has a unique address.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[b]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 MAC addresses are used to specify both the destination and the source of each data packet. Ethernet establishes link-level connections, which can be defined using both the destination and source addresses. On reception of a transmission, the receiver uses the destination address to determine whether the transmission is relevant to the station or should be ignored. A network interface normally does not accept packets addressed to other Ethernet stations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2DF78-FA5A-4CFA-A447-50A1AA16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" y="4256595"/>
            <a:ext cx="5581650" cy="2209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C0870A-CBD8-4BE6-BFD4-11AF917B9FB3}"/>
              </a:ext>
            </a:extLst>
          </p:cNvPr>
          <p:cNvSpPr/>
          <p:nvPr/>
        </p:nvSpPr>
        <p:spPr>
          <a:xfrm>
            <a:off x="2827150" y="5621619"/>
            <a:ext cx="1681061" cy="2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36-20-A4-3F-F1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ACAB8-EC25-4BF3-B909-49D145FEE855}"/>
              </a:ext>
            </a:extLst>
          </p:cNvPr>
          <p:cNvSpPr txBox="1"/>
          <p:nvPr/>
        </p:nvSpPr>
        <p:spPr>
          <a:xfrm>
            <a:off x="6523348" y="4169276"/>
            <a:ext cx="394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NIC – Network Interface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16616</TotalTime>
  <Words>401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Burak</cp:lastModifiedBy>
  <cp:revision>369</cp:revision>
  <dcterms:created xsi:type="dcterms:W3CDTF">2020-11-20T05:34:16Z</dcterms:created>
  <dcterms:modified xsi:type="dcterms:W3CDTF">2021-08-15T10:22:20Z</dcterms:modified>
</cp:coreProperties>
</file>