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7624" r:id="rId3"/>
    <p:sldId id="7625" r:id="rId4"/>
    <p:sldId id="273" r:id="rId5"/>
    <p:sldId id="7629" r:id="rId6"/>
    <p:sldId id="267" r:id="rId7"/>
    <p:sldId id="837" r:id="rId8"/>
    <p:sldId id="915" r:id="rId9"/>
    <p:sldId id="1255" r:id="rId10"/>
    <p:sldId id="7626" r:id="rId11"/>
    <p:sldId id="265" r:id="rId12"/>
    <p:sldId id="269" r:id="rId13"/>
    <p:sldId id="1227" r:id="rId14"/>
    <p:sldId id="1272" r:id="rId15"/>
    <p:sldId id="7627" r:id="rId16"/>
    <p:sldId id="1273" r:id="rId17"/>
    <p:sldId id="1274" r:id="rId18"/>
    <p:sldId id="1276" r:id="rId19"/>
    <p:sldId id="275" r:id="rId20"/>
    <p:sldId id="1277" r:id="rId21"/>
    <p:sldId id="7628" r:id="rId22"/>
    <p:sldId id="1280" r:id="rId23"/>
    <p:sldId id="1282" r:id="rId24"/>
    <p:sldId id="1256" r:id="rId25"/>
    <p:sldId id="752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0" autoAdjust="0"/>
    <p:restoredTop sz="95332" autoAdjust="0"/>
  </p:normalViewPr>
  <p:slideViewPr>
    <p:cSldViewPr snapToGrid="0">
      <p:cViewPr varScale="1">
        <p:scale>
          <a:sx n="110" d="100"/>
          <a:sy n="110" d="100"/>
        </p:scale>
        <p:origin x="7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51325-44B5-4B15-A551-A61A79A305D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793FC-B9DE-4853-870F-B5DB9A952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0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793FC-B9DE-4853-870F-B5DB9A952A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0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07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78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24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692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961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54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8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66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bg>
      <p:bgPr>
        <a:solidFill>
          <a:srgbClr val="3138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3882FB3-418F-49F1-A1A6-86E3E5219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99"/>
          <a:stretch/>
        </p:blipFill>
        <p:spPr>
          <a:xfrm>
            <a:off x="0" y="0"/>
            <a:ext cx="4595964" cy="46604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124955D-E53E-4330-81C9-6DE22EF19B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6206" y="1432211"/>
            <a:ext cx="4935794" cy="542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9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ABE67-DE70-4442-B239-FAB3EC6D39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475379-9BE3-4613-8E41-91EED7DAD7F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5AC6B-E067-4E14-A4B4-2193510C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D95C3-E1B0-402B-BDFE-36C55138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D4AEB-D65F-4B0C-A9F3-DDCF1A17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AE0F40-BB64-45F7-8C75-F6533E22CDC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65C725-2061-4FA9-A95A-F1E18335692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44969-89A6-408D-88F5-87FD8E2B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54AEB-A398-4CE7-9732-58CE84EF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661CE-2423-4CB7-8BB0-6D318269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992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60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48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8">
            <a:extLst>
              <a:ext uri="{FF2B5EF4-FFF2-40B4-BE49-F238E27FC236}">
                <a16:creationId xmlns:a16="http://schemas.microsoft.com/office/drawing/2014/main" id="{DB860821-D42E-4E7F-BF98-4B35814B15FF}"/>
              </a:ext>
            </a:extLst>
          </p:cNvPr>
          <p:cNvSpPr txBox="1"/>
          <p:nvPr userDrawn="1"/>
        </p:nvSpPr>
        <p:spPr>
          <a:xfrm>
            <a:off x="762001" y="199346"/>
            <a:ext cx="2423342" cy="738617"/>
          </a:xfrm>
          <a:prstGeom prst="rect">
            <a:avLst/>
          </a:prstGeom>
          <a:noFill/>
        </p:spPr>
        <p:txBody>
          <a:bodyPr wrap="square" lIns="121873" tIns="60937" rIns="121873" bIns="60937" rtlCol="0">
            <a:spAutoFit/>
          </a:bodyPr>
          <a:lstStyle/>
          <a:p>
            <a:r>
              <a:rPr lang="tr-TR" altLang="zh-CN" sz="2000" dirty="0">
                <a:latin typeface="UD デジタル 教科書体 NP-B" panose="02020700000000000000" pitchFamily="18" charset="-128"/>
              </a:rPr>
              <a:t>Templatesppt.com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7728734-F8F9-4C88-993B-AD792CD56D89}"/>
              </a:ext>
            </a:extLst>
          </p:cNvPr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6DC0884-6A83-48BA-AAF8-3B7EB24F2D4E}"/>
                </a:ext>
              </a:extLst>
            </p:cNvPr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349408B6-9696-4A5B-A103-E1EE4FB46197}"/>
                  </a:ext>
                </a:extLst>
              </p:cNvPr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UD デジタル 教科書体 NP-B" panose="02020700000000000000" pitchFamily="18" charset="-128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C7BAA39-3124-4873-A47F-BED4F34F6883}"/>
                  </a:ext>
                </a:extLst>
              </p:cNvPr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UD デジタル 教科書体 NP-B" panose="02020700000000000000" pitchFamily="18" charset="-128"/>
                </a:endParaRPr>
              </a:p>
            </p:txBody>
          </p: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4B5EC67-E582-47F5-AD80-247E1E58B109}"/>
                </a:ext>
              </a:extLst>
            </p:cNvPr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sz="3600" dirty="0">
                <a:solidFill>
                  <a:schemeClr val="bg1"/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A75435F8-A470-4185-91DA-FD983119D8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565"/>
          <a:stretch/>
        </p:blipFill>
        <p:spPr>
          <a:xfrm>
            <a:off x="5372100" y="6019799"/>
            <a:ext cx="6819900" cy="83820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B3CD0BC-D18B-4A9C-ADD3-6443622D574A}"/>
              </a:ext>
            </a:extLst>
          </p:cNvPr>
          <p:cNvSpPr/>
          <p:nvPr userDrawn="1"/>
        </p:nvSpPr>
        <p:spPr>
          <a:xfrm>
            <a:off x="0" y="6429375"/>
            <a:ext cx="5372100" cy="428625"/>
          </a:xfrm>
          <a:prstGeom prst="rect">
            <a:avLst/>
          </a:prstGeom>
          <a:gradFill flip="none" rotWithShape="1">
            <a:gsLst>
              <a:gs pos="58000">
                <a:schemeClr val="accent2"/>
              </a:gs>
              <a:gs pos="58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/>
              </a:solidFill>
              <a:latin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996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15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76048-F325-4109-B3DC-908E27D42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F86F7-8C22-416D-8ED2-28A9CCCCD3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26F985-B676-46F2-8396-DE55C992656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B27FC5-F888-4450-B5B2-31CA552A9A0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24CD6E-3017-423C-9FEB-45AD5A6A80C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9D5B3F-3421-4862-8038-8C52E7B0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DA99E4-034B-4F0B-A37F-91C209AA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EA7115-51DC-4959-AE88-9363208F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66676" y="641929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5259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BF6A5-75AF-4AAA-A2FC-0B4833C36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B443D1-B101-45CF-AF6E-4A5C9BAA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D409E1-B06A-4660-AEDD-883782A8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0E05B6-F68E-45E6-8AE5-AA8B1BAF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3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5D386F-A7A2-4C8C-881A-10DE5114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5E45F0-DE0C-49E1-B56B-A5B61AAF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D14DD5-6AB3-458C-9FC8-1D681D23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6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1EDC8-5C36-473E-BA25-8C0F31F65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65DAE-DE8C-48E2-9A98-B686C1A06D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B3F87D-5DFA-4021-AC4A-4D1CDB925AF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56E89-33EA-4CF6-B3BB-125F1F86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5B6A3-F839-4538-AC3B-7BFC72BE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A69C61-816A-4B15-8A55-01F27080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26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85D0-A353-4302-A999-47B4F1C2D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89D3A3-4803-4DB1-9CD2-CA0F71AC7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38EB02-9C23-489A-9CB0-C0854BC7EF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FD32C0-D7D6-4A3B-9A8C-F389F4F0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CA48-3B93-4A69-AC48-BAC756A5E75A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6B48F-3D04-4AA4-B0C4-70A6987C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8A54A2-3717-465A-A914-F15D86A0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6AD-49DB-4E61-9DE9-99CBFC67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78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9EC036-0F40-404A-91CD-6654716D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5B88E-BE68-45BB-8E2F-2271F472F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271B3-C3A3-4135-B184-7C6C6D4B9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UD デジタル 教科書体 NP-B" panose="02020700000000000000" pitchFamily="18" charset="-128"/>
              </a:defRPr>
            </a:lvl1pPr>
          </a:lstStyle>
          <a:p>
            <a:fld id="{81A6CA48-3B93-4A69-AC48-BAC756A5E75A}" type="datetimeFigureOut">
              <a:rPr lang="zh-CN" altLang="en-US" smtClean="0"/>
              <a:pPr/>
              <a:t>2022/9/9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B9E24-DF6F-4F8F-8EA3-1854AC350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D デジタル 教科書体 NP-B" panose="02020700000000000000" pitchFamily="18" charset="-128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54C07-D390-4ACB-AE75-7902AEF9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D デジタル 教科書体 NP-B" panose="02020700000000000000" pitchFamily="18" charset="-128"/>
              </a:defRPr>
            </a:lvl1pPr>
          </a:lstStyle>
          <a:p>
            <a:fld id="{1C81B6AD-49DB-4E61-9DE9-99CBFC679F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9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D デジタル 教科書体 NP-B" panose="02020700000000000000" pitchFamily="18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D デジタル 教科書体 NP-B" panose="02020700000000000000" pitchFamily="18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D デジタル 教科書体 NP-B" panose="02020700000000000000" pitchFamily="18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D デジタル 教科書体 NP-B" panose="02020700000000000000" pitchFamily="18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D デジタル 教科書体 NP-B" panose="02020700000000000000" pitchFamily="18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D デジタル 教科書体 NP-B" panose="02020700000000000000" pitchFamily="18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808EFFE6-24F3-422D-BAEF-879F975CC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012" y="1006351"/>
            <a:ext cx="2085975" cy="239191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E55389B-0E4D-4566-A0F3-592CBE5FE612}"/>
              </a:ext>
            </a:extLst>
          </p:cNvPr>
          <p:cNvSpPr txBox="1"/>
          <p:nvPr/>
        </p:nvSpPr>
        <p:spPr>
          <a:xfrm>
            <a:off x="5047827" y="1320320"/>
            <a:ext cx="2085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>
                <a:solidFill>
                  <a:schemeClr val="bg1"/>
                </a:solidFill>
                <a:latin typeface="Bahnschrift SemiBold" panose="020B0502040204020203" pitchFamily="34" charset="0"/>
                <a:ea typeface="微软雅黑 Light" panose="020B0502040204020203" pitchFamily="34" charset="-122"/>
                <a:sym typeface="微软雅黑 Light" panose="020B0502040204020203" pitchFamily="34" charset="-122"/>
              </a:rPr>
              <a:t>A</a:t>
            </a:r>
          </a:p>
          <a:p>
            <a:pPr algn="ctr"/>
            <a:r>
              <a:rPr lang="en-US" altLang="ja-JP" sz="4800" dirty="0">
                <a:solidFill>
                  <a:schemeClr val="bg1"/>
                </a:solidFill>
                <a:latin typeface="Bahnschrift SemiBold" panose="020B0502040204020203" pitchFamily="34" charset="0"/>
                <a:ea typeface="微软雅黑 Light" panose="020B0502040204020203" pitchFamily="34" charset="-122"/>
                <a:sym typeface="微软雅黑 Light" panose="020B0502040204020203" pitchFamily="34" charset="-122"/>
              </a:rPr>
              <a:t>TEAM</a:t>
            </a:r>
          </a:p>
        </p:txBody>
      </p:sp>
      <p:sp>
        <p:nvSpPr>
          <p:cNvPr id="28" name="文本框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C4575056-F84E-4A45-8200-A3C96F6288AE}"/>
              </a:ext>
            </a:extLst>
          </p:cNvPr>
          <p:cNvSpPr txBox="1"/>
          <p:nvPr/>
        </p:nvSpPr>
        <p:spPr>
          <a:xfrm>
            <a:off x="1397875" y="3726021"/>
            <a:ext cx="9396248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defTabSz="914400"/>
            <a:r>
              <a:rPr lang="en-US" altLang="zh-CN" sz="5400" b="1" spc="-15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Open Sans" panose="020B0606030504020204" pitchFamily="34" charset="0"/>
                <a:sym typeface="微软雅黑 Light" panose="020B0502040204020203" pitchFamily="34" charset="-122"/>
              </a:rPr>
              <a:t>Score Management System</a:t>
            </a:r>
            <a:endParaRPr lang="zh-CN" altLang="en-US" sz="5400" b="1" spc="-150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Open Sans" panose="020B0606030504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29" name="椭圆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232B88C8-B4F8-4684-9BA3-CA98BBF6C531}"/>
              </a:ext>
            </a:extLst>
          </p:cNvPr>
          <p:cNvSpPr/>
          <p:nvPr/>
        </p:nvSpPr>
        <p:spPr>
          <a:xfrm>
            <a:off x="6070795" y="4793789"/>
            <a:ext cx="163773" cy="163773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D デジタル 教科書体 NP-B" panose="02020700000000000000" pitchFamily="18" charset="-128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0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8F346459-E2CC-4C09-A0A5-EF05A6A742F2}"/>
              </a:ext>
            </a:extLst>
          </p:cNvPr>
          <p:cNvSpPr/>
          <p:nvPr/>
        </p:nvSpPr>
        <p:spPr>
          <a:xfrm>
            <a:off x="6334655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D デジタル 教科書体 NP-B" panose="02020700000000000000" pitchFamily="18" charset="-128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7F054519-C7F0-4EF3-B6DE-D807C6CB753B}"/>
              </a:ext>
            </a:extLst>
          </p:cNvPr>
          <p:cNvSpPr/>
          <p:nvPr/>
        </p:nvSpPr>
        <p:spPr>
          <a:xfrm flipH="1">
            <a:off x="2804143" y="4875571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D デジタル 教科書体 NP-B" panose="02020700000000000000" pitchFamily="18" charset="-128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2" name="TextBox 6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0DD8D3AD-C642-467E-96EF-2ADE3A0ECB45}"/>
              </a:ext>
            </a:extLst>
          </p:cNvPr>
          <p:cNvSpPr txBox="1"/>
          <p:nvPr/>
        </p:nvSpPr>
        <p:spPr>
          <a:xfrm>
            <a:off x="2582840" y="4977994"/>
            <a:ext cx="702631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Open Sans" panose="020B0606030504020204" pitchFamily="34" charset="0"/>
                <a:sym typeface="微软雅黑 Light" panose="020B0502040204020203" pitchFamily="34" charset="-122"/>
              </a:rPr>
              <a:t>成績管理システム</a:t>
            </a:r>
            <a:endParaRPr lang="en-US" altLang="zh-CN" sz="4000" b="1" dirty="0">
              <a:solidFill>
                <a:schemeClr val="bg1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Open Sans" panose="020B0606030504020204" pitchFamily="34" charset="0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04655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3796 L 4.16667E-6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02 0.00046 L 1.04167E-6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8 1.11111E-6 L -2.29167E-6 1.1111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 animBg="1"/>
      <p:bldP spid="30" grpId="0" animBg="1"/>
      <p:bldP spid="30" grpId="1" animBg="1"/>
      <p:bldP spid="31" grpId="0" animBg="1"/>
      <p:bldP spid="31" grpId="1" animBg="1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 dirty="0">
                <a:solidFill>
                  <a:srgbClr val="FFFFFF"/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dirty="0">
                  <a:solidFill>
                    <a:srgbClr val="FFFFFF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dirty="0">
                  <a:solidFill>
                    <a:srgbClr val="FFFFFF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 dirty="0">
              <a:latin typeface="UD デジタル 教科書体 NP-B" panose="02020700000000000000" pitchFamily="18" charset="-128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 dirty="0">
              <a:solidFill>
                <a:srgbClr val="FFFFFF"/>
              </a:solidFill>
              <a:latin typeface="UD デジタル 教科書体 NP-B" panose="02020700000000000000" pitchFamily="18" charset="-128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6" y="2092177"/>
            <a:ext cx="5413637" cy="304698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b="1" dirty="0">
                <a:solidFill>
                  <a:schemeClr val="accent4"/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02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33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tr-TR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SATURDAY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UD デジタル 教科書体 NP-B" panose="02020700000000000000" pitchFamily="18" charset="-128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3902318" y="4510789"/>
            <a:ext cx="6937973" cy="8248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335" i="1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rPr>
              <a:t>We use well-known development methodologies to create a customized approach for each of the projects. This allows us to achieve high quality outcomes and full transparency towards.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69511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/>
          <p:nvPr/>
        </p:nvGrpSpPr>
        <p:grpSpPr>
          <a:xfrm>
            <a:off x="3809379" y="2634758"/>
            <a:ext cx="4573245" cy="2404095"/>
            <a:chOff x="3676269" y="2136032"/>
            <a:chExt cx="4839464" cy="2544042"/>
          </a:xfrm>
        </p:grpSpPr>
        <p:sp>
          <p:nvSpPr>
            <p:cNvPr id="32" name="Freeform: Shape 1"/>
            <p:cNvSpPr/>
            <p:nvPr/>
          </p:nvSpPr>
          <p:spPr>
            <a:xfrm>
              <a:off x="3855000" y="2356008"/>
              <a:ext cx="1201560" cy="81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08" y="21600"/>
                  </a:moveTo>
                  <a:lnTo>
                    <a:pt x="21600" y="18493"/>
                  </a:lnTo>
                  <a:lnTo>
                    <a:pt x="0" y="0"/>
                  </a:lnTo>
                  <a:cubicBezTo>
                    <a:pt x="0" y="0"/>
                    <a:pt x="14208" y="21600"/>
                    <a:pt x="14208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3" name="Freeform: Shape 2"/>
            <p:cNvSpPr/>
            <p:nvPr/>
          </p:nvSpPr>
          <p:spPr>
            <a:xfrm>
              <a:off x="7140897" y="2356008"/>
              <a:ext cx="1201574" cy="81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393" y="21600"/>
                  </a:moveTo>
                  <a:lnTo>
                    <a:pt x="0" y="18493"/>
                  </a:lnTo>
                  <a:lnTo>
                    <a:pt x="21600" y="0"/>
                  </a:lnTo>
                  <a:cubicBezTo>
                    <a:pt x="21600" y="0"/>
                    <a:pt x="7393" y="21600"/>
                    <a:pt x="7393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grpSp>
          <p:nvGrpSpPr>
            <p:cNvPr id="34" name="Group 3"/>
            <p:cNvGrpSpPr/>
            <p:nvPr/>
          </p:nvGrpSpPr>
          <p:grpSpPr>
            <a:xfrm>
              <a:off x="3676269" y="2163529"/>
              <a:ext cx="439935" cy="439920"/>
              <a:chOff x="0" y="0"/>
              <a:chExt cx="879867" cy="879838"/>
            </a:xfrm>
            <a:solidFill>
              <a:schemeClr val="bg1"/>
            </a:solidFill>
          </p:grpSpPr>
          <p:sp>
            <p:nvSpPr>
              <p:cNvPr id="47" name="Oval 4"/>
              <p:cNvSpPr/>
              <p:nvPr/>
            </p:nvSpPr>
            <p:spPr>
              <a:xfrm>
                <a:off x="0" y="0"/>
                <a:ext cx="879867" cy="879838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DCDEE0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 sz="2133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8" name="Freeform: Shape 5"/>
              <p:cNvSpPr/>
              <p:nvPr/>
            </p:nvSpPr>
            <p:spPr>
              <a:xfrm>
                <a:off x="230842" y="230829"/>
                <a:ext cx="418182" cy="418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1795"/>
                      <a:pt x="21514" y="12600"/>
                      <a:pt x="20518" y="12600"/>
                    </a:cubicBezTo>
                    <a:lnTo>
                      <a:pt x="12600" y="12600"/>
                    </a:lnTo>
                    <a:lnTo>
                      <a:pt x="12600" y="20518"/>
                    </a:lnTo>
                    <a:cubicBezTo>
                      <a:pt x="12600" y="21512"/>
                      <a:pt x="11795" y="21600"/>
                      <a:pt x="10800" y="21600"/>
                    </a:cubicBezTo>
                    <a:cubicBezTo>
                      <a:pt x="9805" y="21600"/>
                      <a:pt x="9000" y="21512"/>
                      <a:pt x="9000" y="20518"/>
                    </a:cubicBezTo>
                    <a:lnTo>
                      <a:pt x="9000" y="12600"/>
                    </a:lnTo>
                    <a:lnTo>
                      <a:pt x="1082" y="12600"/>
                    </a:lnTo>
                    <a:cubicBezTo>
                      <a:pt x="88" y="12600"/>
                      <a:pt x="0" y="11796"/>
                      <a:pt x="0" y="10800"/>
                    </a:cubicBezTo>
                    <a:cubicBezTo>
                      <a:pt x="0" y="9805"/>
                      <a:pt x="88" y="9000"/>
                      <a:pt x="1082" y="9000"/>
                    </a:cubicBezTo>
                    <a:lnTo>
                      <a:pt x="9000" y="9000"/>
                    </a:lnTo>
                    <a:lnTo>
                      <a:pt x="9000" y="1082"/>
                    </a:lnTo>
                    <a:cubicBezTo>
                      <a:pt x="9000" y="86"/>
                      <a:pt x="9805" y="0"/>
                      <a:pt x="10800" y="0"/>
                    </a:cubicBezTo>
                    <a:cubicBezTo>
                      <a:pt x="11795" y="0"/>
                      <a:pt x="12600" y="86"/>
                      <a:pt x="12600" y="1082"/>
                    </a:cubicBezTo>
                    <a:lnTo>
                      <a:pt x="12600" y="9000"/>
                    </a:lnTo>
                    <a:lnTo>
                      <a:pt x="20518" y="9000"/>
                    </a:lnTo>
                    <a:cubicBezTo>
                      <a:pt x="21514" y="9000"/>
                      <a:pt x="21600" y="9805"/>
                      <a:pt x="21600" y="108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133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35" name="Group 6"/>
            <p:cNvGrpSpPr/>
            <p:nvPr/>
          </p:nvGrpSpPr>
          <p:grpSpPr>
            <a:xfrm>
              <a:off x="8075798" y="2136032"/>
              <a:ext cx="439935" cy="439934"/>
              <a:chOff x="0" y="0"/>
              <a:chExt cx="879867" cy="879866"/>
            </a:xfrm>
          </p:grpSpPr>
          <p:sp>
            <p:nvSpPr>
              <p:cNvPr id="45" name="Oval 7"/>
              <p:cNvSpPr/>
              <p:nvPr/>
            </p:nvSpPr>
            <p:spPr>
              <a:xfrm>
                <a:off x="0" y="0"/>
                <a:ext cx="879867" cy="87986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DCDEE0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 sz="2133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6" name="Freeform: Shape 8"/>
              <p:cNvSpPr/>
              <p:nvPr/>
            </p:nvSpPr>
            <p:spPr>
              <a:xfrm>
                <a:off x="245534" y="214775"/>
                <a:ext cx="388799" cy="399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94" extrusionOk="0">
                    <a:moveTo>
                      <a:pt x="17852" y="10732"/>
                    </a:moveTo>
                    <a:lnTo>
                      <a:pt x="15287" y="8141"/>
                    </a:lnTo>
                    <a:lnTo>
                      <a:pt x="14103" y="9287"/>
                    </a:lnTo>
                    <a:lnTo>
                      <a:pt x="16780" y="11770"/>
                    </a:lnTo>
                    <a:lnTo>
                      <a:pt x="14104" y="14253"/>
                    </a:lnTo>
                    <a:lnTo>
                      <a:pt x="15288" y="15399"/>
                    </a:lnTo>
                    <a:lnTo>
                      <a:pt x="17852" y="12808"/>
                    </a:lnTo>
                    <a:lnTo>
                      <a:pt x="20416" y="15399"/>
                    </a:lnTo>
                    <a:lnTo>
                      <a:pt x="21600" y="14253"/>
                    </a:lnTo>
                    <a:lnTo>
                      <a:pt x="18924" y="11770"/>
                    </a:lnTo>
                    <a:lnTo>
                      <a:pt x="21599" y="9287"/>
                    </a:lnTo>
                    <a:lnTo>
                      <a:pt x="20415" y="8141"/>
                    </a:lnTo>
                    <a:cubicBezTo>
                      <a:pt x="20415" y="8141"/>
                      <a:pt x="17852" y="10732"/>
                      <a:pt x="17852" y="10732"/>
                    </a:cubicBezTo>
                    <a:close/>
                    <a:moveTo>
                      <a:pt x="17840" y="20553"/>
                    </a:moveTo>
                    <a:cubicBezTo>
                      <a:pt x="17840" y="18126"/>
                      <a:pt x="15400" y="16891"/>
                      <a:pt x="13023" y="15899"/>
                    </a:cubicBezTo>
                    <a:cubicBezTo>
                      <a:pt x="10654" y="14912"/>
                      <a:pt x="9898" y="14080"/>
                      <a:pt x="9898" y="12297"/>
                    </a:cubicBezTo>
                    <a:cubicBezTo>
                      <a:pt x="9898" y="11229"/>
                      <a:pt x="10621" y="11577"/>
                      <a:pt x="10938" y="9617"/>
                    </a:cubicBezTo>
                    <a:cubicBezTo>
                      <a:pt x="11072" y="8804"/>
                      <a:pt x="11710" y="9604"/>
                      <a:pt x="11833" y="7749"/>
                    </a:cubicBezTo>
                    <a:cubicBezTo>
                      <a:pt x="11833" y="7010"/>
                      <a:pt x="11483" y="6826"/>
                      <a:pt x="11483" y="6826"/>
                    </a:cubicBezTo>
                    <a:cubicBezTo>
                      <a:pt x="11483" y="6826"/>
                      <a:pt x="11661" y="5732"/>
                      <a:pt x="11730" y="4889"/>
                    </a:cubicBezTo>
                    <a:cubicBezTo>
                      <a:pt x="11801" y="4006"/>
                      <a:pt x="11286" y="2123"/>
                      <a:pt x="9163" y="1545"/>
                    </a:cubicBezTo>
                    <a:cubicBezTo>
                      <a:pt x="8792" y="1177"/>
                      <a:pt x="8541" y="592"/>
                      <a:pt x="9684" y="7"/>
                    </a:cubicBezTo>
                    <a:cubicBezTo>
                      <a:pt x="7184" y="-106"/>
                      <a:pt x="6603" y="1160"/>
                      <a:pt x="5272" y="2092"/>
                    </a:cubicBezTo>
                    <a:cubicBezTo>
                      <a:pt x="4139" y="2909"/>
                      <a:pt x="3834" y="4202"/>
                      <a:pt x="3888" y="4890"/>
                    </a:cubicBezTo>
                    <a:cubicBezTo>
                      <a:pt x="3961" y="5733"/>
                      <a:pt x="4137" y="6827"/>
                      <a:pt x="4137" y="6827"/>
                    </a:cubicBezTo>
                    <a:cubicBezTo>
                      <a:pt x="4137" y="6827"/>
                      <a:pt x="3787" y="7011"/>
                      <a:pt x="3787" y="7750"/>
                    </a:cubicBezTo>
                    <a:cubicBezTo>
                      <a:pt x="3910" y="9606"/>
                      <a:pt x="4550" y="8805"/>
                      <a:pt x="4683" y="9618"/>
                    </a:cubicBezTo>
                    <a:cubicBezTo>
                      <a:pt x="5000" y="11578"/>
                      <a:pt x="5724" y="11230"/>
                      <a:pt x="5724" y="12298"/>
                    </a:cubicBezTo>
                    <a:cubicBezTo>
                      <a:pt x="5724" y="14081"/>
                      <a:pt x="5487" y="14686"/>
                      <a:pt x="3118" y="15674"/>
                    </a:cubicBezTo>
                    <a:cubicBezTo>
                      <a:pt x="740" y="16664"/>
                      <a:pt x="0" y="18253"/>
                      <a:pt x="12" y="20553"/>
                    </a:cubicBezTo>
                    <a:cubicBezTo>
                      <a:pt x="16" y="21241"/>
                      <a:pt x="0" y="21494"/>
                      <a:pt x="0" y="21494"/>
                    </a:cubicBezTo>
                    <a:lnTo>
                      <a:pt x="17852" y="21494"/>
                    </a:lnTo>
                    <a:cubicBezTo>
                      <a:pt x="17852" y="21494"/>
                      <a:pt x="17840" y="21241"/>
                      <a:pt x="17840" y="205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133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36" name="Group 9"/>
            <p:cNvGrpSpPr/>
            <p:nvPr/>
          </p:nvGrpSpPr>
          <p:grpSpPr>
            <a:xfrm>
              <a:off x="4693660" y="3084680"/>
              <a:ext cx="1348437" cy="911351"/>
              <a:chOff x="4693660" y="3084680"/>
              <a:chExt cx="1348437" cy="911351"/>
            </a:xfrm>
          </p:grpSpPr>
          <p:sp>
            <p:nvSpPr>
              <p:cNvPr id="43" name="Freeform: Shape 10"/>
              <p:cNvSpPr/>
              <p:nvPr/>
            </p:nvSpPr>
            <p:spPr>
              <a:xfrm>
                <a:off x="4693660" y="3084680"/>
                <a:ext cx="1348437" cy="911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997" y="0"/>
                    </a:moveTo>
                    <a:lnTo>
                      <a:pt x="0" y="2934"/>
                    </a:lnTo>
                    <a:lnTo>
                      <a:pt x="12305" y="21600"/>
                    </a:lnTo>
                    <a:lnTo>
                      <a:pt x="12322" y="21583"/>
                    </a:lnTo>
                    <a:lnTo>
                      <a:pt x="21600" y="12476"/>
                    </a:lnTo>
                    <a:cubicBezTo>
                      <a:pt x="21600" y="12476"/>
                      <a:pt x="6997" y="0"/>
                      <a:pt x="69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4" name="Freeform: Shape 11"/>
              <p:cNvSpPr/>
              <p:nvPr/>
            </p:nvSpPr>
            <p:spPr>
              <a:xfrm>
                <a:off x="5342468" y="3446892"/>
                <a:ext cx="249236" cy="186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62" y="12600"/>
                    </a:moveTo>
                    <a:cubicBezTo>
                      <a:pt x="21442" y="12600"/>
                      <a:pt x="21600" y="12811"/>
                      <a:pt x="21600" y="13050"/>
                    </a:cubicBezTo>
                    <a:lnTo>
                      <a:pt x="21600" y="15750"/>
                    </a:lnTo>
                    <a:cubicBezTo>
                      <a:pt x="21600" y="15989"/>
                      <a:pt x="21442" y="16200"/>
                      <a:pt x="21262" y="16200"/>
                    </a:cubicBezTo>
                    <a:lnTo>
                      <a:pt x="17550" y="16200"/>
                    </a:lnTo>
                    <a:lnTo>
                      <a:pt x="17550" y="21150"/>
                    </a:lnTo>
                    <a:cubicBezTo>
                      <a:pt x="17550" y="21389"/>
                      <a:pt x="17392" y="21600"/>
                      <a:pt x="17212" y="21600"/>
                    </a:cubicBezTo>
                    <a:lnTo>
                      <a:pt x="15187" y="21600"/>
                    </a:lnTo>
                    <a:cubicBezTo>
                      <a:pt x="15008" y="21600"/>
                      <a:pt x="14850" y="21389"/>
                      <a:pt x="14850" y="21150"/>
                    </a:cubicBezTo>
                    <a:lnTo>
                      <a:pt x="14850" y="16200"/>
                    </a:lnTo>
                    <a:lnTo>
                      <a:pt x="11137" y="16200"/>
                    </a:lnTo>
                    <a:cubicBezTo>
                      <a:pt x="10958" y="16200"/>
                      <a:pt x="10800" y="15989"/>
                      <a:pt x="10800" y="15750"/>
                    </a:cubicBezTo>
                    <a:lnTo>
                      <a:pt x="10800" y="13050"/>
                    </a:lnTo>
                    <a:cubicBezTo>
                      <a:pt x="10800" y="12811"/>
                      <a:pt x="10958" y="12600"/>
                      <a:pt x="11137" y="12600"/>
                    </a:cubicBezTo>
                    <a:lnTo>
                      <a:pt x="14850" y="12600"/>
                    </a:lnTo>
                    <a:lnTo>
                      <a:pt x="14850" y="7650"/>
                    </a:lnTo>
                    <a:cubicBezTo>
                      <a:pt x="14850" y="7411"/>
                      <a:pt x="15008" y="7200"/>
                      <a:pt x="15187" y="7200"/>
                    </a:cubicBezTo>
                    <a:lnTo>
                      <a:pt x="17212" y="7200"/>
                    </a:lnTo>
                    <a:cubicBezTo>
                      <a:pt x="17392" y="7200"/>
                      <a:pt x="17550" y="7411"/>
                      <a:pt x="17550" y="7650"/>
                    </a:cubicBezTo>
                    <a:lnTo>
                      <a:pt x="17550" y="12600"/>
                    </a:lnTo>
                    <a:cubicBezTo>
                      <a:pt x="17550" y="12600"/>
                      <a:pt x="21262" y="12600"/>
                      <a:pt x="21262" y="12600"/>
                    </a:cubicBezTo>
                    <a:close/>
                    <a:moveTo>
                      <a:pt x="3375" y="5400"/>
                    </a:moveTo>
                    <a:cubicBezTo>
                      <a:pt x="3375" y="2419"/>
                      <a:pt x="5189" y="0"/>
                      <a:pt x="7425" y="0"/>
                    </a:cubicBezTo>
                    <a:cubicBezTo>
                      <a:pt x="9661" y="0"/>
                      <a:pt x="11475" y="2419"/>
                      <a:pt x="11475" y="5400"/>
                    </a:cubicBezTo>
                    <a:cubicBezTo>
                      <a:pt x="11475" y="8381"/>
                      <a:pt x="9661" y="10800"/>
                      <a:pt x="7425" y="10800"/>
                    </a:cubicBezTo>
                    <a:cubicBezTo>
                      <a:pt x="5189" y="10800"/>
                      <a:pt x="3375" y="8381"/>
                      <a:pt x="3375" y="5400"/>
                    </a:cubicBezTo>
                    <a:close/>
                    <a:moveTo>
                      <a:pt x="11137" y="17550"/>
                    </a:moveTo>
                    <a:lnTo>
                      <a:pt x="13837" y="17550"/>
                    </a:lnTo>
                    <a:lnTo>
                      <a:pt x="13837" y="20897"/>
                    </a:lnTo>
                    <a:cubicBezTo>
                      <a:pt x="13321" y="21403"/>
                      <a:pt x="12667" y="21600"/>
                      <a:pt x="12034" y="21600"/>
                    </a:cubicBezTo>
                    <a:lnTo>
                      <a:pt x="2816" y="21600"/>
                    </a:lnTo>
                    <a:cubicBezTo>
                      <a:pt x="1129" y="21600"/>
                      <a:pt x="0" y="20250"/>
                      <a:pt x="0" y="17958"/>
                    </a:cubicBezTo>
                    <a:cubicBezTo>
                      <a:pt x="0" y="14780"/>
                      <a:pt x="559" y="9900"/>
                      <a:pt x="3649" y="9900"/>
                    </a:cubicBezTo>
                    <a:cubicBezTo>
                      <a:pt x="3818" y="9900"/>
                      <a:pt x="3934" y="9998"/>
                      <a:pt x="4061" y="10139"/>
                    </a:cubicBezTo>
                    <a:cubicBezTo>
                      <a:pt x="5094" y="11194"/>
                      <a:pt x="6096" y="11855"/>
                      <a:pt x="7425" y="11855"/>
                    </a:cubicBezTo>
                    <a:cubicBezTo>
                      <a:pt x="8754" y="11855"/>
                      <a:pt x="9756" y="11194"/>
                      <a:pt x="10789" y="10139"/>
                    </a:cubicBezTo>
                    <a:cubicBezTo>
                      <a:pt x="10916" y="9998"/>
                      <a:pt x="11032" y="9900"/>
                      <a:pt x="11201" y="9900"/>
                    </a:cubicBezTo>
                    <a:cubicBezTo>
                      <a:pt x="12097" y="9900"/>
                      <a:pt x="12888" y="10350"/>
                      <a:pt x="13489" y="11250"/>
                    </a:cubicBezTo>
                    <a:lnTo>
                      <a:pt x="11137" y="11250"/>
                    </a:lnTo>
                    <a:cubicBezTo>
                      <a:pt x="10399" y="11250"/>
                      <a:pt x="9788" y="12066"/>
                      <a:pt x="9788" y="13050"/>
                    </a:cubicBezTo>
                    <a:lnTo>
                      <a:pt x="9788" y="15750"/>
                    </a:lnTo>
                    <a:cubicBezTo>
                      <a:pt x="9788" y="16734"/>
                      <a:pt x="10399" y="17550"/>
                      <a:pt x="11137" y="175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37" name="Group 12"/>
            <p:cNvGrpSpPr/>
            <p:nvPr/>
          </p:nvGrpSpPr>
          <p:grpSpPr>
            <a:xfrm>
              <a:off x="6151004" y="3084680"/>
              <a:ext cx="1348430" cy="911351"/>
              <a:chOff x="6151004" y="3084680"/>
              <a:chExt cx="1348430" cy="911351"/>
            </a:xfrm>
          </p:grpSpPr>
          <p:sp>
            <p:nvSpPr>
              <p:cNvPr id="41" name="Freeform: Shape 13"/>
              <p:cNvSpPr/>
              <p:nvPr/>
            </p:nvSpPr>
            <p:spPr>
              <a:xfrm>
                <a:off x="6151004" y="3084680"/>
                <a:ext cx="1348430" cy="911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603" y="0"/>
                    </a:moveTo>
                    <a:lnTo>
                      <a:pt x="21600" y="2934"/>
                    </a:lnTo>
                    <a:lnTo>
                      <a:pt x="9295" y="21600"/>
                    </a:lnTo>
                    <a:lnTo>
                      <a:pt x="9278" y="21583"/>
                    </a:lnTo>
                    <a:lnTo>
                      <a:pt x="0" y="12476"/>
                    </a:lnTo>
                    <a:cubicBezTo>
                      <a:pt x="0" y="12476"/>
                      <a:pt x="14603" y="0"/>
                      <a:pt x="146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Freeform: Shape 14"/>
              <p:cNvSpPr/>
              <p:nvPr/>
            </p:nvSpPr>
            <p:spPr>
              <a:xfrm>
                <a:off x="6705517" y="3460119"/>
                <a:ext cx="182356" cy="16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776" y="5891"/>
                    </a:moveTo>
                    <a:lnTo>
                      <a:pt x="4320" y="5891"/>
                    </a:lnTo>
                    <a:cubicBezTo>
                      <a:pt x="4320" y="7855"/>
                      <a:pt x="4320" y="9818"/>
                      <a:pt x="4320" y="9818"/>
                    </a:cubicBezTo>
                    <a:cubicBezTo>
                      <a:pt x="4320" y="10907"/>
                      <a:pt x="5090" y="11782"/>
                      <a:pt x="6048" y="11782"/>
                    </a:cubicBezTo>
                    <a:cubicBezTo>
                      <a:pt x="7088" y="11782"/>
                      <a:pt x="7574" y="11782"/>
                      <a:pt x="7776" y="11782"/>
                    </a:cubicBezTo>
                    <a:cubicBezTo>
                      <a:pt x="7776" y="11782"/>
                      <a:pt x="7776" y="5891"/>
                      <a:pt x="7776" y="5891"/>
                    </a:cubicBezTo>
                    <a:close/>
                    <a:moveTo>
                      <a:pt x="21600" y="21600"/>
                    </a:moveTo>
                    <a:lnTo>
                      <a:pt x="6048" y="21600"/>
                    </a:lnTo>
                    <a:lnTo>
                      <a:pt x="6048" y="18655"/>
                    </a:lnTo>
                    <a:lnTo>
                      <a:pt x="7776" y="15709"/>
                    </a:lnTo>
                    <a:cubicBezTo>
                      <a:pt x="7628" y="15709"/>
                      <a:pt x="6197" y="15709"/>
                      <a:pt x="6048" y="15709"/>
                    </a:cubicBezTo>
                    <a:cubicBezTo>
                      <a:pt x="3186" y="15709"/>
                      <a:pt x="864" y="13070"/>
                      <a:pt x="864" y="9818"/>
                    </a:cubicBezTo>
                    <a:lnTo>
                      <a:pt x="864" y="4909"/>
                    </a:lnTo>
                    <a:lnTo>
                      <a:pt x="0" y="3927"/>
                    </a:lnTo>
                    <a:lnTo>
                      <a:pt x="432" y="1964"/>
                    </a:lnTo>
                    <a:lnTo>
                      <a:pt x="6912" y="1964"/>
                    </a:lnTo>
                    <a:lnTo>
                      <a:pt x="7344" y="0"/>
                    </a:lnTo>
                    <a:lnTo>
                      <a:pt x="20304" y="0"/>
                    </a:lnTo>
                    <a:lnTo>
                      <a:pt x="20736" y="2945"/>
                    </a:lnTo>
                    <a:lnTo>
                      <a:pt x="19872" y="3436"/>
                    </a:lnTo>
                    <a:lnTo>
                      <a:pt x="19872" y="15709"/>
                    </a:lnTo>
                    <a:lnTo>
                      <a:pt x="21600" y="18655"/>
                    </a:lnTo>
                    <a:cubicBezTo>
                      <a:pt x="21600" y="18655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38" name="Group 15"/>
            <p:cNvGrpSpPr/>
            <p:nvPr/>
          </p:nvGrpSpPr>
          <p:grpSpPr>
            <a:xfrm>
              <a:off x="5504823" y="3648370"/>
              <a:ext cx="1197217" cy="1031704"/>
              <a:chOff x="5504823" y="3648370"/>
              <a:chExt cx="1197217" cy="1031704"/>
            </a:xfrm>
          </p:grpSpPr>
          <p:sp>
            <p:nvSpPr>
              <p:cNvPr id="39" name="Freeform: Shape 16"/>
              <p:cNvSpPr/>
              <p:nvPr/>
            </p:nvSpPr>
            <p:spPr>
              <a:xfrm>
                <a:off x="5504823" y="3648370"/>
                <a:ext cx="1197217" cy="10317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56" y="0"/>
                    </a:moveTo>
                    <a:lnTo>
                      <a:pt x="917" y="7575"/>
                    </a:lnTo>
                    <a:lnTo>
                      <a:pt x="0" y="8280"/>
                    </a:lnTo>
                    <a:lnTo>
                      <a:pt x="10685" y="21600"/>
                    </a:lnTo>
                    <a:lnTo>
                      <a:pt x="21600" y="8349"/>
                    </a:lnTo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0" name="Freeform: Shape 17"/>
              <p:cNvSpPr/>
              <p:nvPr/>
            </p:nvSpPr>
            <p:spPr>
              <a:xfrm>
                <a:off x="5999252" y="4058203"/>
                <a:ext cx="212038" cy="212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38" y="19791"/>
                    </a:moveTo>
                    <a:lnTo>
                      <a:pt x="19803" y="21138"/>
                    </a:lnTo>
                    <a:cubicBezTo>
                      <a:pt x="19504" y="21425"/>
                      <a:pt x="19092" y="21600"/>
                      <a:pt x="18668" y="21600"/>
                    </a:cubicBezTo>
                    <a:cubicBezTo>
                      <a:pt x="18243" y="21600"/>
                      <a:pt x="17832" y="21425"/>
                      <a:pt x="17545" y="21138"/>
                    </a:cubicBezTo>
                    <a:lnTo>
                      <a:pt x="13015" y="16596"/>
                    </a:lnTo>
                    <a:cubicBezTo>
                      <a:pt x="12715" y="16309"/>
                      <a:pt x="12541" y="15897"/>
                      <a:pt x="12541" y="15473"/>
                    </a:cubicBezTo>
                    <a:cubicBezTo>
                      <a:pt x="12541" y="14999"/>
                      <a:pt x="12740" y="14612"/>
                      <a:pt x="13077" y="14275"/>
                    </a:cubicBezTo>
                    <a:lnTo>
                      <a:pt x="9883" y="11081"/>
                    </a:lnTo>
                    <a:lnTo>
                      <a:pt x="8311" y="12653"/>
                    </a:lnTo>
                    <a:cubicBezTo>
                      <a:pt x="8198" y="12765"/>
                      <a:pt x="8049" y="12828"/>
                      <a:pt x="7886" y="12828"/>
                    </a:cubicBezTo>
                    <a:cubicBezTo>
                      <a:pt x="7724" y="12828"/>
                      <a:pt x="7574" y="12765"/>
                      <a:pt x="7462" y="12653"/>
                    </a:cubicBezTo>
                    <a:cubicBezTo>
                      <a:pt x="7836" y="13027"/>
                      <a:pt x="8186" y="13302"/>
                      <a:pt x="8186" y="13876"/>
                    </a:cubicBezTo>
                    <a:cubicBezTo>
                      <a:pt x="8186" y="14200"/>
                      <a:pt x="8061" y="14487"/>
                      <a:pt x="7836" y="14724"/>
                    </a:cubicBezTo>
                    <a:cubicBezTo>
                      <a:pt x="7412" y="15174"/>
                      <a:pt x="6963" y="15773"/>
                      <a:pt x="6289" y="15773"/>
                    </a:cubicBezTo>
                    <a:cubicBezTo>
                      <a:pt x="5977" y="15773"/>
                      <a:pt x="5665" y="15648"/>
                      <a:pt x="5441" y="15423"/>
                    </a:cubicBezTo>
                    <a:lnTo>
                      <a:pt x="349" y="10332"/>
                    </a:lnTo>
                    <a:cubicBezTo>
                      <a:pt x="125" y="10107"/>
                      <a:pt x="0" y="9795"/>
                      <a:pt x="0" y="9484"/>
                    </a:cubicBezTo>
                    <a:cubicBezTo>
                      <a:pt x="0" y="8810"/>
                      <a:pt x="599" y="8360"/>
                      <a:pt x="1048" y="7936"/>
                    </a:cubicBezTo>
                    <a:cubicBezTo>
                      <a:pt x="1285" y="7712"/>
                      <a:pt x="1572" y="7587"/>
                      <a:pt x="1897" y="7587"/>
                    </a:cubicBezTo>
                    <a:cubicBezTo>
                      <a:pt x="2471" y="7587"/>
                      <a:pt x="2745" y="7936"/>
                      <a:pt x="3120" y="8311"/>
                    </a:cubicBezTo>
                    <a:cubicBezTo>
                      <a:pt x="3007" y="8198"/>
                      <a:pt x="2945" y="8049"/>
                      <a:pt x="2945" y="7886"/>
                    </a:cubicBezTo>
                    <a:cubicBezTo>
                      <a:pt x="2945" y="7724"/>
                      <a:pt x="3007" y="7574"/>
                      <a:pt x="3120" y="7462"/>
                    </a:cubicBezTo>
                    <a:lnTo>
                      <a:pt x="7462" y="3120"/>
                    </a:lnTo>
                    <a:cubicBezTo>
                      <a:pt x="7574" y="3007"/>
                      <a:pt x="7724" y="2945"/>
                      <a:pt x="7886" y="2945"/>
                    </a:cubicBezTo>
                    <a:cubicBezTo>
                      <a:pt x="8049" y="2945"/>
                      <a:pt x="8198" y="3007"/>
                      <a:pt x="8311" y="3120"/>
                    </a:cubicBezTo>
                    <a:cubicBezTo>
                      <a:pt x="7936" y="2745"/>
                      <a:pt x="7587" y="2471"/>
                      <a:pt x="7587" y="1897"/>
                    </a:cubicBezTo>
                    <a:cubicBezTo>
                      <a:pt x="7587" y="1572"/>
                      <a:pt x="7712" y="1285"/>
                      <a:pt x="7936" y="1048"/>
                    </a:cubicBezTo>
                    <a:cubicBezTo>
                      <a:pt x="8360" y="599"/>
                      <a:pt x="8810" y="0"/>
                      <a:pt x="9484" y="0"/>
                    </a:cubicBezTo>
                    <a:cubicBezTo>
                      <a:pt x="9795" y="0"/>
                      <a:pt x="10107" y="125"/>
                      <a:pt x="10332" y="349"/>
                    </a:cubicBezTo>
                    <a:lnTo>
                      <a:pt x="15423" y="5441"/>
                    </a:lnTo>
                    <a:cubicBezTo>
                      <a:pt x="15648" y="5665"/>
                      <a:pt x="15773" y="5977"/>
                      <a:pt x="15773" y="6289"/>
                    </a:cubicBezTo>
                    <a:cubicBezTo>
                      <a:pt x="15773" y="6963"/>
                      <a:pt x="15174" y="7412"/>
                      <a:pt x="14724" y="7836"/>
                    </a:cubicBezTo>
                    <a:cubicBezTo>
                      <a:pt x="14487" y="8061"/>
                      <a:pt x="14200" y="8186"/>
                      <a:pt x="13876" y="8186"/>
                    </a:cubicBezTo>
                    <a:cubicBezTo>
                      <a:pt x="13302" y="8186"/>
                      <a:pt x="13027" y="7836"/>
                      <a:pt x="12653" y="7462"/>
                    </a:cubicBezTo>
                    <a:cubicBezTo>
                      <a:pt x="12765" y="7574"/>
                      <a:pt x="12828" y="7724"/>
                      <a:pt x="12828" y="7886"/>
                    </a:cubicBezTo>
                    <a:cubicBezTo>
                      <a:pt x="12828" y="8049"/>
                      <a:pt x="12765" y="8198"/>
                      <a:pt x="12653" y="8311"/>
                    </a:cubicBezTo>
                    <a:lnTo>
                      <a:pt x="11081" y="9883"/>
                    </a:lnTo>
                    <a:lnTo>
                      <a:pt x="14275" y="13077"/>
                    </a:lnTo>
                    <a:cubicBezTo>
                      <a:pt x="14612" y="12740"/>
                      <a:pt x="14999" y="12541"/>
                      <a:pt x="15473" y="12541"/>
                    </a:cubicBezTo>
                    <a:cubicBezTo>
                      <a:pt x="15897" y="12541"/>
                      <a:pt x="16309" y="12715"/>
                      <a:pt x="16609" y="13002"/>
                    </a:cubicBezTo>
                    <a:lnTo>
                      <a:pt x="21138" y="17532"/>
                    </a:lnTo>
                    <a:cubicBezTo>
                      <a:pt x="21425" y="17832"/>
                      <a:pt x="21600" y="18243"/>
                      <a:pt x="21600" y="18668"/>
                    </a:cubicBezTo>
                    <a:cubicBezTo>
                      <a:pt x="21600" y="19092"/>
                      <a:pt x="21425" y="19504"/>
                      <a:pt x="21138" y="197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sz="2133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5" name="Group 68"/>
          <p:cNvGrpSpPr/>
          <p:nvPr/>
        </p:nvGrpSpPr>
        <p:grpSpPr>
          <a:xfrm>
            <a:off x="8170815" y="1697288"/>
            <a:ext cx="2749723" cy="3463424"/>
            <a:chOff x="8170814" y="1912116"/>
            <a:chExt cx="2749722" cy="3463424"/>
          </a:xfrm>
        </p:grpSpPr>
        <p:grpSp>
          <p:nvGrpSpPr>
            <p:cNvPr id="20" name="Group 69"/>
            <p:cNvGrpSpPr/>
            <p:nvPr/>
          </p:nvGrpSpPr>
          <p:grpSpPr>
            <a:xfrm>
              <a:off x="8170814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23" name="Group 72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30" name="TextBox 7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en-US" altLang="zh-CN" sz="1200" i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Go ahead and replace it with your own text.</a:t>
                  </a:r>
                  <a:endParaRPr lang="zh-CN" altLang="en-US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31" name="Rectangle 8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tr-TR" altLang="zh-CN" sz="1867" b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TITLE 04</a:t>
                  </a:r>
                  <a:endParaRPr lang="zh-CN" altLang="en-US" sz="18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24" name="Group 73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8" name="TextBox 7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en-US" altLang="zh-CN" sz="1200" i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Go ahead and replace it with your own text.</a:t>
                  </a:r>
                  <a:endParaRPr lang="zh-CN" altLang="en-US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29" name="Rectangle 78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tr-TR" altLang="zh-CN" sz="1867" b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TITLE 05</a:t>
                  </a:r>
                  <a:endParaRPr lang="zh-CN" altLang="en-US" sz="18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25" name="Group 74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6" name="TextBox 75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en-US" altLang="zh-CN" sz="1200" i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Go ahead and replace it with your own text.</a:t>
                  </a:r>
                  <a:endParaRPr lang="zh-CN" altLang="en-US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27" name="Rectangle 76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pPr algn="r"/>
                  <a:r>
                    <a:rPr lang="tr-TR" altLang="zh-CN" sz="1867" b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TITLE 06</a:t>
                  </a:r>
                  <a:endParaRPr lang="zh-CN" altLang="en-US" sz="18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cxnSp>
          <p:nvCxnSpPr>
            <p:cNvPr id="21" name="Straight Connector 70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71"/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81"/>
          <p:cNvGrpSpPr/>
          <p:nvPr/>
        </p:nvGrpSpPr>
        <p:grpSpPr>
          <a:xfrm>
            <a:off x="1307469" y="1697288"/>
            <a:ext cx="2713719" cy="3463424"/>
            <a:chOff x="1307468" y="1697288"/>
            <a:chExt cx="2713719" cy="3463424"/>
          </a:xfrm>
        </p:grpSpPr>
        <p:grpSp>
          <p:nvGrpSpPr>
            <p:cNvPr id="7" name="Group 82"/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11" name="Group 86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8" name="TextBox 9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200" i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Go ahead and replace it with your own text.</a:t>
                  </a:r>
                  <a:endParaRPr lang="zh-CN" altLang="en-US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19" name="Rectangle 9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tr-TR" altLang="zh-CN" sz="1867" b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TITLE 01</a:t>
                  </a:r>
                  <a:endParaRPr lang="zh-CN" altLang="en-US" sz="18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12" name="Group 87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6" name="TextBox 91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200" i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Go ahead and replace it with your own text.</a:t>
                  </a:r>
                  <a:endParaRPr lang="zh-CN" altLang="en-US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17" name="Rectangle 92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tr-TR" altLang="zh-CN" sz="1867" b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TITLE 02</a:t>
                  </a:r>
                  <a:endParaRPr lang="zh-CN" altLang="en-US" sz="18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13" name="Group 88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4" name="TextBox 8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200" i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Go ahead and replace it with your own text.</a:t>
                  </a:r>
                  <a:endParaRPr lang="zh-CN" altLang="en-US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15" name="Rectangle 9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tr-TR" altLang="zh-CN" sz="1867" b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TITLE 03</a:t>
                  </a:r>
                  <a:endParaRPr lang="zh-CN" altLang="en-US" sz="18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8" name="Group 83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9" name="Straight Connector 84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85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6629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5548" y="1431959"/>
            <a:ext cx="10627525" cy="4390464"/>
            <a:chOff x="596661" y="1073969"/>
            <a:chExt cx="7970644" cy="3292848"/>
          </a:xfrm>
        </p:grpSpPr>
        <p:sp>
          <p:nvSpPr>
            <p:cNvPr id="4" name="Freeform: Shape 3"/>
            <p:cNvSpPr>
              <a:spLocks/>
            </p:cNvSpPr>
            <p:nvPr/>
          </p:nvSpPr>
          <p:spPr bwMode="auto">
            <a:xfrm>
              <a:off x="4008439" y="1189939"/>
              <a:ext cx="1035050" cy="1485900"/>
            </a:xfrm>
            <a:custGeom>
              <a:avLst/>
              <a:gdLst/>
              <a:ahLst/>
              <a:cxnLst>
                <a:cxn ang="0">
                  <a:pos x="224" y="205"/>
                </a:cxn>
                <a:cxn ang="0">
                  <a:pos x="207" y="229"/>
                </a:cxn>
                <a:cxn ang="0">
                  <a:pos x="201" y="220"/>
                </a:cxn>
                <a:cxn ang="0">
                  <a:pos x="179" y="211"/>
                </a:cxn>
                <a:cxn ang="0">
                  <a:pos x="156" y="220"/>
                </a:cxn>
                <a:cxn ang="0">
                  <a:pos x="147" y="243"/>
                </a:cxn>
                <a:cxn ang="0">
                  <a:pos x="156" y="265"/>
                </a:cxn>
                <a:cxn ang="0">
                  <a:pos x="175" y="275"/>
                </a:cxn>
                <a:cxn ang="0">
                  <a:pos x="141" y="322"/>
                </a:cxn>
                <a:cxn ang="0">
                  <a:pos x="122" y="283"/>
                </a:cxn>
                <a:cxn ang="0">
                  <a:pos x="102" y="322"/>
                </a:cxn>
                <a:cxn ang="0">
                  <a:pos x="63" y="269"/>
                </a:cxn>
                <a:cxn ang="0">
                  <a:pos x="54" y="283"/>
                </a:cxn>
                <a:cxn ang="0">
                  <a:pos x="32" y="293"/>
                </a:cxn>
                <a:cxn ang="0">
                  <a:pos x="9" y="283"/>
                </a:cxn>
                <a:cxn ang="0">
                  <a:pos x="0" y="261"/>
                </a:cxn>
                <a:cxn ang="0">
                  <a:pos x="9" y="238"/>
                </a:cxn>
                <a:cxn ang="0">
                  <a:pos x="32" y="229"/>
                </a:cxn>
                <a:cxn ang="0">
                  <a:pos x="33" y="229"/>
                </a:cxn>
                <a:cxn ang="0">
                  <a:pos x="15" y="205"/>
                </a:cxn>
                <a:cxn ang="0">
                  <a:pos x="122" y="0"/>
                </a:cxn>
                <a:cxn ang="0">
                  <a:pos x="224" y="205"/>
                </a:cxn>
              </a:cxnLst>
              <a:rect l="0" t="0" r="r" b="b"/>
              <a:pathLst>
                <a:path w="224" h="322">
                  <a:moveTo>
                    <a:pt x="224" y="205"/>
                  </a:moveTo>
                  <a:cubicBezTo>
                    <a:pt x="207" y="229"/>
                    <a:pt x="207" y="229"/>
                    <a:pt x="207" y="229"/>
                  </a:cubicBezTo>
                  <a:cubicBezTo>
                    <a:pt x="206" y="226"/>
                    <a:pt x="204" y="223"/>
                    <a:pt x="201" y="220"/>
                  </a:cubicBezTo>
                  <a:cubicBezTo>
                    <a:pt x="195" y="214"/>
                    <a:pt x="188" y="211"/>
                    <a:pt x="179" y="211"/>
                  </a:cubicBezTo>
                  <a:cubicBezTo>
                    <a:pt x="170" y="211"/>
                    <a:pt x="163" y="214"/>
                    <a:pt x="156" y="220"/>
                  </a:cubicBezTo>
                  <a:cubicBezTo>
                    <a:pt x="150" y="227"/>
                    <a:pt x="147" y="234"/>
                    <a:pt x="147" y="243"/>
                  </a:cubicBezTo>
                  <a:cubicBezTo>
                    <a:pt x="147" y="252"/>
                    <a:pt x="150" y="259"/>
                    <a:pt x="156" y="265"/>
                  </a:cubicBezTo>
                  <a:cubicBezTo>
                    <a:pt x="162" y="271"/>
                    <a:pt x="168" y="274"/>
                    <a:pt x="175" y="275"/>
                  </a:cubicBezTo>
                  <a:cubicBezTo>
                    <a:pt x="141" y="322"/>
                    <a:pt x="141" y="322"/>
                    <a:pt x="141" y="322"/>
                  </a:cubicBezTo>
                  <a:cubicBezTo>
                    <a:pt x="122" y="283"/>
                    <a:pt x="122" y="283"/>
                    <a:pt x="122" y="283"/>
                  </a:cubicBezTo>
                  <a:cubicBezTo>
                    <a:pt x="102" y="322"/>
                    <a:pt x="102" y="322"/>
                    <a:pt x="102" y="322"/>
                  </a:cubicBezTo>
                  <a:cubicBezTo>
                    <a:pt x="63" y="269"/>
                    <a:pt x="63" y="269"/>
                    <a:pt x="63" y="269"/>
                  </a:cubicBezTo>
                  <a:cubicBezTo>
                    <a:pt x="61" y="275"/>
                    <a:pt x="58" y="279"/>
                    <a:pt x="54" y="283"/>
                  </a:cubicBezTo>
                  <a:cubicBezTo>
                    <a:pt x="48" y="290"/>
                    <a:pt x="41" y="293"/>
                    <a:pt x="32" y="293"/>
                  </a:cubicBezTo>
                  <a:cubicBezTo>
                    <a:pt x="23" y="293"/>
                    <a:pt x="15" y="290"/>
                    <a:pt x="9" y="283"/>
                  </a:cubicBezTo>
                  <a:cubicBezTo>
                    <a:pt x="3" y="277"/>
                    <a:pt x="0" y="270"/>
                    <a:pt x="0" y="261"/>
                  </a:cubicBezTo>
                  <a:cubicBezTo>
                    <a:pt x="0" y="252"/>
                    <a:pt x="3" y="245"/>
                    <a:pt x="9" y="238"/>
                  </a:cubicBezTo>
                  <a:cubicBezTo>
                    <a:pt x="15" y="232"/>
                    <a:pt x="23" y="229"/>
                    <a:pt x="32" y="229"/>
                  </a:cubicBezTo>
                  <a:cubicBezTo>
                    <a:pt x="32" y="229"/>
                    <a:pt x="32" y="229"/>
                    <a:pt x="33" y="229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224" y="205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" name="Freeform: Shape 4"/>
            <p:cNvSpPr>
              <a:spLocks/>
            </p:cNvSpPr>
            <p:nvPr/>
          </p:nvSpPr>
          <p:spPr bwMode="auto">
            <a:xfrm>
              <a:off x="3025777" y="2136090"/>
              <a:ext cx="1454150" cy="1065213"/>
            </a:xfrm>
            <a:custGeom>
              <a:avLst/>
              <a:gdLst/>
              <a:ahLst/>
              <a:cxnLst>
                <a:cxn ang="0">
                  <a:pos x="315" y="117"/>
                </a:cxn>
                <a:cxn ang="0">
                  <a:pos x="272" y="124"/>
                </a:cxn>
                <a:cxn ang="0">
                  <a:pos x="303" y="156"/>
                </a:cxn>
                <a:cxn ang="0">
                  <a:pos x="245" y="176"/>
                </a:cxn>
                <a:cxn ang="0">
                  <a:pos x="245" y="176"/>
                </a:cxn>
                <a:cxn ang="0">
                  <a:pos x="255" y="199"/>
                </a:cxn>
                <a:cxn ang="0">
                  <a:pos x="245" y="221"/>
                </a:cxn>
                <a:cxn ang="0">
                  <a:pos x="223" y="231"/>
                </a:cxn>
                <a:cxn ang="0">
                  <a:pos x="200" y="221"/>
                </a:cxn>
                <a:cxn ang="0">
                  <a:pos x="191" y="199"/>
                </a:cxn>
                <a:cxn ang="0">
                  <a:pos x="191" y="195"/>
                </a:cxn>
                <a:cxn ang="0">
                  <a:pos x="166" y="204"/>
                </a:cxn>
                <a:cxn ang="0">
                  <a:pos x="0" y="36"/>
                </a:cxn>
                <a:cxn ang="0">
                  <a:pos x="228" y="0"/>
                </a:cxn>
                <a:cxn ang="0">
                  <a:pos x="246" y="24"/>
                </a:cxn>
                <a:cxn ang="0">
                  <a:pos x="245" y="24"/>
                </a:cxn>
                <a:cxn ang="0">
                  <a:pos x="222" y="33"/>
                </a:cxn>
                <a:cxn ang="0">
                  <a:pos x="213" y="56"/>
                </a:cxn>
                <a:cxn ang="0">
                  <a:pos x="222" y="78"/>
                </a:cxn>
                <a:cxn ang="0">
                  <a:pos x="245" y="88"/>
                </a:cxn>
                <a:cxn ang="0">
                  <a:pos x="267" y="78"/>
                </a:cxn>
                <a:cxn ang="0">
                  <a:pos x="276" y="64"/>
                </a:cxn>
                <a:cxn ang="0">
                  <a:pos x="315" y="117"/>
                </a:cxn>
              </a:cxnLst>
              <a:rect l="0" t="0" r="r" b="b"/>
              <a:pathLst>
                <a:path w="315" h="231">
                  <a:moveTo>
                    <a:pt x="315" y="117"/>
                  </a:moveTo>
                  <a:cubicBezTo>
                    <a:pt x="272" y="124"/>
                    <a:pt x="272" y="124"/>
                    <a:pt x="272" y="124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51" y="182"/>
                    <a:pt x="255" y="190"/>
                    <a:pt x="255" y="199"/>
                  </a:cubicBezTo>
                  <a:cubicBezTo>
                    <a:pt x="255" y="208"/>
                    <a:pt x="251" y="215"/>
                    <a:pt x="245" y="221"/>
                  </a:cubicBezTo>
                  <a:cubicBezTo>
                    <a:pt x="239" y="227"/>
                    <a:pt x="232" y="231"/>
                    <a:pt x="223" y="231"/>
                  </a:cubicBezTo>
                  <a:cubicBezTo>
                    <a:pt x="214" y="231"/>
                    <a:pt x="206" y="227"/>
                    <a:pt x="200" y="221"/>
                  </a:cubicBezTo>
                  <a:cubicBezTo>
                    <a:pt x="194" y="215"/>
                    <a:pt x="191" y="208"/>
                    <a:pt x="191" y="199"/>
                  </a:cubicBezTo>
                  <a:cubicBezTo>
                    <a:pt x="191" y="198"/>
                    <a:pt x="191" y="196"/>
                    <a:pt x="191" y="195"/>
                  </a:cubicBezTo>
                  <a:cubicBezTo>
                    <a:pt x="166" y="204"/>
                    <a:pt x="166" y="204"/>
                    <a:pt x="166" y="20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5" y="24"/>
                    <a:pt x="245" y="24"/>
                    <a:pt x="245" y="24"/>
                  </a:cubicBezTo>
                  <a:cubicBezTo>
                    <a:pt x="236" y="24"/>
                    <a:pt x="228" y="27"/>
                    <a:pt x="222" y="33"/>
                  </a:cubicBezTo>
                  <a:cubicBezTo>
                    <a:pt x="216" y="40"/>
                    <a:pt x="213" y="47"/>
                    <a:pt x="213" y="56"/>
                  </a:cubicBezTo>
                  <a:cubicBezTo>
                    <a:pt x="213" y="65"/>
                    <a:pt x="216" y="72"/>
                    <a:pt x="222" y="78"/>
                  </a:cubicBezTo>
                  <a:cubicBezTo>
                    <a:pt x="228" y="85"/>
                    <a:pt x="236" y="88"/>
                    <a:pt x="245" y="88"/>
                  </a:cubicBezTo>
                  <a:cubicBezTo>
                    <a:pt x="254" y="88"/>
                    <a:pt x="261" y="85"/>
                    <a:pt x="267" y="78"/>
                  </a:cubicBezTo>
                  <a:cubicBezTo>
                    <a:pt x="271" y="74"/>
                    <a:pt x="274" y="70"/>
                    <a:pt x="276" y="64"/>
                  </a:cubicBezTo>
                  <a:lnTo>
                    <a:pt x="315" y="117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" name="Freeform: Shape 5"/>
            <p:cNvSpPr>
              <a:spLocks/>
            </p:cNvSpPr>
            <p:nvPr/>
          </p:nvSpPr>
          <p:spPr bwMode="auto">
            <a:xfrm>
              <a:off x="3551239" y="2855227"/>
              <a:ext cx="1238250" cy="1357313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179" y="46"/>
                </a:cxn>
                <a:cxn ang="0">
                  <a:pos x="221" y="24"/>
                </a:cxn>
                <a:cxn ang="0">
                  <a:pos x="219" y="89"/>
                </a:cxn>
                <a:cxn ang="0">
                  <a:pos x="236" y="84"/>
                </a:cxn>
                <a:cxn ang="0">
                  <a:pos x="258" y="93"/>
                </a:cxn>
                <a:cxn ang="0">
                  <a:pos x="268" y="116"/>
                </a:cxn>
                <a:cxn ang="0">
                  <a:pos x="258" y="138"/>
                </a:cxn>
                <a:cxn ang="0">
                  <a:pos x="236" y="148"/>
                </a:cxn>
                <a:cxn ang="0">
                  <a:pos x="218" y="142"/>
                </a:cxn>
                <a:cxn ang="0">
                  <a:pos x="218" y="176"/>
                </a:cxn>
                <a:cxn ang="0">
                  <a:pos x="0" y="294"/>
                </a:cxn>
                <a:cxn ang="0">
                  <a:pos x="52" y="48"/>
                </a:cxn>
                <a:cxn ang="0">
                  <a:pos x="77" y="39"/>
                </a:cxn>
                <a:cxn ang="0">
                  <a:pos x="77" y="43"/>
                </a:cxn>
                <a:cxn ang="0">
                  <a:pos x="86" y="65"/>
                </a:cxn>
                <a:cxn ang="0">
                  <a:pos x="109" y="75"/>
                </a:cxn>
                <a:cxn ang="0">
                  <a:pos x="131" y="65"/>
                </a:cxn>
                <a:cxn ang="0">
                  <a:pos x="141" y="43"/>
                </a:cxn>
                <a:cxn ang="0">
                  <a:pos x="131" y="20"/>
                </a:cxn>
                <a:cxn ang="0">
                  <a:pos x="131" y="20"/>
                </a:cxn>
                <a:cxn ang="0">
                  <a:pos x="189" y="0"/>
                </a:cxn>
              </a:cxnLst>
              <a:rect l="0" t="0" r="r" b="b"/>
              <a:pathLst>
                <a:path w="268" h="294">
                  <a:moveTo>
                    <a:pt x="189" y="0"/>
                  </a:moveTo>
                  <a:cubicBezTo>
                    <a:pt x="179" y="46"/>
                    <a:pt x="179" y="46"/>
                    <a:pt x="179" y="46"/>
                  </a:cubicBezTo>
                  <a:cubicBezTo>
                    <a:pt x="221" y="24"/>
                    <a:pt x="221" y="24"/>
                    <a:pt x="221" y="24"/>
                  </a:cubicBezTo>
                  <a:cubicBezTo>
                    <a:pt x="219" y="89"/>
                    <a:pt x="219" y="89"/>
                    <a:pt x="219" y="89"/>
                  </a:cubicBezTo>
                  <a:cubicBezTo>
                    <a:pt x="224" y="86"/>
                    <a:pt x="230" y="84"/>
                    <a:pt x="236" y="84"/>
                  </a:cubicBezTo>
                  <a:cubicBezTo>
                    <a:pt x="245" y="84"/>
                    <a:pt x="252" y="87"/>
                    <a:pt x="258" y="93"/>
                  </a:cubicBezTo>
                  <a:cubicBezTo>
                    <a:pt x="265" y="99"/>
                    <a:pt x="268" y="107"/>
                    <a:pt x="268" y="116"/>
                  </a:cubicBezTo>
                  <a:cubicBezTo>
                    <a:pt x="268" y="125"/>
                    <a:pt x="265" y="132"/>
                    <a:pt x="258" y="138"/>
                  </a:cubicBezTo>
                  <a:cubicBezTo>
                    <a:pt x="252" y="144"/>
                    <a:pt x="245" y="148"/>
                    <a:pt x="236" y="148"/>
                  </a:cubicBezTo>
                  <a:cubicBezTo>
                    <a:pt x="229" y="148"/>
                    <a:pt x="224" y="146"/>
                    <a:pt x="218" y="142"/>
                  </a:cubicBezTo>
                  <a:cubicBezTo>
                    <a:pt x="218" y="176"/>
                    <a:pt x="218" y="176"/>
                    <a:pt x="218" y="176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40"/>
                    <a:pt x="77" y="42"/>
                    <a:pt x="77" y="43"/>
                  </a:cubicBezTo>
                  <a:cubicBezTo>
                    <a:pt x="77" y="52"/>
                    <a:pt x="80" y="59"/>
                    <a:pt x="86" y="65"/>
                  </a:cubicBezTo>
                  <a:cubicBezTo>
                    <a:pt x="92" y="71"/>
                    <a:pt x="100" y="75"/>
                    <a:pt x="109" y="75"/>
                  </a:cubicBezTo>
                  <a:cubicBezTo>
                    <a:pt x="118" y="75"/>
                    <a:pt x="125" y="71"/>
                    <a:pt x="131" y="65"/>
                  </a:cubicBezTo>
                  <a:cubicBezTo>
                    <a:pt x="137" y="59"/>
                    <a:pt x="141" y="52"/>
                    <a:pt x="141" y="43"/>
                  </a:cubicBezTo>
                  <a:cubicBezTo>
                    <a:pt x="141" y="34"/>
                    <a:pt x="137" y="26"/>
                    <a:pt x="131" y="20"/>
                  </a:cubicBezTo>
                  <a:cubicBezTo>
                    <a:pt x="131" y="20"/>
                    <a:pt x="131" y="20"/>
                    <a:pt x="131" y="20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Freeform: Shape 6"/>
            <p:cNvSpPr>
              <a:spLocks/>
            </p:cNvSpPr>
            <p:nvPr/>
          </p:nvSpPr>
          <p:spPr bwMode="auto">
            <a:xfrm>
              <a:off x="4557715" y="2796490"/>
              <a:ext cx="1020763" cy="1406525"/>
            </a:xfrm>
            <a:custGeom>
              <a:avLst/>
              <a:gdLst/>
              <a:ahLst/>
              <a:cxnLst>
                <a:cxn ang="0">
                  <a:pos x="3" y="37"/>
                </a:cxn>
                <a:cxn ang="0">
                  <a:pos x="44" y="59"/>
                </a:cxn>
                <a:cxn ang="0">
                  <a:pos x="35" y="12"/>
                </a:cxn>
                <a:cxn ang="0">
                  <a:pos x="94" y="32"/>
                </a:cxn>
                <a:cxn ang="0">
                  <a:pos x="94" y="32"/>
                </a:cxn>
                <a:cxn ang="0">
                  <a:pos x="103" y="9"/>
                </a:cxn>
                <a:cxn ang="0">
                  <a:pos x="126" y="0"/>
                </a:cxn>
                <a:cxn ang="0">
                  <a:pos x="148" y="9"/>
                </a:cxn>
                <a:cxn ang="0">
                  <a:pos x="158" y="32"/>
                </a:cxn>
                <a:cxn ang="0">
                  <a:pos x="151" y="51"/>
                </a:cxn>
                <a:cxn ang="0">
                  <a:pos x="173" y="59"/>
                </a:cxn>
                <a:cxn ang="0">
                  <a:pos x="174" y="59"/>
                </a:cxn>
                <a:cxn ang="0">
                  <a:pos x="221" y="304"/>
                </a:cxn>
                <a:cxn ang="0">
                  <a:pos x="220" y="305"/>
                </a:cxn>
                <a:cxn ang="0">
                  <a:pos x="0" y="189"/>
                </a:cxn>
                <a:cxn ang="0">
                  <a:pos x="0" y="155"/>
                </a:cxn>
                <a:cxn ang="0">
                  <a:pos x="18" y="161"/>
                </a:cxn>
                <a:cxn ang="0">
                  <a:pos x="40" y="151"/>
                </a:cxn>
                <a:cxn ang="0">
                  <a:pos x="50" y="129"/>
                </a:cxn>
                <a:cxn ang="0">
                  <a:pos x="40" y="106"/>
                </a:cxn>
                <a:cxn ang="0">
                  <a:pos x="18" y="97"/>
                </a:cxn>
                <a:cxn ang="0">
                  <a:pos x="1" y="102"/>
                </a:cxn>
                <a:cxn ang="0">
                  <a:pos x="3" y="37"/>
                </a:cxn>
              </a:cxnLst>
              <a:rect l="0" t="0" r="r" b="b"/>
              <a:pathLst>
                <a:path w="221" h="305">
                  <a:moveTo>
                    <a:pt x="3" y="37"/>
                  </a:moveTo>
                  <a:cubicBezTo>
                    <a:pt x="44" y="59"/>
                    <a:pt x="44" y="59"/>
                    <a:pt x="44" y="59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23"/>
                    <a:pt x="97" y="15"/>
                    <a:pt x="103" y="9"/>
                  </a:cubicBezTo>
                  <a:cubicBezTo>
                    <a:pt x="110" y="3"/>
                    <a:pt x="117" y="0"/>
                    <a:pt x="126" y="0"/>
                  </a:cubicBezTo>
                  <a:cubicBezTo>
                    <a:pt x="135" y="0"/>
                    <a:pt x="142" y="3"/>
                    <a:pt x="148" y="9"/>
                  </a:cubicBezTo>
                  <a:cubicBezTo>
                    <a:pt x="155" y="15"/>
                    <a:pt x="158" y="23"/>
                    <a:pt x="158" y="32"/>
                  </a:cubicBezTo>
                  <a:cubicBezTo>
                    <a:pt x="158" y="39"/>
                    <a:pt x="155" y="46"/>
                    <a:pt x="151" y="51"/>
                  </a:cubicBezTo>
                  <a:cubicBezTo>
                    <a:pt x="173" y="59"/>
                    <a:pt x="173" y="59"/>
                    <a:pt x="173" y="59"/>
                  </a:cubicBezTo>
                  <a:cubicBezTo>
                    <a:pt x="174" y="59"/>
                    <a:pt x="174" y="59"/>
                    <a:pt x="174" y="59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6" y="159"/>
                    <a:pt x="11" y="161"/>
                    <a:pt x="18" y="161"/>
                  </a:cubicBezTo>
                  <a:cubicBezTo>
                    <a:pt x="27" y="161"/>
                    <a:pt x="34" y="157"/>
                    <a:pt x="40" y="151"/>
                  </a:cubicBezTo>
                  <a:cubicBezTo>
                    <a:pt x="47" y="145"/>
                    <a:pt x="50" y="138"/>
                    <a:pt x="50" y="129"/>
                  </a:cubicBezTo>
                  <a:cubicBezTo>
                    <a:pt x="50" y="120"/>
                    <a:pt x="47" y="112"/>
                    <a:pt x="40" y="106"/>
                  </a:cubicBezTo>
                  <a:cubicBezTo>
                    <a:pt x="34" y="100"/>
                    <a:pt x="27" y="97"/>
                    <a:pt x="18" y="97"/>
                  </a:cubicBezTo>
                  <a:cubicBezTo>
                    <a:pt x="12" y="97"/>
                    <a:pt x="6" y="99"/>
                    <a:pt x="1" y="102"/>
                  </a:cubicBezTo>
                  <a:lnTo>
                    <a:pt x="3" y="37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Freeform: Shape 7"/>
            <p:cNvSpPr>
              <a:spLocks/>
            </p:cNvSpPr>
            <p:nvPr/>
          </p:nvSpPr>
          <p:spPr bwMode="auto">
            <a:xfrm>
              <a:off x="4659314" y="2136090"/>
              <a:ext cx="1468438" cy="931863"/>
            </a:xfrm>
            <a:custGeom>
              <a:avLst/>
              <a:gdLst/>
              <a:ahLst/>
              <a:cxnLst>
                <a:cxn ang="0">
                  <a:pos x="13" y="155"/>
                </a:cxn>
                <a:cxn ang="0">
                  <a:pos x="45" y="124"/>
                </a:cxn>
                <a:cxn ang="0">
                  <a:pos x="0" y="117"/>
                </a:cxn>
                <a:cxn ang="0">
                  <a:pos x="34" y="70"/>
                </a:cxn>
                <a:cxn ang="0">
                  <a:pos x="15" y="60"/>
                </a:cxn>
                <a:cxn ang="0">
                  <a:pos x="6" y="38"/>
                </a:cxn>
                <a:cxn ang="0">
                  <a:pos x="15" y="15"/>
                </a:cxn>
                <a:cxn ang="0">
                  <a:pos x="38" y="6"/>
                </a:cxn>
                <a:cxn ang="0">
                  <a:pos x="60" y="15"/>
                </a:cxn>
                <a:cxn ang="0">
                  <a:pos x="66" y="24"/>
                </a:cxn>
                <a:cxn ang="0">
                  <a:pos x="83" y="0"/>
                </a:cxn>
                <a:cxn ang="0">
                  <a:pos x="318" y="36"/>
                </a:cxn>
                <a:cxn ang="0">
                  <a:pos x="151" y="202"/>
                </a:cxn>
                <a:cxn ang="0">
                  <a:pos x="129" y="194"/>
                </a:cxn>
                <a:cxn ang="0">
                  <a:pos x="136" y="175"/>
                </a:cxn>
                <a:cxn ang="0">
                  <a:pos x="126" y="152"/>
                </a:cxn>
                <a:cxn ang="0">
                  <a:pos x="104" y="143"/>
                </a:cxn>
                <a:cxn ang="0">
                  <a:pos x="81" y="152"/>
                </a:cxn>
                <a:cxn ang="0">
                  <a:pos x="72" y="175"/>
                </a:cxn>
                <a:cxn ang="0">
                  <a:pos x="72" y="175"/>
                </a:cxn>
                <a:cxn ang="0">
                  <a:pos x="13" y="155"/>
                </a:cxn>
              </a:cxnLst>
              <a:rect l="0" t="0" r="r" b="b"/>
              <a:pathLst>
                <a:path w="318" h="202">
                  <a:moveTo>
                    <a:pt x="13" y="155"/>
                  </a:moveTo>
                  <a:cubicBezTo>
                    <a:pt x="45" y="124"/>
                    <a:pt x="45" y="124"/>
                    <a:pt x="45" y="124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27" y="69"/>
                    <a:pt x="21" y="66"/>
                    <a:pt x="15" y="60"/>
                  </a:cubicBezTo>
                  <a:cubicBezTo>
                    <a:pt x="9" y="54"/>
                    <a:pt x="6" y="47"/>
                    <a:pt x="6" y="38"/>
                  </a:cubicBezTo>
                  <a:cubicBezTo>
                    <a:pt x="6" y="29"/>
                    <a:pt x="9" y="22"/>
                    <a:pt x="15" y="15"/>
                  </a:cubicBezTo>
                  <a:cubicBezTo>
                    <a:pt x="22" y="9"/>
                    <a:pt x="29" y="6"/>
                    <a:pt x="38" y="6"/>
                  </a:cubicBezTo>
                  <a:cubicBezTo>
                    <a:pt x="47" y="6"/>
                    <a:pt x="54" y="9"/>
                    <a:pt x="60" y="15"/>
                  </a:cubicBezTo>
                  <a:cubicBezTo>
                    <a:pt x="63" y="18"/>
                    <a:pt x="65" y="21"/>
                    <a:pt x="66" y="24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151" y="202"/>
                    <a:pt x="151" y="202"/>
                    <a:pt x="151" y="202"/>
                  </a:cubicBezTo>
                  <a:cubicBezTo>
                    <a:pt x="129" y="194"/>
                    <a:pt x="129" y="194"/>
                    <a:pt x="129" y="194"/>
                  </a:cubicBezTo>
                  <a:cubicBezTo>
                    <a:pt x="133" y="189"/>
                    <a:pt x="136" y="182"/>
                    <a:pt x="136" y="175"/>
                  </a:cubicBezTo>
                  <a:cubicBezTo>
                    <a:pt x="136" y="166"/>
                    <a:pt x="133" y="158"/>
                    <a:pt x="126" y="152"/>
                  </a:cubicBezTo>
                  <a:cubicBezTo>
                    <a:pt x="120" y="146"/>
                    <a:pt x="113" y="143"/>
                    <a:pt x="104" y="143"/>
                  </a:cubicBezTo>
                  <a:cubicBezTo>
                    <a:pt x="95" y="143"/>
                    <a:pt x="88" y="146"/>
                    <a:pt x="81" y="152"/>
                  </a:cubicBezTo>
                  <a:cubicBezTo>
                    <a:pt x="75" y="158"/>
                    <a:pt x="72" y="166"/>
                    <a:pt x="72" y="175"/>
                  </a:cubicBezTo>
                  <a:cubicBezTo>
                    <a:pt x="72" y="175"/>
                    <a:pt x="72" y="175"/>
                    <a:pt x="72" y="175"/>
                  </a:cubicBezTo>
                  <a:lnTo>
                    <a:pt x="13" y="155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 flipV="1">
              <a:off x="2996819" y="3902637"/>
              <a:ext cx="455254" cy="217757"/>
              <a:chOff x="3376482" y="1459073"/>
              <a:chExt cx="455253" cy="221445"/>
            </a:xfrm>
          </p:grpSpPr>
          <p:cxnSp>
            <p:nvCxnSpPr>
              <p:cNvPr id="42" name="Straight Connector 9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6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10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6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47"/>
            <p:cNvGrpSpPr/>
            <p:nvPr/>
          </p:nvGrpSpPr>
          <p:grpSpPr>
            <a:xfrm>
              <a:off x="6291109" y="3765850"/>
              <a:ext cx="2276196" cy="590576"/>
              <a:chOff x="8388145" y="5021133"/>
              <a:chExt cx="3034928" cy="787435"/>
            </a:xfrm>
          </p:grpSpPr>
          <p:sp>
            <p:nvSpPr>
              <p:cNvPr id="40" name="TextBox 12"/>
              <p:cNvSpPr txBox="1"/>
              <p:nvPr/>
            </p:nvSpPr>
            <p:spPr>
              <a:xfrm>
                <a:off x="8388147" y="5300737"/>
                <a:ext cx="3034926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fontScale="92500"/>
              </a:bodyPr>
              <a:lstStyle/>
              <a:p>
                <a:pPr defTabSz="1625519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I hope and I believe that this Template will your Time, Money and Reputation.</a:t>
                </a:r>
                <a:endPara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Rectangle 13"/>
              <p:cNvSpPr/>
              <p:nvPr/>
            </p:nvSpPr>
            <p:spPr>
              <a:xfrm>
                <a:off x="8388145" y="5021133"/>
                <a:ext cx="923330" cy="27699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tr-TR" altLang="zh-CN" sz="14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STAGE 03</a:t>
                </a:r>
                <a:endParaRPr lang="zh-CN" altLang="en-US" sz="1467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1" name="Group 46"/>
            <p:cNvGrpSpPr/>
            <p:nvPr/>
          </p:nvGrpSpPr>
          <p:grpSpPr>
            <a:xfrm>
              <a:off x="6253009" y="2710740"/>
              <a:ext cx="2276196" cy="600101"/>
              <a:chOff x="8337345" y="3614319"/>
              <a:chExt cx="3034928" cy="800135"/>
            </a:xfrm>
          </p:grpSpPr>
          <p:sp>
            <p:nvSpPr>
              <p:cNvPr id="38" name="TextBox 15"/>
              <p:cNvSpPr txBox="1"/>
              <p:nvPr/>
            </p:nvSpPr>
            <p:spPr>
              <a:xfrm>
                <a:off x="8337346" y="3906623"/>
                <a:ext cx="3034927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fontScale="92500"/>
              </a:bodyPr>
              <a:lstStyle/>
              <a:p>
                <a:pPr defTabSz="1625519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I hope and I believe that this Template will your Time, Money and Reputation.</a:t>
                </a:r>
                <a:endPara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9" name="Rectangle 16"/>
              <p:cNvSpPr/>
              <p:nvPr/>
            </p:nvSpPr>
            <p:spPr>
              <a:xfrm>
                <a:off x="8337345" y="3614319"/>
                <a:ext cx="923330" cy="27699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tr-TR" altLang="zh-CN" sz="14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STAGE 02</a:t>
                </a:r>
                <a:endParaRPr lang="zh-CN" altLang="en-US" sz="1467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2" name="Group 43"/>
            <p:cNvGrpSpPr/>
            <p:nvPr/>
          </p:nvGrpSpPr>
          <p:grpSpPr>
            <a:xfrm>
              <a:off x="1376503" y="1073969"/>
              <a:ext cx="2276196" cy="585320"/>
              <a:chOff x="1835336" y="1431958"/>
              <a:chExt cx="3034928" cy="780426"/>
            </a:xfrm>
          </p:grpSpPr>
          <p:sp>
            <p:nvSpPr>
              <p:cNvPr id="36" name="TextBox 18"/>
              <p:cNvSpPr txBox="1"/>
              <p:nvPr/>
            </p:nvSpPr>
            <p:spPr>
              <a:xfrm>
                <a:off x="1835336" y="1704553"/>
                <a:ext cx="3034928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fontScale="92500"/>
              </a:bodyPr>
              <a:lstStyle/>
              <a:p>
                <a:pPr algn="r" defTabSz="1625519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I hope and I believe that this Template will your Time, Money and Reputation.</a:t>
                </a:r>
                <a:endPara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7" name="Rectangle 19"/>
              <p:cNvSpPr/>
              <p:nvPr/>
            </p:nvSpPr>
            <p:spPr>
              <a:xfrm>
                <a:off x="3946932" y="1431958"/>
                <a:ext cx="923330" cy="27699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tr-TR" altLang="zh-CN" sz="14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STAGE 01</a:t>
                </a:r>
                <a:endParaRPr lang="zh-CN" altLang="en-US" sz="1467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3" name="Group 45"/>
            <p:cNvGrpSpPr/>
            <p:nvPr/>
          </p:nvGrpSpPr>
          <p:grpSpPr>
            <a:xfrm>
              <a:off x="596661" y="3795291"/>
              <a:ext cx="2276196" cy="571526"/>
              <a:chOff x="795547" y="5060387"/>
              <a:chExt cx="3034928" cy="762035"/>
            </a:xfrm>
          </p:grpSpPr>
          <p:sp>
            <p:nvSpPr>
              <p:cNvPr id="34" name="TextBox 21"/>
              <p:cNvSpPr txBox="1"/>
              <p:nvPr/>
            </p:nvSpPr>
            <p:spPr>
              <a:xfrm>
                <a:off x="795547" y="5314591"/>
                <a:ext cx="3034928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fontScale="92500"/>
              </a:bodyPr>
              <a:lstStyle/>
              <a:p>
                <a:pPr algn="r" defTabSz="1625519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I hope and I believe that this Template will your Time, Money and Reputation.</a:t>
                </a:r>
                <a:endPara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5" name="Rectangle 22"/>
              <p:cNvSpPr/>
              <p:nvPr/>
            </p:nvSpPr>
            <p:spPr>
              <a:xfrm>
                <a:off x="2907143" y="5060387"/>
                <a:ext cx="923330" cy="27699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tr-TR" altLang="zh-CN" sz="14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STAGE 04</a:t>
                </a:r>
                <a:endParaRPr lang="zh-CN" altLang="en-US" sz="1467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4" name="Group 23"/>
            <p:cNvGrpSpPr/>
            <p:nvPr/>
          </p:nvGrpSpPr>
          <p:grpSpPr>
            <a:xfrm flipV="1">
              <a:off x="2996819" y="2850196"/>
              <a:ext cx="455254" cy="217757"/>
              <a:chOff x="3376482" y="1459073"/>
              <a:chExt cx="455253" cy="221445"/>
            </a:xfrm>
          </p:grpSpPr>
          <p:cxnSp>
            <p:nvCxnSpPr>
              <p:cNvPr id="32" name="Straight Connector 24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25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1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44"/>
            <p:cNvGrpSpPr/>
            <p:nvPr/>
          </p:nvGrpSpPr>
          <p:grpSpPr>
            <a:xfrm>
              <a:off x="596661" y="2742850"/>
              <a:ext cx="2276196" cy="571526"/>
              <a:chOff x="795547" y="3657132"/>
              <a:chExt cx="3034928" cy="762035"/>
            </a:xfrm>
          </p:grpSpPr>
          <p:sp>
            <p:nvSpPr>
              <p:cNvPr id="30" name="TextBox 27"/>
              <p:cNvSpPr txBox="1"/>
              <p:nvPr/>
            </p:nvSpPr>
            <p:spPr>
              <a:xfrm>
                <a:off x="795547" y="3911336"/>
                <a:ext cx="3034928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fontScale="92500"/>
              </a:bodyPr>
              <a:lstStyle/>
              <a:p>
                <a:pPr algn="r" defTabSz="1625519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I hope and I believe that this Template will your Time, Money and Reputation.</a:t>
                </a:r>
                <a:endPara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Rectangle 28"/>
              <p:cNvSpPr/>
              <p:nvPr/>
            </p:nvSpPr>
            <p:spPr>
              <a:xfrm>
                <a:off x="2907143" y="3657132"/>
                <a:ext cx="923330" cy="27699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tr-TR" altLang="zh-CN" sz="14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STAGE 05</a:t>
                </a:r>
                <a:endParaRPr lang="zh-CN" altLang="en-US" sz="1467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6" name="Group 29"/>
            <p:cNvGrpSpPr/>
            <p:nvPr/>
          </p:nvGrpSpPr>
          <p:grpSpPr>
            <a:xfrm flipH="1" flipV="1">
              <a:off x="5672493" y="3902637"/>
              <a:ext cx="455254" cy="217757"/>
              <a:chOff x="3376482" y="1459073"/>
              <a:chExt cx="455253" cy="221445"/>
            </a:xfrm>
          </p:grpSpPr>
          <p:cxnSp>
            <p:nvCxnSpPr>
              <p:cNvPr id="28" name="Straight Connector 30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4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31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4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32"/>
            <p:cNvGrpSpPr/>
            <p:nvPr/>
          </p:nvGrpSpPr>
          <p:grpSpPr>
            <a:xfrm flipH="1" flipV="1">
              <a:off x="5672493" y="2850196"/>
              <a:ext cx="455254" cy="217757"/>
              <a:chOff x="3376482" y="1459073"/>
              <a:chExt cx="455253" cy="221445"/>
            </a:xfrm>
          </p:grpSpPr>
          <p:cxnSp>
            <p:nvCxnSpPr>
              <p:cNvPr id="26" name="Straight Connector 33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3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4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3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35"/>
            <p:cNvGrpSpPr/>
            <p:nvPr/>
          </p:nvGrpSpPr>
          <p:grpSpPr>
            <a:xfrm>
              <a:off x="3715880" y="1493291"/>
              <a:ext cx="455254" cy="217757"/>
              <a:chOff x="3376482" y="1459073"/>
              <a:chExt cx="455253" cy="221445"/>
            </a:xfrm>
          </p:grpSpPr>
          <p:cxnSp>
            <p:nvCxnSpPr>
              <p:cNvPr id="24" name="Straight Connector 36"/>
              <p:cNvCxnSpPr/>
              <p:nvPr/>
            </p:nvCxnSpPr>
            <p:spPr>
              <a:xfrm flipH="1" flipV="1">
                <a:off x="3592681" y="1460250"/>
                <a:ext cx="239054" cy="220268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37"/>
              <p:cNvCxnSpPr/>
              <p:nvPr/>
            </p:nvCxnSpPr>
            <p:spPr>
              <a:xfrm flipH="1" flipV="1">
                <a:off x="3376482" y="1459073"/>
                <a:ext cx="216200" cy="0"/>
              </a:xfrm>
              <a:prstGeom prst="line">
                <a:avLst/>
              </a:prstGeom>
              <a:ln w="19050" cap="rnd">
                <a:solidFill>
                  <a:schemeClr val="accent2"/>
                </a:soli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Freeform: Shape 38"/>
            <p:cNvSpPr>
              <a:spLocks/>
            </p:cNvSpPr>
            <p:nvPr/>
          </p:nvSpPr>
          <p:spPr bwMode="auto">
            <a:xfrm>
              <a:off x="4449212" y="1711048"/>
              <a:ext cx="229703" cy="432902"/>
            </a:xfrm>
            <a:custGeom>
              <a:avLst/>
              <a:gdLst/>
              <a:ahLst/>
              <a:cxnLst>
                <a:cxn ang="0">
                  <a:pos x="22" y="60"/>
                </a:cxn>
                <a:cxn ang="0">
                  <a:pos x="22" y="67"/>
                </a:cxn>
                <a:cxn ang="0">
                  <a:pos x="21" y="68"/>
                </a:cxn>
                <a:cxn ang="0">
                  <a:pos x="16" y="68"/>
                </a:cxn>
                <a:cxn ang="0">
                  <a:pos x="15" y="67"/>
                </a:cxn>
                <a:cxn ang="0">
                  <a:pos x="15" y="60"/>
                </a:cxn>
                <a:cxn ang="0">
                  <a:pos x="1" y="53"/>
                </a:cxn>
                <a:cxn ang="0">
                  <a:pos x="1" y="52"/>
                </a:cxn>
                <a:cxn ang="0">
                  <a:pos x="5" y="46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19" y="51"/>
                </a:cxn>
                <a:cxn ang="0">
                  <a:pos x="26" y="45"/>
                </a:cxn>
                <a:cxn ang="0">
                  <a:pos x="17" y="38"/>
                </a:cxn>
                <a:cxn ang="0">
                  <a:pos x="1" y="22"/>
                </a:cxn>
                <a:cxn ang="0">
                  <a:pos x="15" y="8"/>
                </a:cxn>
                <a:cxn ang="0">
                  <a:pos x="15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2" y="1"/>
                </a:cxn>
                <a:cxn ang="0">
                  <a:pos x="22" y="8"/>
                </a:cxn>
                <a:cxn ang="0">
                  <a:pos x="34" y="13"/>
                </a:cxn>
                <a:cxn ang="0">
                  <a:pos x="34" y="14"/>
                </a:cxn>
                <a:cxn ang="0">
                  <a:pos x="31" y="20"/>
                </a:cxn>
                <a:cxn ang="0">
                  <a:pos x="30" y="20"/>
                </a:cxn>
                <a:cxn ang="0">
                  <a:pos x="29" y="20"/>
                </a:cxn>
                <a:cxn ang="0">
                  <a:pos x="19" y="16"/>
                </a:cxn>
                <a:cxn ang="0">
                  <a:pos x="11" y="22"/>
                </a:cxn>
                <a:cxn ang="0">
                  <a:pos x="21" y="30"/>
                </a:cxn>
                <a:cxn ang="0">
                  <a:pos x="36" y="45"/>
                </a:cxn>
                <a:cxn ang="0">
                  <a:pos x="22" y="60"/>
                </a:cxn>
              </a:cxnLst>
              <a:rect l="0" t="0" r="r" b="b"/>
              <a:pathLst>
                <a:path w="36" h="68">
                  <a:moveTo>
                    <a:pt x="22" y="60"/>
                  </a:moveTo>
                  <a:cubicBezTo>
                    <a:pt x="22" y="67"/>
                    <a:pt x="22" y="67"/>
                    <a:pt x="22" y="67"/>
                  </a:cubicBezTo>
                  <a:cubicBezTo>
                    <a:pt x="22" y="67"/>
                    <a:pt x="22" y="68"/>
                    <a:pt x="21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5" y="67"/>
                    <a:pt x="15" y="67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6" y="59"/>
                    <a:pt x="1" y="53"/>
                    <a:pt x="1" y="53"/>
                  </a:cubicBezTo>
                  <a:cubicBezTo>
                    <a:pt x="0" y="53"/>
                    <a:pt x="0" y="52"/>
                    <a:pt x="1" y="52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7" y="46"/>
                    <a:pt x="12" y="51"/>
                    <a:pt x="19" y="51"/>
                  </a:cubicBezTo>
                  <a:cubicBezTo>
                    <a:pt x="22" y="51"/>
                    <a:pt x="26" y="49"/>
                    <a:pt x="26" y="45"/>
                  </a:cubicBezTo>
                  <a:cubicBezTo>
                    <a:pt x="26" y="41"/>
                    <a:pt x="22" y="40"/>
                    <a:pt x="17" y="38"/>
                  </a:cubicBezTo>
                  <a:cubicBezTo>
                    <a:pt x="10" y="35"/>
                    <a:pt x="1" y="32"/>
                    <a:pt x="1" y="22"/>
                  </a:cubicBezTo>
                  <a:cubicBezTo>
                    <a:pt x="1" y="15"/>
                    <a:pt x="7" y="9"/>
                    <a:pt x="15" y="8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30" y="8"/>
                    <a:pt x="34" y="13"/>
                    <a:pt x="34" y="13"/>
                  </a:cubicBezTo>
                  <a:cubicBezTo>
                    <a:pt x="35" y="13"/>
                    <a:pt x="35" y="14"/>
                    <a:pt x="34" y="14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30" y="20"/>
                    <a:pt x="30" y="20"/>
                    <a:pt x="29" y="20"/>
                  </a:cubicBezTo>
                  <a:cubicBezTo>
                    <a:pt x="29" y="20"/>
                    <a:pt x="25" y="16"/>
                    <a:pt x="19" y="16"/>
                  </a:cubicBezTo>
                  <a:cubicBezTo>
                    <a:pt x="14" y="16"/>
                    <a:pt x="11" y="18"/>
                    <a:pt x="11" y="22"/>
                  </a:cubicBezTo>
                  <a:cubicBezTo>
                    <a:pt x="11" y="26"/>
                    <a:pt x="16" y="28"/>
                    <a:pt x="21" y="30"/>
                  </a:cubicBezTo>
                  <a:cubicBezTo>
                    <a:pt x="28" y="32"/>
                    <a:pt x="36" y="36"/>
                    <a:pt x="36" y="45"/>
                  </a:cubicBezTo>
                  <a:cubicBezTo>
                    <a:pt x="36" y="52"/>
                    <a:pt x="30" y="59"/>
                    <a:pt x="22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" name="Freeform: Shape 39"/>
            <p:cNvSpPr>
              <a:spLocks/>
            </p:cNvSpPr>
            <p:nvPr/>
          </p:nvSpPr>
          <p:spPr bwMode="auto">
            <a:xfrm>
              <a:off x="3551136" y="2362960"/>
              <a:ext cx="329478" cy="329478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1" y="22"/>
                </a:cxn>
                <a:cxn ang="0">
                  <a:pos x="45" y="20"/>
                </a:cxn>
                <a:cxn ang="0">
                  <a:pos x="49" y="19"/>
                </a:cxn>
                <a:cxn ang="0">
                  <a:pos x="48" y="17"/>
                </a:cxn>
                <a:cxn ang="0">
                  <a:pos x="45" y="15"/>
                </a:cxn>
                <a:cxn ang="0">
                  <a:pos x="43" y="15"/>
                </a:cxn>
                <a:cxn ang="0">
                  <a:pos x="42" y="14"/>
                </a:cxn>
                <a:cxn ang="0">
                  <a:pos x="38" y="12"/>
                </a:cxn>
                <a:cxn ang="0">
                  <a:pos x="38" y="16"/>
                </a:cxn>
                <a:cxn ang="0">
                  <a:pos x="37" y="19"/>
                </a:cxn>
                <a:cxn ang="0">
                  <a:pos x="33" y="17"/>
                </a:cxn>
                <a:cxn ang="0">
                  <a:pos x="29" y="15"/>
                </a:cxn>
                <a:cxn ang="0">
                  <a:pos x="30" y="11"/>
                </a:cxn>
                <a:cxn ang="0">
                  <a:pos x="35" y="10"/>
                </a:cxn>
                <a:cxn ang="0">
                  <a:pos x="34" y="8"/>
                </a:cxn>
                <a:cxn ang="0">
                  <a:pos x="31" y="9"/>
                </a:cxn>
                <a:cxn ang="0">
                  <a:pos x="27" y="6"/>
                </a:cxn>
                <a:cxn ang="0">
                  <a:pos x="28" y="9"/>
                </a:cxn>
                <a:cxn ang="0">
                  <a:pos x="26" y="9"/>
                </a:cxn>
                <a:cxn ang="0">
                  <a:pos x="23" y="7"/>
                </a:cxn>
                <a:cxn ang="0">
                  <a:pos x="21" y="8"/>
                </a:cxn>
                <a:cxn ang="0">
                  <a:pos x="23" y="9"/>
                </a:cxn>
                <a:cxn ang="0">
                  <a:pos x="22" y="10"/>
                </a:cxn>
                <a:cxn ang="0">
                  <a:pos x="10" y="18"/>
                </a:cxn>
                <a:cxn ang="0">
                  <a:pos x="11" y="19"/>
                </a:cxn>
                <a:cxn ang="0">
                  <a:pos x="13" y="22"/>
                </a:cxn>
                <a:cxn ang="0">
                  <a:pos x="12" y="26"/>
                </a:cxn>
                <a:cxn ang="0">
                  <a:pos x="15" y="30"/>
                </a:cxn>
                <a:cxn ang="0">
                  <a:pos x="18" y="35"/>
                </a:cxn>
                <a:cxn ang="0">
                  <a:pos x="19" y="37"/>
                </a:cxn>
                <a:cxn ang="0">
                  <a:pos x="17" y="32"/>
                </a:cxn>
                <a:cxn ang="0">
                  <a:pos x="21" y="37"/>
                </a:cxn>
                <a:cxn ang="0">
                  <a:pos x="25" y="41"/>
                </a:cxn>
                <a:cxn ang="0">
                  <a:pos x="30" y="44"/>
                </a:cxn>
                <a:cxn ang="0">
                  <a:pos x="35" y="47"/>
                </a:cxn>
                <a:cxn ang="0">
                  <a:pos x="36" y="47"/>
                </a:cxn>
                <a:cxn ang="0">
                  <a:pos x="34" y="43"/>
                </a:cxn>
                <a:cxn ang="0">
                  <a:pos x="32" y="42"/>
                </a:cxn>
                <a:cxn ang="0">
                  <a:pos x="32" y="39"/>
                </a:cxn>
                <a:cxn ang="0">
                  <a:pos x="28" y="41"/>
                </a:cxn>
                <a:cxn ang="0">
                  <a:pos x="27" y="34"/>
                </a:cxn>
                <a:cxn ang="0">
                  <a:pos x="30" y="34"/>
                </a:cxn>
                <a:cxn ang="0">
                  <a:pos x="32" y="33"/>
                </a:cxn>
                <a:cxn ang="0">
                  <a:pos x="35" y="34"/>
                </a:cxn>
                <a:cxn ang="0">
                  <a:pos x="36" y="33"/>
                </a:cxn>
                <a:cxn ang="0">
                  <a:pos x="38" y="29"/>
                </a:cxn>
                <a:cxn ang="0">
                  <a:pos x="38" y="28"/>
                </a:cxn>
                <a:cxn ang="0">
                  <a:pos x="41" y="26"/>
                </a:cxn>
                <a:cxn ang="0">
                  <a:pos x="43" y="23"/>
                </a:cxn>
                <a:cxn ang="0">
                  <a:pos x="44" y="22"/>
                </a:cxn>
                <a:cxn ang="0">
                  <a:pos x="41" y="22"/>
                </a:cxn>
                <a:cxn ang="0">
                  <a:pos x="48" y="48"/>
                </a:cxn>
                <a:cxn ang="0">
                  <a:pos x="44" y="47"/>
                </a:cxn>
                <a:cxn ang="0">
                  <a:pos x="41" y="47"/>
                </a:cxn>
                <a:cxn ang="0">
                  <a:pos x="38" y="46"/>
                </a:cxn>
                <a:cxn ang="0">
                  <a:pos x="37" y="50"/>
                </a:cxn>
                <a:cxn ang="0">
                  <a:pos x="36" y="54"/>
                </a:cxn>
                <a:cxn ang="0">
                  <a:pos x="50" y="4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48"/>
                    <a:pt x="48" y="62"/>
                    <a:pt x="31" y="62"/>
                  </a:cubicBez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lose/>
                  <a:moveTo>
                    <a:pt x="41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1"/>
                    <a:pt x="42" y="21"/>
                    <a:pt x="43" y="21"/>
                  </a:cubicBezTo>
                  <a:cubicBezTo>
                    <a:pt x="43" y="20"/>
                    <a:pt x="44" y="20"/>
                    <a:pt x="45" y="20"/>
                  </a:cubicBezTo>
                  <a:cubicBezTo>
                    <a:pt x="46" y="20"/>
                    <a:pt x="46" y="20"/>
                    <a:pt x="47" y="21"/>
                  </a:cubicBezTo>
                  <a:cubicBezTo>
                    <a:pt x="47" y="20"/>
                    <a:pt x="48" y="20"/>
                    <a:pt x="48" y="20"/>
                  </a:cubicBezTo>
                  <a:cubicBezTo>
                    <a:pt x="48" y="19"/>
                    <a:pt x="49" y="19"/>
                    <a:pt x="49" y="19"/>
                  </a:cubicBezTo>
                  <a:cubicBezTo>
                    <a:pt x="49" y="19"/>
                    <a:pt x="49" y="18"/>
                    <a:pt x="49" y="18"/>
                  </a:cubicBezTo>
                  <a:cubicBezTo>
                    <a:pt x="49" y="18"/>
                    <a:pt x="48" y="18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6" y="17"/>
                    <a:pt x="46" y="16"/>
                    <a:pt x="46" y="16"/>
                  </a:cubicBezTo>
                  <a:cubicBezTo>
                    <a:pt x="46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44" y="14"/>
                    <a:pt x="44" y="15"/>
                    <a:pt x="44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2" y="15"/>
                  </a:cubicBezTo>
                  <a:cubicBezTo>
                    <a:pt x="43" y="15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1" y="13"/>
                    <a:pt x="40" y="13"/>
                  </a:cubicBezTo>
                  <a:cubicBezTo>
                    <a:pt x="40" y="12"/>
                    <a:pt x="38" y="12"/>
                    <a:pt x="38" y="12"/>
                  </a:cubicBezTo>
                  <a:cubicBezTo>
                    <a:pt x="37" y="13"/>
                    <a:pt x="38" y="13"/>
                    <a:pt x="38" y="14"/>
                  </a:cubicBezTo>
                  <a:cubicBezTo>
                    <a:pt x="38" y="14"/>
                    <a:pt x="37" y="14"/>
                    <a:pt x="37" y="15"/>
                  </a:cubicBezTo>
                  <a:cubicBezTo>
                    <a:pt x="37" y="15"/>
                    <a:pt x="38" y="15"/>
                    <a:pt x="38" y="16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7" y="18"/>
                    <a:pt x="37" y="18"/>
                    <a:pt x="37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6" y="20"/>
                    <a:pt x="35" y="19"/>
                    <a:pt x="35" y="18"/>
                  </a:cubicBezTo>
                  <a:cubicBezTo>
                    <a:pt x="35" y="18"/>
                    <a:pt x="35" y="17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6"/>
                    <a:pt x="32" y="16"/>
                    <a:pt x="32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30" y="16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30" y="11"/>
                    <a:pt x="30" y="11"/>
                  </a:cubicBezTo>
                  <a:cubicBezTo>
                    <a:pt x="31" y="12"/>
                    <a:pt x="31" y="12"/>
                    <a:pt x="32" y="11"/>
                  </a:cubicBezTo>
                  <a:cubicBezTo>
                    <a:pt x="32" y="11"/>
                    <a:pt x="32" y="10"/>
                    <a:pt x="33" y="10"/>
                  </a:cubicBezTo>
                  <a:cubicBezTo>
                    <a:pt x="33" y="9"/>
                    <a:pt x="34" y="10"/>
                    <a:pt x="35" y="10"/>
                  </a:cubicBezTo>
                  <a:cubicBezTo>
                    <a:pt x="35" y="10"/>
                    <a:pt x="35" y="9"/>
                    <a:pt x="35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4" y="7"/>
                    <a:pt x="33" y="8"/>
                    <a:pt x="34" y="8"/>
                  </a:cubicBezTo>
                  <a:cubicBezTo>
                    <a:pt x="34" y="8"/>
                    <a:pt x="33" y="10"/>
                    <a:pt x="32" y="9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1" y="8"/>
                    <a:pt x="31" y="8"/>
                    <a:pt x="31" y="9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7"/>
                    <a:pt x="28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8" y="9"/>
                    <a:pt x="28" y="9"/>
                  </a:cubicBezTo>
                  <a:cubicBezTo>
                    <a:pt x="28" y="9"/>
                    <a:pt x="28" y="10"/>
                    <a:pt x="28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8" y="9"/>
                    <a:pt x="26" y="9"/>
                    <a:pt x="26" y="9"/>
                  </a:cubicBezTo>
                  <a:cubicBezTo>
                    <a:pt x="25" y="9"/>
                    <a:pt x="24" y="9"/>
                    <a:pt x="24" y="9"/>
                  </a:cubicBezTo>
                  <a:cubicBezTo>
                    <a:pt x="24" y="8"/>
                    <a:pt x="24" y="7"/>
                    <a:pt x="24" y="8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2" y="7"/>
                    <a:pt x="21" y="8"/>
                    <a:pt x="19" y="9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0" y="8"/>
                    <a:pt x="20" y="8"/>
                    <a:pt x="21" y="8"/>
                  </a:cubicBezTo>
                  <a:cubicBezTo>
                    <a:pt x="21" y="8"/>
                    <a:pt x="22" y="7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8"/>
                    <a:pt x="23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2" y="10"/>
                    <a:pt x="22" y="10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5" y="11"/>
                    <a:pt x="12" y="14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3" y="20"/>
                    <a:pt x="13" y="21"/>
                  </a:cubicBezTo>
                  <a:cubicBezTo>
                    <a:pt x="13" y="21"/>
                    <a:pt x="13" y="21"/>
                    <a:pt x="14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2"/>
                    <a:pt x="12" y="21"/>
                    <a:pt x="12" y="22"/>
                  </a:cubicBezTo>
                  <a:cubicBezTo>
                    <a:pt x="12" y="22"/>
                    <a:pt x="12" y="23"/>
                    <a:pt x="13" y="23"/>
                  </a:cubicBezTo>
                  <a:cubicBezTo>
                    <a:pt x="12" y="23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3" y="28"/>
                    <a:pt x="13" y="28"/>
                  </a:cubicBezTo>
                  <a:cubicBezTo>
                    <a:pt x="13" y="28"/>
                    <a:pt x="14" y="30"/>
                    <a:pt x="15" y="30"/>
                  </a:cubicBezTo>
                  <a:cubicBezTo>
                    <a:pt x="15" y="30"/>
                    <a:pt x="16" y="31"/>
                    <a:pt x="16" y="31"/>
                  </a:cubicBezTo>
                  <a:cubicBezTo>
                    <a:pt x="17" y="32"/>
                    <a:pt x="17" y="33"/>
                    <a:pt x="17" y="33"/>
                  </a:cubicBezTo>
                  <a:cubicBezTo>
                    <a:pt x="17" y="34"/>
                    <a:pt x="18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5"/>
                    <a:pt x="19" y="36"/>
                  </a:cubicBezTo>
                  <a:cubicBezTo>
                    <a:pt x="19" y="36"/>
                    <a:pt x="19" y="37"/>
                    <a:pt x="19" y="37"/>
                  </a:cubicBezTo>
                  <a:cubicBezTo>
                    <a:pt x="20" y="36"/>
                    <a:pt x="19" y="35"/>
                    <a:pt x="18" y="34"/>
                  </a:cubicBezTo>
                  <a:cubicBezTo>
                    <a:pt x="18" y="34"/>
                    <a:pt x="18" y="34"/>
                    <a:pt x="18" y="33"/>
                  </a:cubicBezTo>
                  <a:cubicBezTo>
                    <a:pt x="18" y="33"/>
                    <a:pt x="18" y="32"/>
                    <a:pt x="17" y="32"/>
                  </a:cubicBezTo>
                  <a:cubicBezTo>
                    <a:pt x="18" y="32"/>
                    <a:pt x="18" y="32"/>
                    <a:pt x="18" y="33"/>
                  </a:cubicBezTo>
                  <a:cubicBezTo>
                    <a:pt x="18" y="33"/>
                    <a:pt x="20" y="35"/>
                    <a:pt x="20" y="35"/>
                  </a:cubicBezTo>
                  <a:cubicBezTo>
                    <a:pt x="20" y="35"/>
                    <a:pt x="21" y="37"/>
                    <a:pt x="21" y="37"/>
                  </a:cubicBezTo>
                  <a:cubicBezTo>
                    <a:pt x="21" y="37"/>
                    <a:pt x="22" y="37"/>
                    <a:pt x="22" y="38"/>
                  </a:cubicBezTo>
                  <a:cubicBezTo>
                    <a:pt x="22" y="38"/>
                    <a:pt x="22" y="39"/>
                    <a:pt x="23" y="40"/>
                  </a:cubicBezTo>
                  <a:cubicBezTo>
                    <a:pt x="23" y="41"/>
                    <a:pt x="24" y="41"/>
                    <a:pt x="25" y="41"/>
                  </a:cubicBezTo>
                  <a:cubicBezTo>
                    <a:pt x="25" y="42"/>
                    <a:pt x="26" y="42"/>
                    <a:pt x="26" y="42"/>
                  </a:cubicBezTo>
                  <a:cubicBezTo>
                    <a:pt x="27" y="43"/>
                    <a:pt x="27" y="42"/>
                    <a:pt x="28" y="42"/>
                  </a:cubicBezTo>
                  <a:cubicBezTo>
                    <a:pt x="29" y="42"/>
                    <a:pt x="29" y="43"/>
                    <a:pt x="30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32" y="44"/>
                    <a:pt x="33" y="46"/>
                    <a:pt x="33" y="46"/>
                  </a:cubicBezTo>
                  <a:cubicBezTo>
                    <a:pt x="34" y="46"/>
                    <a:pt x="34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7"/>
                    <a:pt x="36" y="48"/>
                    <a:pt x="36" y="48"/>
                  </a:cubicBezTo>
                  <a:cubicBezTo>
                    <a:pt x="36" y="48"/>
                    <a:pt x="36" y="47"/>
                    <a:pt x="36" y="47"/>
                  </a:cubicBezTo>
                  <a:cubicBezTo>
                    <a:pt x="36" y="47"/>
                    <a:pt x="35" y="47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5" y="45"/>
                    <a:pt x="35" y="44"/>
                    <a:pt x="34" y="43"/>
                  </a:cubicBezTo>
                  <a:cubicBezTo>
                    <a:pt x="34" y="43"/>
                    <a:pt x="34" y="43"/>
                    <a:pt x="34" y="42"/>
                  </a:cubicBezTo>
                  <a:cubicBezTo>
                    <a:pt x="33" y="43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3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3" y="39"/>
                    <a:pt x="32" y="39"/>
                  </a:cubicBezTo>
                  <a:cubicBezTo>
                    <a:pt x="31" y="39"/>
                    <a:pt x="31" y="39"/>
                    <a:pt x="31" y="40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28" y="41"/>
                    <a:pt x="28" y="41"/>
                  </a:cubicBezTo>
                  <a:cubicBezTo>
                    <a:pt x="27" y="40"/>
                    <a:pt x="27" y="39"/>
                    <a:pt x="27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35"/>
                    <a:pt x="27" y="34"/>
                    <a:pt x="27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9" y="33"/>
                    <a:pt x="30" y="34"/>
                  </a:cubicBezTo>
                  <a:cubicBezTo>
                    <a:pt x="30" y="34"/>
                    <a:pt x="31" y="34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2" y="33"/>
                  </a:cubicBezTo>
                  <a:cubicBezTo>
                    <a:pt x="32" y="33"/>
                    <a:pt x="33" y="33"/>
                    <a:pt x="33" y="33"/>
                  </a:cubicBezTo>
                  <a:cubicBezTo>
                    <a:pt x="34" y="34"/>
                    <a:pt x="34" y="34"/>
                    <a:pt x="34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5" y="36"/>
                    <a:pt x="36" y="36"/>
                  </a:cubicBezTo>
                  <a:cubicBezTo>
                    <a:pt x="36" y="37"/>
                    <a:pt x="36" y="35"/>
                    <a:pt x="36" y="35"/>
                  </a:cubicBezTo>
                  <a:cubicBezTo>
                    <a:pt x="36" y="35"/>
                    <a:pt x="36" y="33"/>
                    <a:pt x="36" y="33"/>
                  </a:cubicBezTo>
                  <a:cubicBezTo>
                    <a:pt x="35" y="33"/>
                    <a:pt x="35" y="32"/>
                    <a:pt x="36" y="31"/>
                  </a:cubicBezTo>
                  <a:cubicBezTo>
                    <a:pt x="36" y="31"/>
                    <a:pt x="37" y="31"/>
                    <a:pt x="37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9" y="28"/>
                    <a:pt x="40" y="27"/>
                    <a:pt x="39" y="26"/>
                  </a:cubicBezTo>
                  <a:cubicBezTo>
                    <a:pt x="40" y="26"/>
                    <a:pt x="41" y="26"/>
                    <a:pt x="41" y="26"/>
                  </a:cubicBezTo>
                  <a:cubicBezTo>
                    <a:pt x="41" y="26"/>
                    <a:pt x="41" y="25"/>
                    <a:pt x="41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3"/>
                  </a:cubicBezTo>
                  <a:cubicBezTo>
                    <a:pt x="44" y="24"/>
                    <a:pt x="45" y="23"/>
                    <a:pt x="44" y="22"/>
                  </a:cubicBezTo>
                  <a:cubicBezTo>
                    <a:pt x="44" y="22"/>
                    <a:pt x="44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2"/>
                    <a:pt x="42" y="22"/>
                    <a:pt x="41" y="22"/>
                  </a:cubicBezTo>
                  <a:close/>
                  <a:moveTo>
                    <a:pt x="50" y="49"/>
                  </a:moveTo>
                  <a:cubicBezTo>
                    <a:pt x="50" y="49"/>
                    <a:pt x="49" y="49"/>
                    <a:pt x="49" y="49"/>
                  </a:cubicBezTo>
                  <a:cubicBezTo>
                    <a:pt x="49" y="49"/>
                    <a:pt x="48" y="48"/>
                    <a:pt x="48" y="48"/>
                  </a:cubicBezTo>
                  <a:cubicBezTo>
                    <a:pt x="48" y="48"/>
                    <a:pt x="47" y="47"/>
                    <a:pt x="47" y="47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5" y="46"/>
                    <a:pt x="44" y="47"/>
                    <a:pt x="44" y="47"/>
                  </a:cubicBezTo>
                  <a:cubicBezTo>
                    <a:pt x="44" y="46"/>
                    <a:pt x="43" y="46"/>
                    <a:pt x="43" y="46"/>
                  </a:cubicBezTo>
                  <a:cubicBezTo>
                    <a:pt x="42" y="46"/>
                    <a:pt x="42" y="45"/>
                    <a:pt x="41" y="46"/>
                  </a:cubicBezTo>
                  <a:cubicBezTo>
                    <a:pt x="41" y="46"/>
                    <a:pt x="41" y="46"/>
                    <a:pt x="41" y="47"/>
                  </a:cubicBezTo>
                  <a:cubicBezTo>
                    <a:pt x="40" y="46"/>
                    <a:pt x="41" y="46"/>
                    <a:pt x="41" y="45"/>
                  </a:cubicBezTo>
                  <a:cubicBezTo>
                    <a:pt x="40" y="45"/>
                    <a:pt x="39" y="46"/>
                    <a:pt x="39" y="46"/>
                  </a:cubicBezTo>
                  <a:cubicBezTo>
                    <a:pt x="39" y="46"/>
                    <a:pt x="39" y="46"/>
                    <a:pt x="38" y="46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7" y="47"/>
                    <a:pt x="37" y="47"/>
                  </a:cubicBez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7" y="51"/>
                    <a:pt x="37" y="52"/>
                  </a:cubicBezTo>
                  <a:cubicBezTo>
                    <a:pt x="37" y="52"/>
                    <a:pt x="36" y="53"/>
                    <a:pt x="36" y="5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6" y="55"/>
                    <a:pt x="36" y="56"/>
                  </a:cubicBezTo>
                  <a:cubicBezTo>
                    <a:pt x="36" y="56"/>
                    <a:pt x="36" y="56"/>
                    <a:pt x="36" y="57"/>
                  </a:cubicBezTo>
                  <a:cubicBezTo>
                    <a:pt x="41" y="56"/>
                    <a:pt x="46" y="53"/>
                    <a:pt x="50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Freeform: Shape 40"/>
            <p:cNvSpPr>
              <a:spLocks/>
            </p:cNvSpPr>
            <p:nvPr/>
          </p:nvSpPr>
          <p:spPr bwMode="auto">
            <a:xfrm>
              <a:off x="3946781" y="3403063"/>
              <a:ext cx="312469" cy="277012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" name="Freeform: Shape 41"/>
            <p:cNvSpPr>
              <a:spLocks/>
            </p:cNvSpPr>
            <p:nvPr/>
          </p:nvSpPr>
          <p:spPr bwMode="auto">
            <a:xfrm>
              <a:off x="4911498" y="3224164"/>
              <a:ext cx="254801" cy="382201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" name="Freeform: Shape 42"/>
            <p:cNvSpPr>
              <a:spLocks/>
            </p:cNvSpPr>
            <p:nvPr/>
          </p:nvSpPr>
          <p:spPr bwMode="auto">
            <a:xfrm>
              <a:off x="5043489" y="2333192"/>
              <a:ext cx="372653" cy="359247"/>
            </a:xfrm>
            <a:custGeom>
              <a:avLst/>
              <a:gdLst/>
              <a:ahLst/>
              <a:cxnLst>
                <a:cxn ang="0">
                  <a:pos x="16" y="54"/>
                </a:cxn>
                <a:cxn ang="0">
                  <a:pos x="14" y="57"/>
                </a:cxn>
                <a:cxn ang="0">
                  <a:pos x="2" y="57"/>
                </a:cxn>
                <a:cxn ang="0">
                  <a:pos x="0" y="54"/>
                </a:cxn>
                <a:cxn ang="0">
                  <a:pos x="0" y="29"/>
                </a:cxn>
                <a:cxn ang="0">
                  <a:pos x="2" y="26"/>
                </a:cxn>
                <a:cxn ang="0">
                  <a:pos x="14" y="26"/>
                </a:cxn>
                <a:cxn ang="0">
                  <a:pos x="16" y="29"/>
                </a:cxn>
                <a:cxn ang="0">
                  <a:pos x="16" y="54"/>
                </a:cxn>
                <a:cxn ang="0">
                  <a:pos x="7" y="47"/>
                </a:cxn>
                <a:cxn ang="0">
                  <a:pos x="5" y="49"/>
                </a:cxn>
                <a:cxn ang="0">
                  <a:pos x="7" y="52"/>
                </a:cxn>
                <a:cxn ang="0">
                  <a:pos x="10" y="49"/>
                </a:cxn>
                <a:cxn ang="0">
                  <a:pos x="7" y="47"/>
                </a:cxn>
                <a:cxn ang="0">
                  <a:pos x="62" y="35"/>
                </a:cxn>
                <a:cxn ang="0">
                  <a:pos x="62" y="38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52"/>
                </a:cxn>
                <a:cxn ang="0">
                  <a:pos x="57" y="59"/>
                </a:cxn>
                <a:cxn ang="0">
                  <a:pos x="49" y="62"/>
                </a:cxn>
                <a:cxn ang="0">
                  <a:pos x="47" y="62"/>
                </a:cxn>
                <a:cxn ang="0">
                  <a:pos x="44" y="62"/>
                </a:cxn>
                <a:cxn ang="0">
                  <a:pos x="43" y="62"/>
                </a:cxn>
                <a:cxn ang="0">
                  <a:pos x="28" y="59"/>
                </a:cxn>
                <a:cxn ang="0">
                  <a:pos x="22" y="57"/>
                </a:cxn>
                <a:cxn ang="0">
                  <a:pos x="19" y="54"/>
                </a:cxn>
                <a:cxn ang="0">
                  <a:pos x="19" y="29"/>
                </a:cxn>
                <a:cxn ang="0">
                  <a:pos x="21" y="26"/>
                </a:cxn>
                <a:cxn ang="0">
                  <a:pos x="29" y="19"/>
                </a:cxn>
                <a:cxn ang="0">
                  <a:pos x="33" y="14"/>
                </a:cxn>
                <a:cxn ang="0">
                  <a:pos x="35" y="8"/>
                </a:cxn>
                <a:cxn ang="0">
                  <a:pos x="38" y="1"/>
                </a:cxn>
                <a:cxn ang="0">
                  <a:pos x="40" y="0"/>
                </a:cxn>
                <a:cxn ang="0">
                  <a:pos x="49" y="11"/>
                </a:cxn>
                <a:cxn ang="0">
                  <a:pos x="46" y="18"/>
                </a:cxn>
                <a:cxn ang="0">
                  <a:pos x="45" y="21"/>
                </a:cxn>
                <a:cxn ang="0">
                  <a:pos x="56" y="21"/>
                </a:cxn>
                <a:cxn ang="0">
                  <a:pos x="64" y="29"/>
                </a:cxn>
                <a:cxn ang="0">
                  <a:pos x="62" y="35"/>
                </a:cxn>
              </a:cxnLst>
              <a:rect l="0" t="0" r="r" b="b"/>
              <a:pathLst>
                <a:path w="64" h="62">
                  <a:moveTo>
                    <a:pt x="16" y="54"/>
                  </a:moveTo>
                  <a:cubicBezTo>
                    <a:pt x="16" y="56"/>
                    <a:pt x="15" y="57"/>
                    <a:pt x="14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" y="57"/>
                    <a:pt x="0" y="56"/>
                    <a:pt x="0" y="5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6" y="27"/>
                    <a:pt x="16" y="29"/>
                  </a:cubicBezTo>
                  <a:lnTo>
                    <a:pt x="16" y="54"/>
                  </a:lnTo>
                  <a:close/>
                  <a:moveTo>
                    <a:pt x="7" y="47"/>
                  </a:moveTo>
                  <a:cubicBezTo>
                    <a:pt x="6" y="47"/>
                    <a:pt x="5" y="48"/>
                    <a:pt x="5" y="49"/>
                  </a:cubicBezTo>
                  <a:cubicBezTo>
                    <a:pt x="5" y="51"/>
                    <a:pt x="6" y="52"/>
                    <a:pt x="7" y="52"/>
                  </a:cubicBezTo>
                  <a:cubicBezTo>
                    <a:pt x="9" y="52"/>
                    <a:pt x="10" y="51"/>
                    <a:pt x="10" y="49"/>
                  </a:cubicBezTo>
                  <a:cubicBezTo>
                    <a:pt x="10" y="48"/>
                    <a:pt x="9" y="47"/>
                    <a:pt x="7" y="47"/>
                  </a:cubicBezTo>
                  <a:close/>
                  <a:moveTo>
                    <a:pt x="62" y="35"/>
                  </a:moveTo>
                  <a:cubicBezTo>
                    <a:pt x="62" y="36"/>
                    <a:pt x="62" y="37"/>
                    <a:pt x="62" y="38"/>
                  </a:cubicBezTo>
                  <a:cubicBezTo>
                    <a:pt x="62" y="40"/>
                    <a:pt x="62" y="42"/>
                    <a:pt x="61" y="43"/>
                  </a:cubicBezTo>
                  <a:cubicBezTo>
                    <a:pt x="61" y="45"/>
                    <a:pt x="61" y="46"/>
                    <a:pt x="61" y="48"/>
                  </a:cubicBezTo>
                  <a:cubicBezTo>
                    <a:pt x="60" y="49"/>
                    <a:pt x="60" y="51"/>
                    <a:pt x="59" y="52"/>
                  </a:cubicBezTo>
                  <a:cubicBezTo>
                    <a:pt x="59" y="55"/>
                    <a:pt x="58" y="57"/>
                    <a:pt x="57" y="59"/>
                  </a:cubicBezTo>
                  <a:cubicBezTo>
                    <a:pt x="55" y="61"/>
                    <a:pt x="52" y="62"/>
                    <a:pt x="49" y="62"/>
                  </a:cubicBezTo>
                  <a:cubicBezTo>
                    <a:pt x="48" y="62"/>
                    <a:pt x="48" y="62"/>
                    <a:pt x="47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8" y="62"/>
                    <a:pt x="32" y="60"/>
                    <a:pt x="28" y="59"/>
                  </a:cubicBezTo>
                  <a:cubicBezTo>
                    <a:pt x="25" y="58"/>
                    <a:pt x="23" y="57"/>
                    <a:pt x="22" y="57"/>
                  </a:cubicBezTo>
                  <a:cubicBezTo>
                    <a:pt x="20" y="57"/>
                    <a:pt x="19" y="56"/>
                    <a:pt x="19" y="54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3" y="26"/>
                    <a:pt x="27" y="21"/>
                    <a:pt x="29" y="19"/>
                  </a:cubicBezTo>
                  <a:cubicBezTo>
                    <a:pt x="30" y="17"/>
                    <a:pt x="31" y="15"/>
                    <a:pt x="33" y="14"/>
                  </a:cubicBezTo>
                  <a:cubicBezTo>
                    <a:pt x="34" y="13"/>
                    <a:pt x="35" y="10"/>
                    <a:pt x="35" y="8"/>
                  </a:cubicBezTo>
                  <a:cubicBezTo>
                    <a:pt x="36" y="5"/>
                    <a:pt x="36" y="3"/>
                    <a:pt x="38" y="1"/>
                  </a:cubicBezTo>
                  <a:cubicBezTo>
                    <a:pt x="38" y="1"/>
                    <a:pt x="39" y="0"/>
                    <a:pt x="40" y="0"/>
                  </a:cubicBezTo>
                  <a:cubicBezTo>
                    <a:pt x="49" y="0"/>
                    <a:pt x="49" y="8"/>
                    <a:pt x="49" y="11"/>
                  </a:cubicBezTo>
                  <a:cubicBezTo>
                    <a:pt x="49" y="14"/>
                    <a:pt x="47" y="16"/>
                    <a:pt x="46" y="18"/>
                  </a:cubicBezTo>
                  <a:cubicBezTo>
                    <a:pt x="46" y="19"/>
                    <a:pt x="46" y="20"/>
                    <a:pt x="45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60" y="21"/>
                    <a:pt x="64" y="25"/>
                    <a:pt x="64" y="29"/>
                  </a:cubicBezTo>
                  <a:cubicBezTo>
                    <a:pt x="64" y="31"/>
                    <a:pt x="63" y="33"/>
                    <a:pt x="62" y="3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7963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983 0.846089 L 0 0 E" pathEditMode="relative" ptsTypes="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0480" y="2842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899756" y="1232756"/>
            <a:ext cx="4392488" cy="4392488"/>
            <a:chOff x="3899756" y="1232756"/>
            <a:chExt cx="4392488" cy="4392488"/>
          </a:xfrm>
        </p:grpSpPr>
        <p:grpSp>
          <p:nvGrpSpPr>
            <p:cNvPr id="17" name="组合 16"/>
            <p:cNvGrpSpPr/>
            <p:nvPr/>
          </p:nvGrpSpPr>
          <p:grpSpPr>
            <a:xfrm>
              <a:off x="4631098" y="2243650"/>
              <a:ext cx="2929803" cy="2929803"/>
              <a:chOff x="3724300" y="1840235"/>
              <a:chExt cx="3847864" cy="3847864"/>
            </a:xfrm>
          </p:grpSpPr>
          <p:sp>
            <p:nvSpPr>
              <p:cNvPr id="27" name="任意多边形: 形状 26"/>
              <p:cNvSpPr/>
              <p:nvPr/>
            </p:nvSpPr>
            <p:spPr bwMode="auto">
              <a:xfrm>
                <a:off x="3724300" y="2003548"/>
                <a:ext cx="3847864" cy="1354983"/>
              </a:xfrm>
              <a:custGeom>
                <a:avLst/>
                <a:gdLst>
                  <a:gd name="connsiteX0" fmla="*/ 576064 w 3271800"/>
                  <a:gd name="connsiteY0" fmla="*/ 0 h 1152128"/>
                  <a:gd name="connsiteX1" fmla="*/ 983402 w 3271800"/>
                  <a:gd name="connsiteY1" fmla="*/ 168726 h 1152128"/>
                  <a:gd name="connsiteX2" fmla="*/ 990533 w 3271800"/>
                  <a:gd name="connsiteY2" fmla="*/ 177368 h 1152128"/>
                  <a:gd name="connsiteX3" fmla="*/ 1031995 w 3271800"/>
                  <a:gd name="connsiteY3" fmla="*/ 211577 h 1152128"/>
                  <a:gd name="connsiteX4" fmla="*/ 1635900 w 3271800"/>
                  <a:gd name="connsiteY4" fmla="*/ 396044 h 1152128"/>
                  <a:gd name="connsiteX5" fmla="*/ 2239806 w 3271800"/>
                  <a:gd name="connsiteY5" fmla="*/ 211577 h 1152128"/>
                  <a:gd name="connsiteX6" fmla="*/ 2281266 w 3271800"/>
                  <a:gd name="connsiteY6" fmla="*/ 177369 h 1152128"/>
                  <a:gd name="connsiteX7" fmla="*/ 2288398 w 3271800"/>
                  <a:gd name="connsiteY7" fmla="*/ 168726 h 1152128"/>
                  <a:gd name="connsiteX8" fmla="*/ 2695736 w 3271800"/>
                  <a:gd name="connsiteY8" fmla="*/ 0 h 1152128"/>
                  <a:gd name="connsiteX9" fmla="*/ 3271800 w 3271800"/>
                  <a:gd name="connsiteY9" fmla="*/ 576064 h 1152128"/>
                  <a:gd name="connsiteX10" fmla="*/ 2695736 w 3271800"/>
                  <a:gd name="connsiteY10" fmla="*/ 1152128 h 1152128"/>
                  <a:gd name="connsiteX11" fmla="*/ 2288398 w 3271800"/>
                  <a:gd name="connsiteY11" fmla="*/ 983403 h 1152128"/>
                  <a:gd name="connsiteX12" fmla="*/ 2281267 w 3271800"/>
                  <a:gd name="connsiteY12" fmla="*/ 974760 h 1152128"/>
                  <a:gd name="connsiteX13" fmla="*/ 2239806 w 3271800"/>
                  <a:gd name="connsiteY13" fmla="*/ 940552 h 1152128"/>
                  <a:gd name="connsiteX14" fmla="*/ 1635900 w 3271800"/>
                  <a:gd name="connsiteY14" fmla="*/ 756084 h 1152128"/>
                  <a:gd name="connsiteX15" fmla="*/ 1031995 w 3271800"/>
                  <a:gd name="connsiteY15" fmla="*/ 940552 h 1152128"/>
                  <a:gd name="connsiteX16" fmla="*/ 990533 w 3271800"/>
                  <a:gd name="connsiteY16" fmla="*/ 974761 h 1152128"/>
                  <a:gd name="connsiteX17" fmla="*/ 983402 w 3271800"/>
                  <a:gd name="connsiteY17" fmla="*/ 983403 h 1152128"/>
                  <a:gd name="connsiteX18" fmla="*/ 576064 w 3271800"/>
                  <a:gd name="connsiteY18" fmla="*/ 1152128 h 1152128"/>
                  <a:gd name="connsiteX19" fmla="*/ 0 w 3271800"/>
                  <a:gd name="connsiteY19" fmla="*/ 576064 h 1152128"/>
                  <a:gd name="connsiteX20" fmla="*/ 576064 w 3271800"/>
                  <a:gd name="connsiteY20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71800" h="1152128">
                    <a:moveTo>
                      <a:pt x="576064" y="0"/>
                    </a:moveTo>
                    <a:cubicBezTo>
                      <a:pt x="735139" y="0"/>
                      <a:pt x="879155" y="64478"/>
                      <a:pt x="983402" y="168726"/>
                    </a:cubicBezTo>
                    <a:lnTo>
                      <a:pt x="990533" y="177368"/>
                    </a:lnTo>
                    <a:lnTo>
                      <a:pt x="1031995" y="211577"/>
                    </a:lnTo>
                    <a:cubicBezTo>
                      <a:pt x="1204383" y="328040"/>
                      <a:pt x="1412200" y="396044"/>
                      <a:pt x="1635900" y="396044"/>
                    </a:cubicBezTo>
                    <a:cubicBezTo>
                      <a:pt x="1859601" y="396044"/>
                      <a:pt x="2067417" y="328040"/>
                      <a:pt x="2239806" y="211577"/>
                    </a:cubicBezTo>
                    <a:lnTo>
                      <a:pt x="2281266" y="177369"/>
                    </a:lnTo>
                    <a:lnTo>
                      <a:pt x="2288398" y="168726"/>
                    </a:lnTo>
                    <a:cubicBezTo>
                      <a:pt x="2392645" y="64478"/>
                      <a:pt x="2536661" y="0"/>
                      <a:pt x="2695736" y="0"/>
                    </a:cubicBezTo>
                    <a:cubicBezTo>
                      <a:pt x="3013887" y="0"/>
                      <a:pt x="3271800" y="257913"/>
                      <a:pt x="3271800" y="576064"/>
                    </a:cubicBezTo>
                    <a:cubicBezTo>
                      <a:pt x="3271800" y="894215"/>
                      <a:pt x="3013887" y="1152128"/>
                      <a:pt x="2695736" y="1152128"/>
                    </a:cubicBezTo>
                    <a:cubicBezTo>
                      <a:pt x="2536661" y="1152128"/>
                      <a:pt x="2392645" y="1087650"/>
                      <a:pt x="2288398" y="983403"/>
                    </a:cubicBezTo>
                    <a:lnTo>
                      <a:pt x="2281267" y="974760"/>
                    </a:lnTo>
                    <a:lnTo>
                      <a:pt x="2239806" y="940552"/>
                    </a:lnTo>
                    <a:cubicBezTo>
                      <a:pt x="2067417" y="824088"/>
                      <a:pt x="1859601" y="756084"/>
                      <a:pt x="1635900" y="756084"/>
                    </a:cubicBezTo>
                    <a:cubicBezTo>
                      <a:pt x="1412200" y="756084"/>
                      <a:pt x="1204383" y="824088"/>
                      <a:pt x="1031995" y="940552"/>
                    </a:cubicBezTo>
                    <a:lnTo>
                      <a:pt x="990533" y="974761"/>
                    </a:lnTo>
                    <a:lnTo>
                      <a:pt x="983402" y="983403"/>
                    </a:lnTo>
                    <a:cubicBezTo>
                      <a:pt x="879155" y="1087650"/>
                      <a:pt x="735139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 bwMode="auto">
              <a:xfrm rot="7200000">
                <a:off x="4340371" y="3086675"/>
                <a:ext cx="3847864" cy="1354983"/>
              </a:xfrm>
              <a:custGeom>
                <a:avLst/>
                <a:gdLst>
                  <a:gd name="connsiteX0" fmla="*/ 576064 w 3271800"/>
                  <a:gd name="connsiteY0" fmla="*/ 0 h 1152128"/>
                  <a:gd name="connsiteX1" fmla="*/ 983402 w 3271800"/>
                  <a:gd name="connsiteY1" fmla="*/ 168726 h 1152128"/>
                  <a:gd name="connsiteX2" fmla="*/ 990533 w 3271800"/>
                  <a:gd name="connsiteY2" fmla="*/ 177368 h 1152128"/>
                  <a:gd name="connsiteX3" fmla="*/ 1031995 w 3271800"/>
                  <a:gd name="connsiteY3" fmla="*/ 211577 h 1152128"/>
                  <a:gd name="connsiteX4" fmla="*/ 1635900 w 3271800"/>
                  <a:gd name="connsiteY4" fmla="*/ 396044 h 1152128"/>
                  <a:gd name="connsiteX5" fmla="*/ 2239806 w 3271800"/>
                  <a:gd name="connsiteY5" fmla="*/ 211577 h 1152128"/>
                  <a:gd name="connsiteX6" fmla="*/ 2281266 w 3271800"/>
                  <a:gd name="connsiteY6" fmla="*/ 177369 h 1152128"/>
                  <a:gd name="connsiteX7" fmla="*/ 2288398 w 3271800"/>
                  <a:gd name="connsiteY7" fmla="*/ 168726 h 1152128"/>
                  <a:gd name="connsiteX8" fmla="*/ 2695736 w 3271800"/>
                  <a:gd name="connsiteY8" fmla="*/ 0 h 1152128"/>
                  <a:gd name="connsiteX9" fmla="*/ 3271800 w 3271800"/>
                  <a:gd name="connsiteY9" fmla="*/ 576064 h 1152128"/>
                  <a:gd name="connsiteX10" fmla="*/ 2695736 w 3271800"/>
                  <a:gd name="connsiteY10" fmla="*/ 1152128 h 1152128"/>
                  <a:gd name="connsiteX11" fmla="*/ 2288398 w 3271800"/>
                  <a:gd name="connsiteY11" fmla="*/ 983403 h 1152128"/>
                  <a:gd name="connsiteX12" fmla="*/ 2281267 w 3271800"/>
                  <a:gd name="connsiteY12" fmla="*/ 974760 h 1152128"/>
                  <a:gd name="connsiteX13" fmla="*/ 2239806 w 3271800"/>
                  <a:gd name="connsiteY13" fmla="*/ 940552 h 1152128"/>
                  <a:gd name="connsiteX14" fmla="*/ 1635900 w 3271800"/>
                  <a:gd name="connsiteY14" fmla="*/ 756084 h 1152128"/>
                  <a:gd name="connsiteX15" fmla="*/ 1031995 w 3271800"/>
                  <a:gd name="connsiteY15" fmla="*/ 940552 h 1152128"/>
                  <a:gd name="connsiteX16" fmla="*/ 990533 w 3271800"/>
                  <a:gd name="connsiteY16" fmla="*/ 974761 h 1152128"/>
                  <a:gd name="connsiteX17" fmla="*/ 983402 w 3271800"/>
                  <a:gd name="connsiteY17" fmla="*/ 983403 h 1152128"/>
                  <a:gd name="connsiteX18" fmla="*/ 576064 w 3271800"/>
                  <a:gd name="connsiteY18" fmla="*/ 1152128 h 1152128"/>
                  <a:gd name="connsiteX19" fmla="*/ 0 w 3271800"/>
                  <a:gd name="connsiteY19" fmla="*/ 576064 h 1152128"/>
                  <a:gd name="connsiteX20" fmla="*/ 576064 w 3271800"/>
                  <a:gd name="connsiteY20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71800" h="1152128">
                    <a:moveTo>
                      <a:pt x="576064" y="0"/>
                    </a:moveTo>
                    <a:cubicBezTo>
                      <a:pt x="735139" y="0"/>
                      <a:pt x="879155" y="64478"/>
                      <a:pt x="983402" y="168726"/>
                    </a:cubicBezTo>
                    <a:lnTo>
                      <a:pt x="990533" y="177368"/>
                    </a:lnTo>
                    <a:lnTo>
                      <a:pt x="1031995" y="211577"/>
                    </a:lnTo>
                    <a:cubicBezTo>
                      <a:pt x="1204383" y="328040"/>
                      <a:pt x="1412200" y="396044"/>
                      <a:pt x="1635900" y="396044"/>
                    </a:cubicBezTo>
                    <a:cubicBezTo>
                      <a:pt x="1859601" y="396044"/>
                      <a:pt x="2067417" y="328040"/>
                      <a:pt x="2239806" y="211577"/>
                    </a:cubicBezTo>
                    <a:lnTo>
                      <a:pt x="2281266" y="177369"/>
                    </a:lnTo>
                    <a:lnTo>
                      <a:pt x="2288398" y="168726"/>
                    </a:lnTo>
                    <a:cubicBezTo>
                      <a:pt x="2392645" y="64478"/>
                      <a:pt x="2536661" y="0"/>
                      <a:pt x="2695736" y="0"/>
                    </a:cubicBezTo>
                    <a:cubicBezTo>
                      <a:pt x="3013887" y="0"/>
                      <a:pt x="3271800" y="257913"/>
                      <a:pt x="3271800" y="576064"/>
                    </a:cubicBezTo>
                    <a:cubicBezTo>
                      <a:pt x="3271800" y="894215"/>
                      <a:pt x="3013887" y="1152128"/>
                      <a:pt x="2695736" y="1152128"/>
                    </a:cubicBezTo>
                    <a:cubicBezTo>
                      <a:pt x="2536661" y="1152128"/>
                      <a:pt x="2392645" y="1087650"/>
                      <a:pt x="2288398" y="983403"/>
                    </a:cubicBezTo>
                    <a:lnTo>
                      <a:pt x="2281267" y="974760"/>
                    </a:lnTo>
                    <a:lnTo>
                      <a:pt x="2239806" y="940552"/>
                    </a:lnTo>
                    <a:cubicBezTo>
                      <a:pt x="2067417" y="824088"/>
                      <a:pt x="1859601" y="756084"/>
                      <a:pt x="1635900" y="756084"/>
                    </a:cubicBezTo>
                    <a:cubicBezTo>
                      <a:pt x="1412200" y="756084"/>
                      <a:pt x="1204383" y="824088"/>
                      <a:pt x="1031995" y="940552"/>
                    </a:cubicBezTo>
                    <a:lnTo>
                      <a:pt x="990533" y="974761"/>
                    </a:lnTo>
                    <a:lnTo>
                      <a:pt x="983402" y="983403"/>
                    </a:lnTo>
                    <a:cubicBezTo>
                      <a:pt x="879155" y="1087650"/>
                      <a:pt x="735139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 bwMode="auto">
              <a:xfrm rot="14400000">
                <a:off x="3100894" y="3086675"/>
                <a:ext cx="3847864" cy="1354983"/>
              </a:xfrm>
              <a:custGeom>
                <a:avLst/>
                <a:gdLst>
                  <a:gd name="connsiteX0" fmla="*/ 576064 w 3271800"/>
                  <a:gd name="connsiteY0" fmla="*/ 0 h 1152128"/>
                  <a:gd name="connsiteX1" fmla="*/ 983402 w 3271800"/>
                  <a:gd name="connsiteY1" fmla="*/ 168726 h 1152128"/>
                  <a:gd name="connsiteX2" fmla="*/ 990533 w 3271800"/>
                  <a:gd name="connsiteY2" fmla="*/ 177368 h 1152128"/>
                  <a:gd name="connsiteX3" fmla="*/ 1031995 w 3271800"/>
                  <a:gd name="connsiteY3" fmla="*/ 211577 h 1152128"/>
                  <a:gd name="connsiteX4" fmla="*/ 1635900 w 3271800"/>
                  <a:gd name="connsiteY4" fmla="*/ 396044 h 1152128"/>
                  <a:gd name="connsiteX5" fmla="*/ 2239806 w 3271800"/>
                  <a:gd name="connsiteY5" fmla="*/ 211577 h 1152128"/>
                  <a:gd name="connsiteX6" fmla="*/ 2281266 w 3271800"/>
                  <a:gd name="connsiteY6" fmla="*/ 177369 h 1152128"/>
                  <a:gd name="connsiteX7" fmla="*/ 2288398 w 3271800"/>
                  <a:gd name="connsiteY7" fmla="*/ 168726 h 1152128"/>
                  <a:gd name="connsiteX8" fmla="*/ 2695736 w 3271800"/>
                  <a:gd name="connsiteY8" fmla="*/ 0 h 1152128"/>
                  <a:gd name="connsiteX9" fmla="*/ 3271800 w 3271800"/>
                  <a:gd name="connsiteY9" fmla="*/ 576064 h 1152128"/>
                  <a:gd name="connsiteX10" fmla="*/ 2695736 w 3271800"/>
                  <a:gd name="connsiteY10" fmla="*/ 1152128 h 1152128"/>
                  <a:gd name="connsiteX11" fmla="*/ 2288398 w 3271800"/>
                  <a:gd name="connsiteY11" fmla="*/ 983403 h 1152128"/>
                  <a:gd name="connsiteX12" fmla="*/ 2281267 w 3271800"/>
                  <a:gd name="connsiteY12" fmla="*/ 974760 h 1152128"/>
                  <a:gd name="connsiteX13" fmla="*/ 2239806 w 3271800"/>
                  <a:gd name="connsiteY13" fmla="*/ 940552 h 1152128"/>
                  <a:gd name="connsiteX14" fmla="*/ 1635900 w 3271800"/>
                  <a:gd name="connsiteY14" fmla="*/ 756084 h 1152128"/>
                  <a:gd name="connsiteX15" fmla="*/ 1031995 w 3271800"/>
                  <a:gd name="connsiteY15" fmla="*/ 940552 h 1152128"/>
                  <a:gd name="connsiteX16" fmla="*/ 990533 w 3271800"/>
                  <a:gd name="connsiteY16" fmla="*/ 974761 h 1152128"/>
                  <a:gd name="connsiteX17" fmla="*/ 983402 w 3271800"/>
                  <a:gd name="connsiteY17" fmla="*/ 983403 h 1152128"/>
                  <a:gd name="connsiteX18" fmla="*/ 576064 w 3271800"/>
                  <a:gd name="connsiteY18" fmla="*/ 1152128 h 1152128"/>
                  <a:gd name="connsiteX19" fmla="*/ 0 w 3271800"/>
                  <a:gd name="connsiteY19" fmla="*/ 576064 h 1152128"/>
                  <a:gd name="connsiteX20" fmla="*/ 576064 w 3271800"/>
                  <a:gd name="connsiteY20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71800" h="1152128">
                    <a:moveTo>
                      <a:pt x="576064" y="0"/>
                    </a:moveTo>
                    <a:cubicBezTo>
                      <a:pt x="735139" y="0"/>
                      <a:pt x="879155" y="64478"/>
                      <a:pt x="983402" y="168726"/>
                    </a:cubicBezTo>
                    <a:lnTo>
                      <a:pt x="990533" y="177368"/>
                    </a:lnTo>
                    <a:lnTo>
                      <a:pt x="1031995" y="211577"/>
                    </a:lnTo>
                    <a:cubicBezTo>
                      <a:pt x="1204383" y="328040"/>
                      <a:pt x="1412200" y="396044"/>
                      <a:pt x="1635900" y="396044"/>
                    </a:cubicBezTo>
                    <a:cubicBezTo>
                      <a:pt x="1859601" y="396044"/>
                      <a:pt x="2067417" y="328040"/>
                      <a:pt x="2239806" y="211577"/>
                    </a:cubicBezTo>
                    <a:lnTo>
                      <a:pt x="2281266" y="177369"/>
                    </a:lnTo>
                    <a:lnTo>
                      <a:pt x="2288398" y="168726"/>
                    </a:lnTo>
                    <a:cubicBezTo>
                      <a:pt x="2392645" y="64478"/>
                      <a:pt x="2536661" y="0"/>
                      <a:pt x="2695736" y="0"/>
                    </a:cubicBezTo>
                    <a:cubicBezTo>
                      <a:pt x="3013887" y="0"/>
                      <a:pt x="3271800" y="257913"/>
                      <a:pt x="3271800" y="576064"/>
                    </a:cubicBezTo>
                    <a:cubicBezTo>
                      <a:pt x="3271800" y="894215"/>
                      <a:pt x="3013887" y="1152128"/>
                      <a:pt x="2695736" y="1152128"/>
                    </a:cubicBezTo>
                    <a:cubicBezTo>
                      <a:pt x="2536661" y="1152128"/>
                      <a:pt x="2392645" y="1087650"/>
                      <a:pt x="2288398" y="983403"/>
                    </a:cubicBezTo>
                    <a:lnTo>
                      <a:pt x="2281267" y="974760"/>
                    </a:lnTo>
                    <a:lnTo>
                      <a:pt x="2239806" y="940552"/>
                    </a:lnTo>
                    <a:cubicBezTo>
                      <a:pt x="2067417" y="824088"/>
                      <a:pt x="1859601" y="756084"/>
                      <a:pt x="1635900" y="756084"/>
                    </a:cubicBezTo>
                    <a:cubicBezTo>
                      <a:pt x="1412200" y="756084"/>
                      <a:pt x="1204383" y="824088"/>
                      <a:pt x="1031995" y="940552"/>
                    </a:cubicBezTo>
                    <a:lnTo>
                      <a:pt x="990533" y="974761"/>
                    </a:lnTo>
                    <a:lnTo>
                      <a:pt x="983402" y="983403"/>
                    </a:lnTo>
                    <a:cubicBezTo>
                      <a:pt x="879155" y="1087650"/>
                      <a:pt x="735139" y="1152128"/>
                      <a:pt x="576064" y="1152128"/>
                    </a:cubicBezTo>
                    <a:cubicBezTo>
                      <a:pt x="257913" y="1152128"/>
                      <a:pt x="0" y="894215"/>
                      <a:pt x="0" y="576064"/>
                    </a:cubicBezTo>
                    <a:cubicBezTo>
                      <a:pt x="0" y="257913"/>
                      <a:pt x="257913" y="0"/>
                      <a:pt x="5760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 bwMode="auto">
              <a:xfrm>
                <a:off x="3724300" y="2003548"/>
                <a:ext cx="1911333" cy="1354983"/>
              </a:xfrm>
              <a:custGeom>
                <a:avLst/>
                <a:gdLst>
                  <a:gd name="connsiteX0" fmla="*/ 740195 w 2088232"/>
                  <a:gd name="connsiteY0" fmla="*/ 0 h 1480390"/>
                  <a:gd name="connsiteX1" fmla="*/ 1263591 w 2088232"/>
                  <a:gd name="connsiteY1" fmla="*/ 216799 h 1480390"/>
                  <a:gd name="connsiteX2" fmla="*/ 1272754 w 2088232"/>
                  <a:gd name="connsiteY2" fmla="*/ 227903 h 1480390"/>
                  <a:gd name="connsiteX3" fmla="*/ 1326029 w 2088232"/>
                  <a:gd name="connsiteY3" fmla="*/ 271859 h 1480390"/>
                  <a:gd name="connsiteX4" fmla="*/ 1995214 w 2088232"/>
                  <a:gd name="connsiteY4" fmla="*/ 504837 h 1480390"/>
                  <a:gd name="connsiteX5" fmla="*/ 2088232 w 2088232"/>
                  <a:gd name="connsiteY5" fmla="*/ 508362 h 1480390"/>
                  <a:gd name="connsiteX6" fmla="*/ 2088232 w 2088232"/>
                  <a:gd name="connsiteY6" fmla="*/ 972028 h 1480390"/>
                  <a:gd name="connsiteX7" fmla="*/ 1995214 w 2088232"/>
                  <a:gd name="connsiteY7" fmla="*/ 975553 h 1480390"/>
                  <a:gd name="connsiteX8" fmla="*/ 1326029 w 2088232"/>
                  <a:gd name="connsiteY8" fmla="*/ 1208532 h 1480390"/>
                  <a:gd name="connsiteX9" fmla="*/ 1272754 w 2088232"/>
                  <a:gd name="connsiteY9" fmla="*/ 1252488 h 1480390"/>
                  <a:gd name="connsiteX10" fmla="*/ 1263591 w 2088232"/>
                  <a:gd name="connsiteY10" fmla="*/ 1263592 h 1480390"/>
                  <a:gd name="connsiteX11" fmla="*/ 740195 w 2088232"/>
                  <a:gd name="connsiteY11" fmla="*/ 1480390 h 1480390"/>
                  <a:gd name="connsiteX12" fmla="*/ 0 w 2088232"/>
                  <a:gd name="connsiteY12" fmla="*/ 740195 h 1480390"/>
                  <a:gd name="connsiteX13" fmla="*/ 740195 w 2088232"/>
                  <a:gd name="connsiteY13" fmla="*/ 0 h 148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88232" h="1480390">
                    <a:moveTo>
                      <a:pt x="740195" y="0"/>
                    </a:moveTo>
                    <a:cubicBezTo>
                      <a:pt x="944593" y="0"/>
                      <a:pt x="1129642" y="82849"/>
                      <a:pt x="1263591" y="216799"/>
                    </a:cubicBezTo>
                    <a:lnTo>
                      <a:pt x="1272754" y="227903"/>
                    </a:lnTo>
                    <a:lnTo>
                      <a:pt x="1326029" y="271859"/>
                    </a:lnTo>
                    <a:cubicBezTo>
                      <a:pt x="1519845" y="402799"/>
                      <a:pt x="1748515" y="486066"/>
                      <a:pt x="1995214" y="504837"/>
                    </a:cubicBezTo>
                    <a:lnTo>
                      <a:pt x="2088232" y="508362"/>
                    </a:lnTo>
                    <a:lnTo>
                      <a:pt x="2088232" y="972028"/>
                    </a:lnTo>
                    <a:lnTo>
                      <a:pt x="1995214" y="975553"/>
                    </a:lnTo>
                    <a:cubicBezTo>
                      <a:pt x="1748515" y="994324"/>
                      <a:pt x="1519845" y="1077592"/>
                      <a:pt x="1326029" y="1208532"/>
                    </a:cubicBezTo>
                    <a:lnTo>
                      <a:pt x="1272754" y="1252488"/>
                    </a:lnTo>
                    <a:lnTo>
                      <a:pt x="1263591" y="1263592"/>
                    </a:lnTo>
                    <a:cubicBezTo>
                      <a:pt x="1129642" y="1397541"/>
                      <a:pt x="944593" y="1480390"/>
                      <a:pt x="740195" y="1480390"/>
                    </a:cubicBezTo>
                    <a:cubicBezTo>
                      <a:pt x="331397" y="1480390"/>
                      <a:pt x="0" y="1148993"/>
                      <a:pt x="0" y="740195"/>
                    </a:cubicBezTo>
                    <a:cubicBezTo>
                      <a:pt x="0" y="331397"/>
                      <a:pt x="331397" y="0"/>
                      <a:pt x="740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 bwMode="auto">
              <a:xfrm>
                <a:off x="3935760" y="2212987"/>
                <a:ext cx="936104" cy="936104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121920" tIns="60960" rIns="121920" bIns="6096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tr-TR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DATA</a:t>
                </a:r>
                <a:endPara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 bwMode="auto">
              <a:xfrm>
                <a:off x="6417265" y="2212987"/>
                <a:ext cx="936104" cy="936104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121920" tIns="60960" rIns="121920" bIns="6096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tr-TR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DATA</a:t>
                </a:r>
                <a:endPara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 bwMode="auto">
              <a:xfrm>
                <a:off x="5180180" y="4437112"/>
                <a:ext cx="936104" cy="936104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121920" tIns="60960" rIns="121920" bIns="6096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tr-TR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DATA</a:t>
                </a:r>
                <a:endParaRPr lang="zh-CN" altLang="en-US" sz="14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 bwMode="auto">
            <a:xfrm>
              <a:off x="3899756" y="1232756"/>
              <a:ext cx="4392488" cy="439248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4116093" y="1527064"/>
              <a:ext cx="731930" cy="7319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7337652" y="1527064"/>
              <a:ext cx="731930" cy="7319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4116093" y="4579843"/>
              <a:ext cx="731930" cy="7319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7337652" y="4579843"/>
              <a:ext cx="731930" cy="7319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" name="任意多边形: 形状 22"/>
            <p:cNvSpPr>
              <a:spLocks noChangeAspect="1"/>
            </p:cNvSpPr>
            <p:nvPr/>
          </p:nvSpPr>
          <p:spPr bwMode="auto">
            <a:xfrm>
              <a:off x="4291320" y="1671305"/>
              <a:ext cx="381476" cy="443446"/>
            </a:xfrm>
            <a:custGeom>
              <a:avLst/>
              <a:gdLst>
                <a:gd name="connsiteX0" fmla="*/ 144647 w 290884"/>
                <a:gd name="connsiteY0" fmla="*/ 246063 h 338138"/>
                <a:gd name="connsiteX1" fmla="*/ 110656 w 290884"/>
                <a:gd name="connsiteY1" fmla="*/ 261816 h 338138"/>
                <a:gd name="connsiteX2" fmla="*/ 144647 w 290884"/>
                <a:gd name="connsiteY2" fmla="*/ 314326 h 338138"/>
                <a:gd name="connsiteX3" fmla="*/ 177331 w 290884"/>
                <a:gd name="connsiteY3" fmla="*/ 261816 h 338138"/>
                <a:gd name="connsiteX4" fmla="*/ 144647 w 290884"/>
                <a:gd name="connsiteY4" fmla="*/ 246063 h 338138"/>
                <a:gd name="connsiteX5" fmla="*/ 186856 w 290884"/>
                <a:gd name="connsiteY5" fmla="*/ 222250 h 338138"/>
                <a:gd name="connsiteX6" fmla="*/ 181776 w 290884"/>
                <a:gd name="connsiteY6" fmla="*/ 224790 h 338138"/>
                <a:gd name="connsiteX7" fmla="*/ 167806 w 290884"/>
                <a:gd name="connsiteY7" fmla="*/ 233680 h 338138"/>
                <a:gd name="connsiteX8" fmla="*/ 183046 w 290884"/>
                <a:gd name="connsiteY8" fmla="*/ 241300 h 338138"/>
                <a:gd name="connsiteX9" fmla="*/ 186856 w 290884"/>
                <a:gd name="connsiteY9" fmla="*/ 222250 h 338138"/>
                <a:gd name="connsiteX10" fmla="*/ 102719 w 290884"/>
                <a:gd name="connsiteY10" fmla="*/ 222250 h 338138"/>
                <a:gd name="connsiteX11" fmla="*/ 105470 w 290884"/>
                <a:gd name="connsiteY11" fmla="*/ 241300 h 338138"/>
                <a:gd name="connsiteX12" fmla="*/ 123357 w 290884"/>
                <a:gd name="connsiteY12" fmla="*/ 233680 h 338138"/>
                <a:gd name="connsiteX13" fmla="*/ 106846 w 290884"/>
                <a:gd name="connsiteY13" fmla="*/ 224790 h 338138"/>
                <a:gd name="connsiteX14" fmla="*/ 102719 w 290884"/>
                <a:gd name="connsiteY14" fmla="*/ 222250 h 338138"/>
                <a:gd name="connsiteX15" fmla="*/ 233044 w 290884"/>
                <a:gd name="connsiteY15" fmla="*/ 184150 h 338138"/>
                <a:gd name="connsiteX16" fmla="*/ 209321 w 290884"/>
                <a:gd name="connsiteY16" fmla="*/ 203710 h 338138"/>
                <a:gd name="connsiteX17" fmla="*/ 202731 w 290884"/>
                <a:gd name="connsiteY17" fmla="*/ 249351 h 338138"/>
                <a:gd name="connsiteX18" fmla="*/ 246223 w 290884"/>
                <a:gd name="connsiteY18" fmla="*/ 257175 h 338138"/>
                <a:gd name="connsiteX19" fmla="*/ 265992 w 290884"/>
                <a:gd name="connsiteY19" fmla="*/ 250655 h 338138"/>
                <a:gd name="connsiteX20" fmla="*/ 233044 w 290884"/>
                <a:gd name="connsiteY20" fmla="*/ 184150 h 338138"/>
                <a:gd name="connsiteX21" fmla="*/ 56261 w 290884"/>
                <a:gd name="connsiteY21" fmla="*/ 184150 h 338138"/>
                <a:gd name="connsiteX22" fmla="*/ 21995 w 290884"/>
                <a:gd name="connsiteY22" fmla="*/ 250655 h 338138"/>
                <a:gd name="connsiteX23" fmla="*/ 43082 w 290884"/>
                <a:gd name="connsiteY23" fmla="*/ 257175 h 338138"/>
                <a:gd name="connsiteX24" fmla="*/ 85256 w 290884"/>
                <a:gd name="connsiteY24" fmla="*/ 249351 h 338138"/>
                <a:gd name="connsiteX25" fmla="*/ 78666 w 290884"/>
                <a:gd name="connsiteY25" fmla="*/ 203710 h 338138"/>
                <a:gd name="connsiteX26" fmla="*/ 56261 w 290884"/>
                <a:gd name="connsiteY26" fmla="*/ 184150 h 338138"/>
                <a:gd name="connsiteX27" fmla="*/ 210669 w 290884"/>
                <a:gd name="connsiteY27" fmla="*/ 163513 h 338138"/>
                <a:gd name="connsiteX28" fmla="*/ 210669 w 290884"/>
                <a:gd name="connsiteY28" fmla="*/ 169070 h 338138"/>
                <a:gd name="connsiteX29" fmla="*/ 210669 w 290884"/>
                <a:gd name="connsiteY29" fmla="*/ 174626 h 338138"/>
                <a:gd name="connsiteX30" fmla="*/ 217019 w 290884"/>
                <a:gd name="connsiteY30" fmla="*/ 169070 h 338138"/>
                <a:gd name="connsiteX31" fmla="*/ 210669 w 290884"/>
                <a:gd name="connsiteY31" fmla="*/ 163513 h 338138"/>
                <a:gd name="connsiteX32" fmla="*/ 77319 w 290884"/>
                <a:gd name="connsiteY32" fmla="*/ 163513 h 338138"/>
                <a:gd name="connsiteX33" fmla="*/ 70969 w 290884"/>
                <a:gd name="connsiteY33" fmla="*/ 169070 h 338138"/>
                <a:gd name="connsiteX34" fmla="*/ 77319 w 290884"/>
                <a:gd name="connsiteY34" fmla="*/ 174626 h 338138"/>
                <a:gd name="connsiteX35" fmla="*/ 77319 w 290884"/>
                <a:gd name="connsiteY35" fmla="*/ 169070 h 338138"/>
                <a:gd name="connsiteX36" fmla="*/ 77319 w 290884"/>
                <a:gd name="connsiteY36" fmla="*/ 163513 h 338138"/>
                <a:gd name="connsiteX37" fmla="*/ 144788 w 290884"/>
                <a:gd name="connsiteY37" fmla="*/ 150813 h 338138"/>
                <a:gd name="connsiteX38" fmla="*/ 163045 w 290884"/>
                <a:gd name="connsiteY38" fmla="*/ 169070 h 338138"/>
                <a:gd name="connsiteX39" fmla="*/ 144788 w 290884"/>
                <a:gd name="connsiteY39" fmla="*/ 187327 h 338138"/>
                <a:gd name="connsiteX40" fmla="*/ 126531 w 290884"/>
                <a:gd name="connsiteY40" fmla="*/ 169070 h 338138"/>
                <a:gd name="connsiteX41" fmla="*/ 144788 w 290884"/>
                <a:gd name="connsiteY41" fmla="*/ 150813 h 338138"/>
                <a:gd name="connsiteX42" fmla="*/ 145444 w 290884"/>
                <a:gd name="connsiteY42" fmla="*/ 114300 h 338138"/>
                <a:gd name="connsiteX43" fmla="*/ 119215 w 290884"/>
                <a:gd name="connsiteY43" fmla="*/ 130293 h 338138"/>
                <a:gd name="connsiteX44" fmla="*/ 100855 w 290884"/>
                <a:gd name="connsiteY44" fmla="*/ 144952 h 338138"/>
                <a:gd name="connsiteX45" fmla="*/ 99544 w 290884"/>
                <a:gd name="connsiteY45" fmla="*/ 168941 h 338138"/>
                <a:gd name="connsiteX46" fmla="*/ 100855 w 290884"/>
                <a:gd name="connsiteY46" fmla="*/ 192930 h 338138"/>
                <a:gd name="connsiteX47" fmla="*/ 119215 w 290884"/>
                <a:gd name="connsiteY47" fmla="*/ 206257 h 338138"/>
                <a:gd name="connsiteX48" fmla="*/ 145444 w 290884"/>
                <a:gd name="connsiteY48" fmla="*/ 222250 h 338138"/>
                <a:gd name="connsiteX49" fmla="*/ 170361 w 290884"/>
                <a:gd name="connsiteY49" fmla="*/ 206257 h 338138"/>
                <a:gd name="connsiteX50" fmla="*/ 190032 w 290884"/>
                <a:gd name="connsiteY50" fmla="*/ 192930 h 338138"/>
                <a:gd name="connsiteX51" fmla="*/ 190032 w 290884"/>
                <a:gd name="connsiteY51" fmla="*/ 168941 h 338138"/>
                <a:gd name="connsiteX52" fmla="*/ 190032 w 290884"/>
                <a:gd name="connsiteY52" fmla="*/ 144952 h 338138"/>
                <a:gd name="connsiteX53" fmla="*/ 170361 w 290884"/>
                <a:gd name="connsiteY53" fmla="*/ 130293 h 338138"/>
                <a:gd name="connsiteX54" fmla="*/ 145444 w 290884"/>
                <a:gd name="connsiteY54" fmla="*/ 114300 h 338138"/>
                <a:gd name="connsiteX55" fmla="*/ 183046 w 290884"/>
                <a:gd name="connsiteY55" fmla="*/ 96838 h 338138"/>
                <a:gd name="connsiteX56" fmla="*/ 167806 w 290884"/>
                <a:gd name="connsiteY56" fmla="*/ 103188 h 338138"/>
                <a:gd name="connsiteX57" fmla="*/ 181776 w 290884"/>
                <a:gd name="connsiteY57" fmla="*/ 113348 h 338138"/>
                <a:gd name="connsiteX58" fmla="*/ 186856 w 290884"/>
                <a:gd name="connsiteY58" fmla="*/ 115888 h 338138"/>
                <a:gd name="connsiteX59" fmla="*/ 183046 w 290884"/>
                <a:gd name="connsiteY59" fmla="*/ 96838 h 338138"/>
                <a:gd name="connsiteX60" fmla="*/ 105470 w 290884"/>
                <a:gd name="connsiteY60" fmla="*/ 96838 h 338138"/>
                <a:gd name="connsiteX61" fmla="*/ 102719 w 290884"/>
                <a:gd name="connsiteY61" fmla="*/ 115888 h 338138"/>
                <a:gd name="connsiteX62" fmla="*/ 106846 w 290884"/>
                <a:gd name="connsiteY62" fmla="*/ 113348 h 338138"/>
                <a:gd name="connsiteX63" fmla="*/ 123357 w 290884"/>
                <a:gd name="connsiteY63" fmla="*/ 103188 h 338138"/>
                <a:gd name="connsiteX64" fmla="*/ 105470 w 290884"/>
                <a:gd name="connsiteY64" fmla="*/ 96838 h 338138"/>
                <a:gd name="connsiteX65" fmla="*/ 246901 w 290884"/>
                <a:gd name="connsiteY65" fmla="*/ 79375 h 338138"/>
                <a:gd name="connsiteX66" fmla="*/ 202731 w 290884"/>
                <a:gd name="connsiteY66" fmla="*/ 88503 h 338138"/>
                <a:gd name="connsiteX67" fmla="*/ 209424 w 290884"/>
                <a:gd name="connsiteY67" fmla="*/ 134144 h 338138"/>
                <a:gd name="connsiteX68" fmla="*/ 233517 w 290884"/>
                <a:gd name="connsiteY68" fmla="*/ 152400 h 338138"/>
                <a:gd name="connsiteX69" fmla="*/ 250917 w 290884"/>
                <a:gd name="connsiteY69" fmla="*/ 132840 h 338138"/>
                <a:gd name="connsiteX70" fmla="*/ 266979 w 290884"/>
                <a:gd name="connsiteY70" fmla="*/ 85895 h 338138"/>
                <a:gd name="connsiteX71" fmla="*/ 246901 w 290884"/>
                <a:gd name="connsiteY71" fmla="*/ 79375 h 338138"/>
                <a:gd name="connsiteX72" fmla="*/ 43420 w 290884"/>
                <a:gd name="connsiteY72" fmla="*/ 79375 h 338138"/>
                <a:gd name="connsiteX73" fmla="*/ 22503 w 290884"/>
                <a:gd name="connsiteY73" fmla="*/ 85895 h 338138"/>
                <a:gd name="connsiteX74" fmla="*/ 38191 w 290884"/>
                <a:gd name="connsiteY74" fmla="*/ 132840 h 338138"/>
                <a:gd name="connsiteX75" fmla="*/ 56494 w 290884"/>
                <a:gd name="connsiteY75" fmla="*/ 152400 h 338138"/>
                <a:gd name="connsiteX76" fmla="*/ 78719 w 290884"/>
                <a:gd name="connsiteY76" fmla="*/ 134144 h 338138"/>
                <a:gd name="connsiteX77" fmla="*/ 85256 w 290884"/>
                <a:gd name="connsiteY77" fmla="*/ 88503 h 338138"/>
                <a:gd name="connsiteX78" fmla="*/ 43420 w 290884"/>
                <a:gd name="connsiteY78" fmla="*/ 79375 h 338138"/>
                <a:gd name="connsiteX79" fmla="*/ 144647 w 290884"/>
                <a:gd name="connsiteY79" fmla="*/ 22225 h 338138"/>
                <a:gd name="connsiteX80" fmla="*/ 110656 w 290884"/>
                <a:gd name="connsiteY80" fmla="*/ 74942 h 338138"/>
                <a:gd name="connsiteX81" fmla="*/ 144647 w 290884"/>
                <a:gd name="connsiteY81" fmla="*/ 92075 h 338138"/>
                <a:gd name="connsiteX82" fmla="*/ 177331 w 290884"/>
                <a:gd name="connsiteY82" fmla="*/ 74942 h 338138"/>
                <a:gd name="connsiteX83" fmla="*/ 144647 w 290884"/>
                <a:gd name="connsiteY83" fmla="*/ 22225 h 338138"/>
                <a:gd name="connsiteX84" fmla="*/ 145581 w 290884"/>
                <a:gd name="connsiteY84" fmla="*/ 0 h 338138"/>
                <a:gd name="connsiteX85" fmla="*/ 199637 w 290884"/>
                <a:gd name="connsiteY85" fmla="*/ 67363 h 338138"/>
                <a:gd name="connsiteX86" fmla="*/ 247101 w 290884"/>
                <a:gd name="connsiteY86" fmla="*/ 58117 h 338138"/>
                <a:gd name="connsiteX87" fmla="*/ 285335 w 290884"/>
                <a:gd name="connsiteY87" fmla="*/ 73968 h 338138"/>
                <a:gd name="connsiteX88" fmla="*/ 268195 w 290884"/>
                <a:gd name="connsiteY88" fmla="*/ 145294 h 338138"/>
                <a:gd name="connsiteX89" fmla="*/ 248419 w 290884"/>
                <a:gd name="connsiteY89" fmla="*/ 169069 h 338138"/>
                <a:gd name="connsiteX90" fmla="*/ 285335 w 290884"/>
                <a:gd name="connsiteY90" fmla="*/ 264170 h 338138"/>
                <a:gd name="connsiteX91" fmla="*/ 247101 w 290884"/>
                <a:gd name="connsiteY91" fmla="*/ 280021 h 338138"/>
                <a:gd name="connsiteX92" fmla="*/ 199637 w 290884"/>
                <a:gd name="connsiteY92" fmla="*/ 270775 h 338138"/>
                <a:gd name="connsiteX93" fmla="*/ 145581 w 290884"/>
                <a:gd name="connsiteY93" fmla="*/ 338138 h 338138"/>
                <a:gd name="connsiteX94" fmla="*/ 91525 w 290884"/>
                <a:gd name="connsiteY94" fmla="*/ 270775 h 338138"/>
                <a:gd name="connsiteX95" fmla="*/ 44061 w 290884"/>
                <a:gd name="connsiteY95" fmla="*/ 280021 h 338138"/>
                <a:gd name="connsiteX96" fmla="*/ 5827 w 290884"/>
                <a:gd name="connsiteY96" fmla="*/ 264170 h 338138"/>
                <a:gd name="connsiteX97" fmla="*/ 41425 w 290884"/>
                <a:gd name="connsiteY97" fmla="*/ 169069 h 338138"/>
                <a:gd name="connsiteX98" fmla="*/ 21648 w 290884"/>
                <a:gd name="connsiteY98" fmla="*/ 145294 h 338138"/>
                <a:gd name="connsiteX99" fmla="*/ 5827 w 290884"/>
                <a:gd name="connsiteY99" fmla="*/ 73968 h 338138"/>
                <a:gd name="connsiteX100" fmla="*/ 44061 w 290884"/>
                <a:gd name="connsiteY100" fmla="*/ 58117 h 338138"/>
                <a:gd name="connsiteX101" fmla="*/ 91525 w 290884"/>
                <a:gd name="connsiteY101" fmla="*/ 67363 h 338138"/>
                <a:gd name="connsiteX102" fmla="*/ 145581 w 290884"/>
                <a:gd name="connsiteY10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90884" h="338138">
                  <a:moveTo>
                    <a:pt x="144647" y="246063"/>
                  </a:moveTo>
                  <a:cubicBezTo>
                    <a:pt x="132881" y="252627"/>
                    <a:pt x="121115" y="257878"/>
                    <a:pt x="110656" y="261816"/>
                  </a:cubicBezTo>
                  <a:cubicBezTo>
                    <a:pt x="119807" y="295948"/>
                    <a:pt x="132881" y="314326"/>
                    <a:pt x="144647" y="314326"/>
                  </a:cubicBezTo>
                  <a:cubicBezTo>
                    <a:pt x="155106" y="314326"/>
                    <a:pt x="168180" y="295948"/>
                    <a:pt x="177331" y="261816"/>
                  </a:cubicBezTo>
                  <a:cubicBezTo>
                    <a:pt x="166872" y="257878"/>
                    <a:pt x="155106" y="252627"/>
                    <a:pt x="144647" y="246063"/>
                  </a:cubicBezTo>
                  <a:close/>
                  <a:moveTo>
                    <a:pt x="186856" y="222250"/>
                  </a:moveTo>
                  <a:cubicBezTo>
                    <a:pt x="184316" y="222250"/>
                    <a:pt x="183046" y="223520"/>
                    <a:pt x="181776" y="224790"/>
                  </a:cubicBezTo>
                  <a:cubicBezTo>
                    <a:pt x="176696" y="228600"/>
                    <a:pt x="171616" y="231140"/>
                    <a:pt x="167806" y="233680"/>
                  </a:cubicBezTo>
                  <a:cubicBezTo>
                    <a:pt x="172886" y="237490"/>
                    <a:pt x="177966" y="238760"/>
                    <a:pt x="183046" y="241300"/>
                  </a:cubicBezTo>
                  <a:cubicBezTo>
                    <a:pt x="184316" y="234950"/>
                    <a:pt x="185586" y="228600"/>
                    <a:pt x="186856" y="222250"/>
                  </a:cubicBezTo>
                  <a:close/>
                  <a:moveTo>
                    <a:pt x="102719" y="222250"/>
                  </a:moveTo>
                  <a:cubicBezTo>
                    <a:pt x="102719" y="228600"/>
                    <a:pt x="104095" y="234950"/>
                    <a:pt x="105470" y="241300"/>
                  </a:cubicBezTo>
                  <a:cubicBezTo>
                    <a:pt x="110974" y="238760"/>
                    <a:pt x="117853" y="237490"/>
                    <a:pt x="123357" y="233680"/>
                  </a:cubicBezTo>
                  <a:cubicBezTo>
                    <a:pt x="117853" y="231140"/>
                    <a:pt x="112350" y="228600"/>
                    <a:pt x="106846" y="224790"/>
                  </a:cubicBezTo>
                  <a:cubicBezTo>
                    <a:pt x="105470" y="223520"/>
                    <a:pt x="104095" y="222250"/>
                    <a:pt x="102719" y="222250"/>
                  </a:cubicBezTo>
                  <a:close/>
                  <a:moveTo>
                    <a:pt x="233044" y="184150"/>
                  </a:moveTo>
                  <a:cubicBezTo>
                    <a:pt x="225136" y="190670"/>
                    <a:pt x="218546" y="197190"/>
                    <a:pt x="209321" y="203710"/>
                  </a:cubicBezTo>
                  <a:cubicBezTo>
                    <a:pt x="208003" y="219359"/>
                    <a:pt x="206685" y="235007"/>
                    <a:pt x="202731" y="249351"/>
                  </a:cubicBezTo>
                  <a:cubicBezTo>
                    <a:pt x="219864" y="254567"/>
                    <a:pt x="234361" y="257175"/>
                    <a:pt x="246223" y="257175"/>
                  </a:cubicBezTo>
                  <a:cubicBezTo>
                    <a:pt x="251494" y="257175"/>
                    <a:pt x="262038" y="257175"/>
                    <a:pt x="265992" y="250655"/>
                  </a:cubicBezTo>
                  <a:cubicBezTo>
                    <a:pt x="272581" y="241527"/>
                    <a:pt x="262038" y="215446"/>
                    <a:pt x="233044" y="184150"/>
                  </a:cubicBezTo>
                  <a:close/>
                  <a:moveTo>
                    <a:pt x="56261" y="184150"/>
                  </a:moveTo>
                  <a:cubicBezTo>
                    <a:pt x="25949" y="215446"/>
                    <a:pt x="15406" y="241527"/>
                    <a:pt x="21995" y="250655"/>
                  </a:cubicBezTo>
                  <a:cubicBezTo>
                    <a:pt x="25949" y="257175"/>
                    <a:pt x="36493" y="257175"/>
                    <a:pt x="43082" y="257175"/>
                  </a:cubicBezTo>
                  <a:cubicBezTo>
                    <a:pt x="54943" y="257175"/>
                    <a:pt x="69441" y="254567"/>
                    <a:pt x="85256" y="249351"/>
                  </a:cubicBezTo>
                  <a:cubicBezTo>
                    <a:pt x="82620" y="235007"/>
                    <a:pt x="79984" y="219359"/>
                    <a:pt x="78666" y="203710"/>
                  </a:cubicBezTo>
                  <a:cubicBezTo>
                    <a:pt x="70759" y="197190"/>
                    <a:pt x="62851" y="190670"/>
                    <a:pt x="56261" y="184150"/>
                  </a:cubicBezTo>
                  <a:close/>
                  <a:moveTo>
                    <a:pt x="210669" y="163513"/>
                  </a:moveTo>
                  <a:cubicBezTo>
                    <a:pt x="210669" y="164902"/>
                    <a:pt x="210669" y="166291"/>
                    <a:pt x="210669" y="169070"/>
                  </a:cubicBezTo>
                  <a:cubicBezTo>
                    <a:pt x="210669" y="170459"/>
                    <a:pt x="210669" y="173237"/>
                    <a:pt x="210669" y="174626"/>
                  </a:cubicBezTo>
                  <a:cubicBezTo>
                    <a:pt x="213209" y="173237"/>
                    <a:pt x="215749" y="170459"/>
                    <a:pt x="217019" y="169070"/>
                  </a:cubicBezTo>
                  <a:cubicBezTo>
                    <a:pt x="215749" y="166291"/>
                    <a:pt x="213209" y="164902"/>
                    <a:pt x="210669" y="163513"/>
                  </a:cubicBezTo>
                  <a:close/>
                  <a:moveTo>
                    <a:pt x="77319" y="163513"/>
                  </a:moveTo>
                  <a:cubicBezTo>
                    <a:pt x="74779" y="164902"/>
                    <a:pt x="73509" y="166291"/>
                    <a:pt x="70969" y="169070"/>
                  </a:cubicBezTo>
                  <a:cubicBezTo>
                    <a:pt x="73509" y="170459"/>
                    <a:pt x="74779" y="173237"/>
                    <a:pt x="77319" y="174626"/>
                  </a:cubicBezTo>
                  <a:cubicBezTo>
                    <a:pt x="77319" y="173237"/>
                    <a:pt x="77319" y="170459"/>
                    <a:pt x="77319" y="169070"/>
                  </a:cubicBezTo>
                  <a:cubicBezTo>
                    <a:pt x="77319" y="166291"/>
                    <a:pt x="77319" y="164902"/>
                    <a:pt x="77319" y="163513"/>
                  </a:cubicBezTo>
                  <a:close/>
                  <a:moveTo>
                    <a:pt x="144788" y="150813"/>
                  </a:moveTo>
                  <a:cubicBezTo>
                    <a:pt x="154871" y="150813"/>
                    <a:pt x="163045" y="158987"/>
                    <a:pt x="163045" y="169070"/>
                  </a:cubicBezTo>
                  <a:cubicBezTo>
                    <a:pt x="163045" y="179153"/>
                    <a:pt x="154871" y="187327"/>
                    <a:pt x="144788" y="187327"/>
                  </a:cubicBezTo>
                  <a:cubicBezTo>
                    <a:pt x="134705" y="187327"/>
                    <a:pt x="126531" y="179153"/>
                    <a:pt x="126531" y="169070"/>
                  </a:cubicBezTo>
                  <a:cubicBezTo>
                    <a:pt x="126531" y="158987"/>
                    <a:pt x="134705" y="150813"/>
                    <a:pt x="144788" y="150813"/>
                  </a:cubicBezTo>
                  <a:close/>
                  <a:moveTo>
                    <a:pt x="145444" y="114300"/>
                  </a:moveTo>
                  <a:cubicBezTo>
                    <a:pt x="136264" y="119631"/>
                    <a:pt x="128395" y="124962"/>
                    <a:pt x="119215" y="130293"/>
                  </a:cubicBezTo>
                  <a:cubicBezTo>
                    <a:pt x="112658" y="135623"/>
                    <a:pt x="106101" y="139622"/>
                    <a:pt x="100855" y="144952"/>
                  </a:cubicBezTo>
                  <a:cubicBezTo>
                    <a:pt x="100855" y="152949"/>
                    <a:pt x="99544" y="160945"/>
                    <a:pt x="99544" y="168941"/>
                  </a:cubicBezTo>
                  <a:cubicBezTo>
                    <a:pt x="99544" y="176938"/>
                    <a:pt x="100855" y="184934"/>
                    <a:pt x="100855" y="192930"/>
                  </a:cubicBezTo>
                  <a:cubicBezTo>
                    <a:pt x="107412" y="196928"/>
                    <a:pt x="112658" y="202259"/>
                    <a:pt x="119215" y="206257"/>
                  </a:cubicBezTo>
                  <a:cubicBezTo>
                    <a:pt x="128395" y="212921"/>
                    <a:pt x="136264" y="218252"/>
                    <a:pt x="145444" y="222250"/>
                  </a:cubicBezTo>
                  <a:cubicBezTo>
                    <a:pt x="153312" y="218252"/>
                    <a:pt x="162492" y="212921"/>
                    <a:pt x="170361" y="206257"/>
                  </a:cubicBezTo>
                  <a:cubicBezTo>
                    <a:pt x="176918" y="202259"/>
                    <a:pt x="183475" y="196928"/>
                    <a:pt x="190032" y="192930"/>
                  </a:cubicBezTo>
                  <a:cubicBezTo>
                    <a:pt x="190032" y="184934"/>
                    <a:pt x="190032" y="176938"/>
                    <a:pt x="190032" y="168941"/>
                  </a:cubicBezTo>
                  <a:cubicBezTo>
                    <a:pt x="190032" y="160945"/>
                    <a:pt x="190032" y="152949"/>
                    <a:pt x="190032" y="144952"/>
                  </a:cubicBezTo>
                  <a:cubicBezTo>
                    <a:pt x="183475" y="139622"/>
                    <a:pt x="176918" y="135623"/>
                    <a:pt x="170361" y="130293"/>
                  </a:cubicBezTo>
                  <a:cubicBezTo>
                    <a:pt x="162492" y="124962"/>
                    <a:pt x="153312" y="119631"/>
                    <a:pt x="145444" y="114300"/>
                  </a:cubicBezTo>
                  <a:close/>
                  <a:moveTo>
                    <a:pt x="183046" y="96838"/>
                  </a:moveTo>
                  <a:cubicBezTo>
                    <a:pt x="177966" y="98108"/>
                    <a:pt x="172886" y="100648"/>
                    <a:pt x="167806" y="103188"/>
                  </a:cubicBezTo>
                  <a:cubicBezTo>
                    <a:pt x="171616" y="106998"/>
                    <a:pt x="176696" y="109538"/>
                    <a:pt x="181776" y="113348"/>
                  </a:cubicBezTo>
                  <a:cubicBezTo>
                    <a:pt x="183046" y="114618"/>
                    <a:pt x="184316" y="115888"/>
                    <a:pt x="186856" y="115888"/>
                  </a:cubicBezTo>
                  <a:cubicBezTo>
                    <a:pt x="185586" y="109538"/>
                    <a:pt x="184316" y="103188"/>
                    <a:pt x="183046" y="96838"/>
                  </a:cubicBezTo>
                  <a:close/>
                  <a:moveTo>
                    <a:pt x="105470" y="96838"/>
                  </a:moveTo>
                  <a:cubicBezTo>
                    <a:pt x="104095" y="103188"/>
                    <a:pt x="102719" y="109538"/>
                    <a:pt x="102719" y="115888"/>
                  </a:cubicBezTo>
                  <a:cubicBezTo>
                    <a:pt x="104095" y="115888"/>
                    <a:pt x="105470" y="114618"/>
                    <a:pt x="106846" y="113348"/>
                  </a:cubicBezTo>
                  <a:cubicBezTo>
                    <a:pt x="112350" y="109538"/>
                    <a:pt x="117853" y="106998"/>
                    <a:pt x="123357" y="103188"/>
                  </a:cubicBezTo>
                  <a:cubicBezTo>
                    <a:pt x="117853" y="100648"/>
                    <a:pt x="110974" y="98108"/>
                    <a:pt x="105470" y="96838"/>
                  </a:cubicBezTo>
                  <a:close/>
                  <a:moveTo>
                    <a:pt x="246901" y="79375"/>
                  </a:moveTo>
                  <a:cubicBezTo>
                    <a:pt x="234855" y="79375"/>
                    <a:pt x="220132" y="83287"/>
                    <a:pt x="202731" y="88503"/>
                  </a:cubicBezTo>
                  <a:cubicBezTo>
                    <a:pt x="206747" y="102847"/>
                    <a:pt x="208085" y="118496"/>
                    <a:pt x="209424" y="134144"/>
                  </a:cubicBezTo>
                  <a:cubicBezTo>
                    <a:pt x="217455" y="139360"/>
                    <a:pt x="225486" y="145880"/>
                    <a:pt x="233517" y="152400"/>
                  </a:cubicBezTo>
                  <a:cubicBezTo>
                    <a:pt x="240209" y="145880"/>
                    <a:pt x="245563" y="139360"/>
                    <a:pt x="250917" y="132840"/>
                  </a:cubicBezTo>
                  <a:cubicBezTo>
                    <a:pt x="269656" y="108063"/>
                    <a:pt x="270994" y="92415"/>
                    <a:pt x="266979" y="85895"/>
                  </a:cubicBezTo>
                  <a:cubicBezTo>
                    <a:pt x="262963" y="80679"/>
                    <a:pt x="252255" y="79375"/>
                    <a:pt x="246901" y="79375"/>
                  </a:cubicBezTo>
                  <a:close/>
                  <a:moveTo>
                    <a:pt x="43420" y="79375"/>
                  </a:moveTo>
                  <a:cubicBezTo>
                    <a:pt x="36884" y="79375"/>
                    <a:pt x="26425" y="80679"/>
                    <a:pt x="22503" y="85895"/>
                  </a:cubicBezTo>
                  <a:cubicBezTo>
                    <a:pt x="18581" y="92415"/>
                    <a:pt x="21195" y="108063"/>
                    <a:pt x="38191" y="132840"/>
                  </a:cubicBezTo>
                  <a:cubicBezTo>
                    <a:pt x="43420" y="139360"/>
                    <a:pt x="49957" y="145880"/>
                    <a:pt x="56494" y="152400"/>
                  </a:cubicBezTo>
                  <a:cubicBezTo>
                    <a:pt x="63031" y="145880"/>
                    <a:pt x="70875" y="139360"/>
                    <a:pt x="78719" y="134144"/>
                  </a:cubicBezTo>
                  <a:cubicBezTo>
                    <a:pt x="80026" y="118496"/>
                    <a:pt x="82641" y="102847"/>
                    <a:pt x="85256" y="88503"/>
                  </a:cubicBezTo>
                  <a:cubicBezTo>
                    <a:pt x="69568" y="83287"/>
                    <a:pt x="55187" y="79375"/>
                    <a:pt x="43420" y="79375"/>
                  </a:cubicBezTo>
                  <a:close/>
                  <a:moveTo>
                    <a:pt x="144647" y="22225"/>
                  </a:moveTo>
                  <a:cubicBezTo>
                    <a:pt x="132881" y="22225"/>
                    <a:pt x="119807" y="41994"/>
                    <a:pt x="110656" y="74942"/>
                  </a:cubicBezTo>
                  <a:cubicBezTo>
                    <a:pt x="121115" y="80214"/>
                    <a:pt x="132881" y="85485"/>
                    <a:pt x="144647" y="92075"/>
                  </a:cubicBezTo>
                  <a:cubicBezTo>
                    <a:pt x="155106" y="85485"/>
                    <a:pt x="166872" y="80214"/>
                    <a:pt x="177331" y="74942"/>
                  </a:cubicBezTo>
                  <a:cubicBezTo>
                    <a:pt x="168180" y="41994"/>
                    <a:pt x="155106" y="22225"/>
                    <a:pt x="144647" y="22225"/>
                  </a:cubicBezTo>
                  <a:close/>
                  <a:moveTo>
                    <a:pt x="145581" y="0"/>
                  </a:moveTo>
                  <a:cubicBezTo>
                    <a:pt x="169313" y="0"/>
                    <a:pt x="187771" y="27738"/>
                    <a:pt x="199637" y="67363"/>
                  </a:cubicBezTo>
                  <a:cubicBezTo>
                    <a:pt x="216777" y="60759"/>
                    <a:pt x="232598" y="58117"/>
                    <a:pt x="247101" y="58117"/>
                  </a:cubicBezTo>
                  <a:cubicBezTo>
                    <a:pt x="269514" y="58117"/>
                    <a:pt x="280061" y="67363"/>
                    <a:pt x="285335" y="73968"/>
                  </a:cubicBezTo>
                  <a:cubicBezTo>
                    <a:pt x="293246" y="85855"/>
                    <a:pt x="295883" y="108310"/>
                    <a:pt x="268195" y="145294"/>
                  </a:cubicBezTo>
                  <a:cubicBezTo>
                    <a:pt x="262922" y="153219"/>
                    <a:pt x="256330" y="161144"/>
                    <a:pt x="248419" y="169069"/>
                  </a:cubicBezTo>
                  <a:cubicBezTo>
                    <a:pt x="281380" y="204732"/>
                    <a:pt x="301156" y="240395"/>
                    <a:pt x="285335" y="264170"/>
                  </a:cubicBezTo>
                  <a:cubicBezTo>
                    <a:pt x="280061" y="270775"/>
                    <a:pt x="269514" y="280021"/>
                    <a:pt x="247101" y="280021"/>
                  </a:cubicBezTo>
                  <a:cubicBezTo>
                    <a:pt x="232598" y="280021"/>
                    <a:pt x="216777" y="276058"/>
                    <a:pt x="199637" y="270775"/>
                  </a:cubicBezTo>
                  <a:cubicBezTo>
                    <a:pt x="187771" y="310400"/>
                    <a:pt x="169313" y="338138"/>
                    <a:pt x="145581" y="338138"/>
                  </a:cubicBezTo>
                  <a:cubicBezTo>
                    <a:pt x="120531" y="338138"/>
                    <a:pt x="102072" y="310400"/>
                    <a:pt x="91525" y="270775"/>
                  </a:cubicBezTo>
                  <a:cubicBezTo>
                    <a:pt x="73067" y="276058"/>
                    <a:pt x="57246" y="280021"/>
                    <a:pt x="44061" y="280021"/>
                  </a:cubicBezTo>
                  <a:cubicBezTo>
                    <a:pt x="21648" y="280021"/>
                    <a:pt x="9782" y="270775"/>
                    <a:pt x="5827" y="264170"/>
                  </a:cubicBezTo>
                  <a:cubicBezTo>
                    <a:pt x="-9994" y="240395"/>
                    <a:pt x="8464" y="204732"/>
                    <a:pt x="41425" y="169069"/>
                  </a:cubicBezTo>
                  <a:cubicBezTo>
                    <a:pt x="33514" y="161144"/>
                    <a:pt x="26922" y="153219"/>
                    <a:pt x="21648" y="145294"/>
                  </a:cubicBezTo>
                  <a:cubicBezTo>
                    <a:pt x="-6039" y="108310"/>
                    <a:pt x="-2084" y="85855"/>
                    <a:pt x="5827" y="73968"/>
                  </a:cubicBezTo>
                  <a:cubicBezTo>
                    <a:pt x="9782" y="67363"/>
                    <a:pt x="21648" y="58117"/>
                    <a:pt x="44061" y="58117"/>
                  </a:cubicBezTo>
                  <a:cubicBezTo>
                    <a:pt x="57246" y="58117"/>
                    <a:pt x="73067" y="60759"/>
                    <a:pt x="91525" y="67363"/>
                  </a:cubicBezTo>
                  <a:cubicBezTo>
                    <a:pt x="102072" y="27738"/>
                    <a:pt x="120531" y="0"/>
                    <a:pt x="145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4" name="任意多边形: 形状 23"/>
            <p:cNvSpPr>
              <a:spLocks noChangeAspect="1"/>
            </p:cNvSpPr>
            <p:nvPr/>
          </p:nvSpPr>
          <p:spPr bwMode="auto">
            <a:xfrm>
              <a:off x="7482013" y="1671305"/>
              <a:ext cx="443209" cy="443446"/>
            </a:xfrm>
            <a:custGeom>
              <a:avLst/>
              <a:gdLst>
                <a:gd name="connsiteX0" fmla="*/ 94638 w 328437"/>
                <a:gd name="connsiteY0" fmla="*/ 163513 h 328613"/>
                <a:gd name="connsiteX1" fmla="*/ 95937 w 328437"/>
                <a:gd name="connsiteY1" fmla="*/ 163513 h 328613"/>
                <a:gd name="connsiteX2" fmla="*/ 134903 w 328437"/>
                <a:gd name="connsiteY2" fmla="*/ 169971 h 328613"/>
                <a:gd name="connsiteX3" fmla="*/ 136202 w 328437"/>
                <a:gd name="connsiteY3" fmla="*/ 171262 h 328613"/>
                <a:gd name="connsiteX4" fmla="*/ 136202 w 328437"/>
                <a:gd name="connsiteY4" fmla="*/ 238422 h 328613"/>
                <a:gd name="connsiteX5" fmla="*/ 136202 w 328437"/>
                <a:gd name="connsiteY5" fmla="*/ 239713 h 328613"/>
                <a:gd name="connsiteX6" fmla="*/ 134903 w 328437"/>
                <a:gd name="connsiteY6" fmla="*/ 239713 h 328613"/>
                <a:gd name="connsiteX7" fmla="*/ 133604 w 328437"/>
                <a:gd name="connsiteY7" fmla="*/ 239713 h 328613"/>
                <a:gd name="connsiteX8" fmla="*/ 94638 w 328437"/>
                <a:gd name="connsiteY8" fmla="*/ 226798 h 328613"/>
                <a:gd name="connsiteX9" fmla="*/ 93339 w 328437"/>
                <a:gd name="connsiteY9" fmla="*/ 225506 h 328613"/>
                <a:gd name="connsiteX10" fmla="*/ 93339 w 328437"/>
                <a:gd name="connsiteY10" fmla="*/ 166096 h 328613"/>
                <a:gd name="connsiteX11" fmla="*/ 94638 w 328437"/>
                <a:gd name="connsiteY11" fmla="*/ 163513 h 328613"/>
                <a:gd name="connsiteX12" fmla="*/ 45714 w 328437"/>
                <a:gd name="connsiteY12" fmla="*/ 157163 h 328613"/>
                <a:gd name="connsiteX13" fmla="*/ 48227 w 328437"/>
                <a:gd name="connsiteY13" fmla="*/ 157163 h 328613"/>
                <a:gd name="connsiteX14" fmla="*/ 74620 w 328437"/>
                <a:gd name="connsiteY14" fmla="*/ 161051 h 328613"/>
                <a:gd name="connsiteX15" fmla="*/ 75877 w 328437"/>
                <a:gd name="connsiteY15" fmla="*/ 162347 h 328613"/>
                <a:gd name="connsiteX16" fmla="*/ 75877 w 328437"/>
                <a:gd name="connsiteY16" fmla="*/ 218071 h 328613"/>
                <a:gd name="connsiteX17" fmla="*/ 74620 w 328437"/>
                <a:gd name="connsiteY17" fmla="*/ 219367 h 328613"/>
                <a:gd name="connsiteX18" fmla="*/ 73363 w 328437"/>
                <a:gd name="connsiteY18" fmla="*/ 220663 h 328613"/>
                <a:gd name="connsiteX19" fmla="*/ 46971 w 328437"/>
                <a:gd name="connsiteY19" fmla="*/ 211592 h 328613"/>
                <a:gd name="connsiteX20" fmla="*/ 45714 w 328437"/>
                <a:gd name="connsiteY20" fmla="*/ 209000 h 328613"/>
                <a:gd name="connsiteX21" fmla="*/ 45714 w 328437"/>
                <a:gd name="connsiteY21" fmla="*/ 158459 h 328613"/>
                <a:gd name="connsiteX22" fmla="*/ 45714 w 328437"/>
                <a:gd name="connsiteY22" fmla="*/ 157163 h 328613"/>
                <a:gd name="connsiteX23" fmla="*/ 34601 w 328437"/>
                <a:gd name="connsiteY23" fmla="*/ 131763 h 328613"/>
                <a:gd name="connsiteX24" fmla="*/ 34601 w 328437"/>
                <a:gd name="connsiteY24" fmla="*/ 246063 h 328613"/>
                <a:gd name="connsiteX25" fmla="*/ 161601 w 328437"/>
                <a:gd name="connsiteY25" fmla="*/ 311151 h 328613"/>
                <a:gd name="connsiteX26" fmla="*/ 161601 w 328437"/>
                <a:gd name="connsiteY26" fmla="*/ 133351 h 328613"/>
                <a:gd name="connsiteX27" fmla="*/ 134613 w 328437"/>
                <a:gd name="connsiteY27" fmla="*/ 133351 h 328613"/>
                <a:gd name="connsiteX28" fmla="*/ 235241 w 328437"/>
                <a:gd name="connsiteY28" fmla="*/ 15875 h 328613"/>
                <a:gd name="connsiteX29" fmla="*/ 147314 w 328437"/>
                <a:gd name="connsiteY29" fmla="*/ 120775 h 328613"/>
                <a:gd name="connsiteX30" fmla="*/ 165417 w 328437"/>
                <a:gd name="connsiteY30" fmla="*/ 120775 h 328613"/>
                <a:gd name="connsiteX31" fmla="*/ 171882 w 328437"/>
                <a:gd name="connsiteY31" fmla="*/ 127251 h 328613"/>
                <a:gd name="connsiteX32" fmla="*/ 171882 w 328437"/>
                <a:gd name="connsiteY32" fmla="*/ 311150 h 328613"/>
                <a:gd name="connsiteX33" fmla="*/ 222311 w 328437"/>
                <a:gd name="connsiteY33" fmla="*/ 285249 h 328613"/>
                <a:gd name="connsiteX34" fmla="*/ 222311 w 328437"/>
                <a:gd name="connsiteY34" fmla="*/ 157037 h 328613"/>
                <a:gd name="connsiteX35" fmla="*/ 223604 w 328437"/>
                <a:gd name="connsiteY35" fmla="*/ 154447 h 328613"/>
                <a:gd name="connsiteX36" fmla="*/ 257223 w 328437"/>
                <a:gd name="connsiteY36" fmla="*/ 151857 h 328613"/>
                <a:gd name="connsiteX37" fmla="*/ 258516 w 328437"/>
                <a:gd name="connsiteY37" fmla="*/ 151857 h 328613"/>
                <a:gd name="connsiteX38" fmla="*/ 259809 w 328437"/>
                <a:gd name="connsiteY38" fmla="*/ 153152 h 328613"/>
                <a:gd name="connsiteX39" fmla="*/ 259809 w 328437"/>
                <a:gd name="connsiteY39" fmla="*/ 265823 h 328613"/>
                <a:gd name="connsiteX40" fmla="*/ 293429 w 328437"/>
                <a:gd name="connsiteY40" fmla="*/ 247692 h 328613"/>
                <a:gd name="connsiteX41" fmla="*/ 294722 w 328437"/>
                <a:gd name="connsiteY41" fmla="*/ 118185 h 328613"/>
                <a:gd name="connsiteX42" fmla="*/ 296015 w 328437"/>
                <a:gd name="connsiteY42" fmla="*/ 114300 h 328613"/>
                <a:gd name="connsiteX43" fmla="*/ 301187 w 328437"/>
                <a:gd name="connsiteY43" fmla="*/ 111710 h 328613"/>
                <a:gd name="connsiteX44" fmla="*/ 307652 w 328437"/>
                <a:gd name="connsiteY44" fmla="*/ 113005 h 328613"/>
                <a:gd name="connsiteX45" fmla="*/ 235241 w 328437"/>
                <a:gd name="connsiteY45" fmla="*/ 15875 h 328613"/>
                <a:gd name="connsiteX46" fmla="*/ 235348 w 328437"/>
                <a:gd name="connsiteY46" fmla="*/ 0 h 328613"/>
                <a:gd name="connsiteX47" fmla="*/ 239233 w 328437"/>
                <a:gd name="connsiteY47" fmla="*/ 0 h 328613"/>
                <a:gd name="connsiteX48" fmla="*/ 241823 w 328437"/>
                <a:gd name="connsiteY48" fmla="*/ 2598 h 328613"/>
                <a:gd name="connsiteX49" fmla="*/ 327286 w 328437"/>
                <a:gd name="connsiteY49" fmla="*/ 115599 h 328613"/>
                <a:gd name="connsiteX50" fmla="*/ 327286 w 328437"/>
                <a:gd name="connsiteY50" fmla="*/ 123392 h 328613"/>
                <a:gd name="connsiteX51" fmla="*/ 322107 w 328437"/>
                <a:gd name="connsiteY51" fmla="*/ 125990 h 328613"/>
                <a:gd name="connsiteX52" fmla="*/ 307863 w 328437"/>
                <a:gd name="connsiteY52" fmla="*/ 124691 h 328613"/>
                <a:gd name="connsiteX53" fmla="*/ 307863 w 328437"/>
                <a:gd name="connsiteY53" fmla="*/ 251980 h 328613"/>
                <a:gd name="connsiteX54" fmla="*/ 303978 w 328437"/>
                <a:gd name="connsiteY54" fmla="*/ 257175 h 328613"/>
                <a:gd name="connsiteX55" fmla="*/ 169308 w 328437"/>
                <a:gd name="connsiteY55" fmla="*/ 327314 h 328613"/>
                <a:gd name="connsiteX56" fmla="*/ 166718 w 328437"/>
                <a:gd name="connsiteY56" fmla="*/ 328613 h 328613"/>
                <a:gd name="connsiteX57" fmla="*/ 164129 w 328437"/>
                <a:gd name="connsiteY57" fmla="*/ 327314 h 328613"/>
                <a:gd name="connsiteX58" fmla="*/ 25574 w 328437"/>
                <a:gd name="connsiteY58" fmla="*/ 254578 h 328613"/>
                <a:gd name="connsiteX59" fmla="*/ 21689 w 328437"/>
                <a:gd name="connsiteY59" fmla="*/ 249382 h 328613"/>
                <a:gd name="connsiteX60" fmla="*/ 21689 w 328437"/>
                <a:gd name="connsiteY60" fmla="*/ 129887 h 328613"/>
                <a:gd name="connsiteX61" fmla="*/ 6150 w 328437"/>
                <a:gd name="connsiteY61" fmla="*/ 129887 h 328613"/>
                <a:gd name="connsiteX62" fmla="*/ 971 w 328437"/>
                <a:gd name="connsiteY62" fmla="*/ 127289 h 328613"/>
                <a:gd name="connsiteX63" fmla="*/ 971 w 328437"/>
                <a:gd name="connsiteY63" fmla="*/ 120795 h 328613"/>
                <a:gd name="connsiteX64" fmla="*/ 34638 w 328437"/>
                <a:gd name="connsiteY64" fmla="*/ 54552 h 328613"/>
                <a:gd name="connsiteX65" fmla="*/ 38523 w 328437"/>
                <a:gd name="connsiteY65" fmla="*/ 50656 h 328613"/>
                <a:gd name="connsiteX66" fmla="*/ 59241 w 328437"/>
                <a:gd name="connsiteY66" fmla="*/ 45460 h 328613"/>
                <a:gd name="connsiteX67" fmla="*/ 59241 w 328437"/>
                <a:gd name="connsiteY67" fmla="*/ 27276 h 328613"/>
                <a:gd name="connsiteX68" fmla="*/ 63126 w 328437"/>
                <a:gd name="connsiteY68" fmla="*/ 20782 h 328613"/>
                <a:gd name="connsiteX69" fmla="*/ 83844 w 328437"/>
                <a:gd name="connsiteY69" fmla="*/ 14287 h 328613"/>
                <a:gd name="connsiteX70" fmla="*/ 85139 w 328437"/>
                <a:gd name="connsiteY70" fmla="*/ 14287 h 328613"/>
                <a:gd name="connsiteX71" fmla="*/ 86434 w 328437"/>
                <a:gd name="connsiteY71" fmla="*/ 14287 h 328613"/>
                <a:gd name="connsiteX72" fmla="*/ 98088 w 328437"/>
                <a:gd name="connsiteY72" fmla="*/ 16885 h 328613"/>
                <a:gd name="connsiteX73" fmla="*/ 103268 w 328437"/>
                <a:gd name="connsiteY73" fmla="*/ 22081 h 328613"/>
                <a:gd name="connsiteX74" fmla="*/ 103268 w 328437"/>
                <a:gd name="connsiteY74" fmla="*/ 33771 h 328613"/>
                <a:gd name="connsiteX75" fmla="*/ 235348 w 328437"/>
                <a:gd name="connsiteY75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28437" h="328613">
                  <a:moveTo>
                    <a:pt x="94638" y="163513"/>
                  </a:moveTo>
                  <a:cubicBezTo>
                    <a:pt x="94638" y="163513"/>
                    <a:pt x="95937" y="163513"/>
                    <a:pt x="95937" y="163513"/>
                  </a:cubicBezTo>
                  <a:cubicBezTo>
                    <a:pt x="95937" y="163513"/>
                    <a:pt x="95937" y="163513"/>
                    <a:pt x="134903" y="169971"/>
                  </a:cubicBezTo>
                  <a:cubicBezTo>
                    <a:pt x="136202" y="169971"/>
                    <a:pt x="136202" y="169971"/>
                    <a:pt x="136202" y="171262"/>
                  </a:cubicBezTo>
                  <a:cubicBezTo>
                    <a:pt x="136202" y="171262"/>
                    <a:pt x="136202" y="171262"/>
                    <a:pt x="136202" y="238422"/>
                  </a:cubicBezTo>
                  <a:cubicBezTo>
                    <a:pt x="136202" y="238422"/>
                    <a:pt x="136202" y="239713"/>
                    <a:pt x="136202" y="239713"/>
                  </a:cubicBezTo>
                  <a:cubicBezTo>
                    <a:pt x="134903" y="239713"/>
                    <a:pt x="134903" y="239713"/>
                    <a:pt x="134903" y="239713"/>
                  </a:cubicBezTo>
                  <a:cubicBezTo>
                    <a:pt x="134903" y="239713"/>
                    <a:pt x="134903" y="239713"/>
                    <a:pt x="133604" y="239713"/>
                  </a:cubicBezTo>
                  <a:cubicBezTo>
                    <a:pt x="133604" y="239713"/>
                    <a:pt x="133604" y="239713"/>
                    <a:pt x="94638" y="226798"/>
                  </a:cubicBezTo>
                  <a:cubicBezTo>
                    <a:pt x="94638" y="226798"/>
                    <a:pt x="93339" y="225506"/>
                    <a:pt x="93339" y="225506"/>
                  </a:cubicBezTo>
                  <a:cubicBezTo>
                    <a:pt x="93339" y="225506"/>
                    <a:pt x="93339" y="225506"/>
                    <a:pt x="93339" y="166096"/>
                  </a:cubicBezTo>
                  <a:cubicBezTo>
                    <a:pt x="93339" y="164805"/>
                    <a:pt x="94638" y="164805"/>
                    <a:pt x="94638" y="163513"/>
                  </a:cubicBezTo>
                  <a:close/>
                  <a:moveTo>
                    <a:pt x="45714" y="157163"/>
                  </a:moveTo>
                  <a:cubicBezTo>
                    <a:pt x="46971" y="157163"/>
                    <a:pt x="46971" y="157163"/>
                    <a:pt x="48227" y="157163"/>
                  </a:cubicBezTo>
                  <a:cubicBezTo>
                    <a:pt x="48227" y="157163"/>
                    <a:pt x="48227" y="157163"/>
                    <a:pt x="74620" y="161051"/>
                  </a:cubicBezTo>
                  <a:cubicBezTo>
                    <a:pt x="74620" y="161051"/>
                    <a:pt x="75877" y="161051"/>
                    <a:pt x="75877" y="162347"/>
                  </a:cubicBezTo>
                  <a:cubicBezTo>
                    <a:pt x="75877" y="162347"/>
                    <a:pt x="75877" y="162347"/>
                    <a:pt x="75877" y="218071"/>
                  </a:cubicBezTo>
                  <a:cubicBezTo>
                    <a:pt x="75877" y="219367"/>
                    <a:pt x="75877" y="219367"/>
                    <a:pt x="74620" y="219367"/>
                  </a:cubicBezTo>
                  <a:cubicBezTo>
                    <a:pt x="74620" y="220663"/>
                    <a:pt x="74620" y="220663"/>
                    <a:pt x="73363" y="220663"/>
                  </a:cubicBezTo>
                  <a:cubicBezTo>
                    <a:pt x="73363" y="220663"/>
                    <a:pt x="73363" y="220663"/>
                    <a:pt x="46971" y="211592"/>
                  </a:cubicBezTo>
                  <a:cubicBezTo>
                    <a:pt x="45714" y="210296"/>
                    <a:pt x="45714" y="210296"/>
                    <a:pt x="45714" y="209000"/>
                  </a:cubicBezTo>
                  <a:cubicBezTo>
                    <a:pt x="45714" y="209000"/>
                    <a:pt x="45714" y="209000"/>
                    <a:pt x="45714" y="158459"/>
                  </a:cubicBezTo>
                  <a:cubicBezTo>
                    <a:pt x="45714" y="158459"/>
                    <a:pt x="45714" y="157163"/>
                    <a:pt x="45714" y="157163"/>
                  </a:cubicBezTo>
                  <a:close/>
                  <a:moveTo>
                    <a:pt x="34601" y="131763"/>
                  </a:moveTo>
                  <a:lnTo>
                    <a:pt x="34601" y="246063"/>
                  </a:lnTo>
                  <a:lnTo>
                    <a:pt x="161601" y="311151"/>
                  </a:lnTo>
                  <a:lnTo>
                    <a:pt x="161601" y="133351"/>
                  </a:lnTo>
                  <a:lnTo>
                    <a:pt x="134613" y="133351"/>
                  </a:lnTo>
                  <a:close/>
                  <a:moveTo>
                    <a:pt x="235241" y="15875"/>
                  </a:moveTo>
                  <a:cubicBezTo>
                    <a:pt x="235241" y="15875"/>
                    <a:pt x="235241" y="15875"/>
                    <a:pt x="147314" y="120775"/>
                  </a:cubicBezTo>
                  <a:cubicBezTo>
                    <a:pt x="147314" y="120775"/>
                    <a:pt x="147314" y="120775"/>
                    <a:pt x="165417" y="120775"/>
                  </a:cubicBezTo>
                  <a:cubicBezTo>
                    <a:pt x="169296" y="120775"/>
                    <a:pt x="171882" y="123365"/>
                    <a:pt x="171882" y="127251"/>
                  </a:cubicBezTo>
                  <a:cubicBezTo>
                    <a:pt x="171882" y="127251"/>
                    <a:pt x="171882" y="127251"/>
                    <a:pt x="171882" y="311150"/>
                  </a:cubicBezTo>
                  <a:cubicBezTo>
                    <a:pt x="171882" y="311150"/>
                    <a:pt x="171882" y="311150"/>
                    <a:pt x="222311" y="285249"/>
                  </a:cubicBezTo>
                  <a:cubicBezTo>
                    <a:pt x="222311" y="285249"/>
                    <a:pt x="222311" y="285249"/>
                    <a:pt x="222311" y="157037"/>
                  </a:cubicBezTo>
                  <a:cubicBezTo>
                    <a:pt x="222311" y="155742"/>
                    <a:pt x="222311" y="154447"/>
                    <a:pt x="223604" y="154447"/>
                  </a:cubicBezTo>
                  <a:cubicBezTo>
                    <a:pt x="223604" y="154447"/>
                    <a:pt x="223604" y="154447"/>
                    <a:pt x="257223" y="151857"/>
                  </a:cubicBezTo>
                  <a:cubicBezTo>
                    <a:pt x="257223" y="151857"/>
                    <a:pt x="258516" y="151857"/>
                    <a:pt x="258516" y="151857"/>
                  </a:cubicBezTo>
                  <a:cubicBezTo>
                    <a:pt x="258516" y="153152"/>
                    <a:pt x="259809" y="153152"/>
                    <a:pt x="259809" y="153152"/>
                  </a:cubicBezTo>
                  <a:cubicBezTo>
                    <a:pt x="259809" y="153152"/>
                    <a:pt x="259809" y="153152"/>
                    <a:pt x="259809" y="265823"/>
                  </a:cubicBezTo>
                  <a:cubicBezTo>
                    <a:pt x="259809" y="265823"/>
                    <a:pt x="259809" y="265823"/>
                    <a:pt x="293429" y="247692"/>
                  </a:cubicBezTo>
                  <a:cubicBezTo>
                    <a:pt x="293429" y="247692"/>
                    <a:pt x="293429" y="247692"/>
                    <a:pt x="294722" y="118185"/>
                  </a:cubicBezTo>
                  <a:cubicBezTo>
                    <a:pt x="294722" y="116890"/>
                    <a:pt x="294722" y="115595"/>
                    <a:pt x="296015" y="114300"/>
                  </a:cubicBezTo>
                  <a:cubicBezTo>
                    <a:pt x="297308" y="113005"/>
                    <a:pt x="298601" y="111710"/>
                    <a:pt x="301187" y="111710"/>
                  </a:cubicBezTo>
                  <a:lnTo>
                    <a:pt x="307652" y="113005"/>
                  </a:lnTo>
                  <a:cubicBezTo>
                    <a:pt x="307652" y="113005"/>
                    <a:pt x="307652" y="113005"/>
                    <a:pt x="235241" y="15875"/>
                  </a:cubicBezTo>
                  <a:close/>
                  <a:moveTo>
                    <a:pt x="235348" y="0"/>
                  </a:moveTo>
                  <a:cubicBezTo>
                    <a:pt x="235348" y="0"/>
                    <a:pt x="237938" y="0"/>
                    <a:pt x="239233" y="0"/>
                  </a:cubicBezTo>
                  <a:cubicBezTo>
                    <a:pt x="241823" y="1299"/>
                    <a:pt x="241823" y="2598"/>
                    <a:pt x="241823" y="2598"/>
                  </a:cubicBezTo>
                  <a:cubicBezTo>
                    <a:pt x="241823" y="2598"/>
                    <a:pt x="241823" y="2598"/>
                    <a:pt x="327286" y="115599"/>
                  </a:cubicBezTo>
                  <a:cubicBezTo>
                    <a:pt x="327286" y="115599"/>
                    <a:pt x="329876" y="119496"/>
                    <a:pt x="327286" y="123392"/>
                  </a:cubicBezTo>
                  <a:cubicBezTo>
                    <a:pt x="324697" y="125990"/>
                    <a:pt x="322107" y="125990"/>
                    <a:pt x="322107" y="125990"/>
                  </a:cubicBezTo>
                  <a:cubicBezTo>
                    <a:pt x="322107" y="125990"/>
                    <a:pt x="322107" y="125990"/>
                    <a:pt x="307863" y="124691"/>
                  </a:cubicBezTo>
                  <a:cubicBezTo>
                    <a:pt x="307863" y="124691"/>
                    <a:pt x="307863" y="124691"/>
                    <a:pt x="307863" y="251980"/>
                  </a:cubicBezTo>
                  <a:cubicBezTo>
                    <a:pt x="307863" y="254578"/>
                    <a:pt x="306568" y="255877"/>
                    <a:pt x="303978" y="257175"/>
                  </a:cubicBezTo>
                  <a:cubicBezTo>
                    <a:pt x="303978" y="257175"/>
                    <a:pt x="303978" y="257175"/>
                    <a:pt x="169308" y="327314"/>
                  </a:cubicBezTo>
                  <a:cubicBezTo>
                    <a:pt x="169308" y="327314"/>
                    <a:pt x="168013" y="328613"/>
                    <a:pt x="166718" y="328613"/>
                  </a:cubicBezTo>
                  <a:cubicBezTo>
                    <a:pt x="165424" y="328613"/>
                    <a:pt x="164129" y="327314"/>
                    <a:pt x="164129" y="327314"/>
                  </a:cubicBezTo>
                  <a:cubicBezTo>
                    <a:pt x="164129" y="327314"/>
                    <a:pt x="164129" y="327314"/>
                    <a:pt x="25574" y="254578"/>
                  </a:cubicBezTo>
                  <a:cubicBezTo>
                    <a:pt x="22984" y="254578"/>
                    <a:pt x="21689" y="251980"/>
                    <a:pt x="21689" y="249382"/>
                  </a:cubicBezTo>
                  <a:cubicBezTo>
                    <a:pt x="21689" y="249382"/>
                    <a:pt x="21689" y="249382"/>
                    <a:pt x="21689" y="129887"/>
                  </a:cubicBezTo>
                  <a:cubicBezTo>
                    <a:pt x="21689" y="129887"/>
                    <a:pt x="21689" y="129887"/>
                    <a:pt x="6150" y="129887"/>
                  </a:cubicBezTo>
                  <a:cubicBezTo>
                    <a:pt x="3561" y="129887"/>
                    <a:pt x="2266" y="128588"/>
                    <a:pt x="971" y="127289"/>
                  </a:cubicBezTo>
                  <a:cubicBezTo>
                    <a:pt x="-324" y="125990"/>
                    <a:pt x="-324" y="123392"/>
                    <a:pt x="971" y="120795"/>
                  </a:cubicBezTo>
                  <a:cubicBezTo>
                    <a:pt x="971" y="120795"/>
                    <a:pt x="971" y="120795"/>
                    <a:pt x="34638" y="54552"/>
                  </a:cubicBezTo>
                  <a:cubicBezTo>
                    <a:pt x="35933" y="51955"/>
                    <a:pt x="37228" y="51955"/>
                    <a:pt x="38523" y="50656"/>
                  </a:cubicBezTo>
                  <a:cubicBezTo>
                    <a:pt x="38523" y="50656"/>
                    <a:pt x="38523" y="50656"/>
                    <a:pt x="59241" y="45460"/>
                  </a:cubicBezTo>
                  <a:cubicBezTo>
                    <a:pt x="59241" y="45460"/>
                    <a:pt x="59241" y="45460"/>
                    <a:pt x="59241" y="27276"/>
                  </a:cubicBezTo>
                  <a:cubicBezTo>
                    <a:pt x="59241" y="24678"/>
                    <a:pt x="60536" y="22081"/>
                    <a:pt x="63126" y="20782"/>
                  </a:cubicBezTo>
                  <a:cubicBezTo>
                    <a:pt x="63126" y="20782"/>
                    <a:pt x="63126" y="20782"/>
                    <a:pt x="83844" y="14287"/>
                  </a:cubicBezTo>
                  <a:cubicBezTo>
                    <a:pt x="83844" y="14287"/>
                    <a:pt x="83844" y="14287"/>
                    <a:pt x="85139" y="14287"/>
                  </a:cubicBezTo>
                  <a:cubicBezTo>
                    <a:pt x="86434" y="14287"/>
                    <a:pt x="86434" y="14287"/>
                    <a:pt x="86434" y="14287"/>
                  </a:cubicBezTo>
                  <a:cubicBezTo>
                    <a:pt x="86434" y="14287"/>
                    <a:pt x="86434" y="14287"/>
                    <a:pt x="98088" y="16885"/>
                  </a:cubicBezTo>
                  <a:cubicBezTo>
                    <a:pt x="100678" y="16885"/>
                    <a:pt x="103268" y="19483"/>
                    <a:pt x="103268" y="22081"/>
                  </a:cubicBezTo>
                  <a:cubicBezTo>
                    <a:pt x="103268" y="22081"/>
                    <a:pt x="103268" y="22081"/>
                    <a:pt x="103268" y="33771"/>
                  </a:cubicBezTo>
                  <a:cubicBezTo>
                    <a:pt x="103268" y="33771"/>
                    <a:pt x="103268" y="33771"/>
                    <a:pt x="235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5" name="任意多边形: 形状 24"/>
            <p:cNvSpPr>
              <a:spLocks noChangeAspect="1"/>
            </p:cNvSpPr>
            <p:nvPr/>
          </p:nvSpPr>
          <p:spPr bwMode="auto">
            <a:xfrm>
              <a:off x="4259684" y="4724084"/>
              <a:ext cx="444749" cy="443446"/>
            </a:xfrm>
            <a:custGeom>
              <a:avLst/>
              <a:gdLst>
                <a:gd name="connsiteX0" fmla="*/ 101959 w 337539"/>
                <a:gd name="connsiteY0" fmla="*/ 249238 h 336550"/>
                <a:gd name="connsiteX1" fmla="*/ 78262 w 337539"/>
                <a:gd name="connsiteY1" fmla="*/ 259629 h 336550"/>
                <a:gd name="connsiteX2" fmla="*/ 74313 w 337539"/>
                <a:gd name="connsiteY2" fmla="*/ 276514 h 336550"/>
                <a:gd name="connsiteX3" fmla="*/ 111174 w 337539"/>
                <a:gd name="connsiteY3" fmla="*/ 299894 h 336550"/>
                <a:gd name="connsiteX4" fmla="*/ 128288 w 337539"/>
                <a:gd name="connsiteY4" fmla="*/ 306388 h 336550"/>
                <a:gd name="connsiteX5" fmla="*/ 101959 w 337539"/>
                <a:gd name="connsiteY5" fmla="*/ 249238 h 336550"/>
                <a:gd name="connsiteX6" fmla="*/ 126700 w 337539"/>
                <a:gd name="connsiteY6" fmla="*/ 247650 h 336550"/>
                <a:gd name="connsiteX7" fmla="*/ 163530 w 337539"/>
                <a:gd name="connsiteY7" fmla="*/ 311436 h 336550"/>
                <a:gd name="connsiteX8" fmla="*/ 264813 w 337539"/>
                <a:gd name="connsiteY8" fmla="*/ 274987 h 336550"/>
                <a:gd name="connsiteX9" fmla="*/ 251660 w 337539"/>
                <a:gd name="connsiteY9" fmla="*/ 274987 h 336550"/>
                <a:gd name="connsiteX10" fmla="*/ 179315 w 337539"/>
                <a:gd name="connsiteY10" fmla="*/ 260668 h 336550"/>
                <a:gd name="connsiteX11" fmla="*/ 126700 w 337539"/>
                <a:gd name="connsiteY11" fmla="*/ 247650 h 336550"/>
                <a:gd name="connsiteX12" fmla="*/ 29863 w 337539"/>
                <a:gd name="connsiteY12" fmla="*/ 209550 h 336550"/>
                <a:gd name="connsiteX13" fmla="*/ 52444 w 337539"/>
                <a:gd name="connsiteY13" fmla="*/ 252413 h 336550"/>
                <a:gd name="connsiteX14" fmla="*/ 59086 w 337539"/>
                <a:gd name="connsiteY14" fmla="*/ 243321 h 336550"/>
                <a:gd name="connsiteX15" fmla="*/ 94951 w 337539"/>
                <a:gd name="connsiteY15" fmla="*/ 223838 h 336550"/>
                <a:gd name="connsiteX16" fmla="*/ 93623 w 337539"/>
                <a:gd name="connsiteY16" fmla="*/ 214746 h 336550"/>
                <a:gd name="connsiteX17" fmla="*/ 29863 w 337539"/>
                <a:gd name="connsiteY17" fmla="*/ 209550 h 336550"/>
                <a:gd name="connsiteX18" fmla="*/ 312707 w 337539"/>
                <a:gd name="connsiteY18" fmla="*/ 161925 h 336550"/>
                <a:gd name="connsiteX19" fmla="*/ 245420 w 337539"/>
                <a:gd name="connsiteY19" fmla="*/ 189789 h 336550"/>
                <a:gd name="connsiteX20" fmla="*/ 118763 w 337539"/>
                <a:gd name="connsiteY20" fmla="*/ 213673 h 336550"/>
                <a:gd name="connsiteX21" fmla="*/ 120082 w 337539"/>
                <a:gd name="connsiteY21" fmla="*/ 222961 h 336550"/>
                <a:gd name="connsiteX22" fmla="*/ 121402 w 337539"/>
                <a:gd name="connsiteY22" fmla="*/ 222961 h 336550"/>
                <a:gd name="connsiteX23" fmla="*/ 188688 w 337539"/>
                <a:gd name="connsiteY23" fmla="*/ 237556 h 336550"/>
                <a:gd name="connsiteX24" fmla="*/ 253336 w 337539"/>
                <a:gd name="connsiteY24" fmla="*/ 250825 h 336550"/>
                <a:gd name="connsiteX25" fmla="*/ 290278 w 337539"/>
                <a:gd name="connsiteY25" fmla="*/ 246845 h 336550"/>
                <a:gd name="connsiteX26" fmla="*/ 300833 w 337539"/>
                <a:gd name="connsiteY26" fmla="*/ 226942 h 336550"/>
                <a:gd name="connsiteX27" fmla="*/ 312707 w 337539"/>
                <a:gd name="connsiteY27" fmla="*/ 161925 h 336550"/>
                <a:gd name="connsiteX28" fmla="*/ 41891 w 337539"/>
                <a:gd name="connsiteY28" fmla="*/ 101600 h 336550"/>
                <a:gd name="connsiteX29" fmla="*/ 36640 w 337539"/>
                <a:gd name="connsiteY29" fmla="*/ 110888 h 336550"/>
                <a:gd name="connsiteX30" fmla="*/ 26138 w 337539"/>
                <a:gd name="connsiteY30" fmla="*/ 183866 h 336550"/>
                <a:gd name="connsiteX31" fmla="*/ 90463 w 337539"/>
                <a:gd name="connsiteY31" fmla="*/ 190500 h 336550"/>
                <a:gd name="connsiteX32" fmla="*/ 91776 w 337539"/>
                <a:gd name="connsiteY32" fmla="*/ 165290 h 336550"/>
                <a:gd name="connsiteX33" fmla="*/ 44517 w 337539"/>
                <a:gd name="connsiteY33" fmla="*/ 113542 h 336550"/>
                <a:gd name="connsiteX34" fmla="*/ 41891 w 337539"/>
                <a:gd name="connsiteY34" fmla="*/ 101600 h 336550"/>
                <a:gd name="connsiteX35" fmla="*/ 258855 w 337539"/>
                <a:gd name="connsiteY35" fmla="*/ 57150 h 336550"/>
                <a:gd name="connsiteX36" fmla="*/ 204466 w 337539"/>
                <a:gd name="connsiteY36" fmla="*/ 115243 h 336550"/>
                <a:gd name="connsiteX37" fmla="*/ 123547 w 337539"/>
                <a:gd name="connsiteY37" fmla="*/ 173336 h 336550"/>
                <a:gd name="connsiteX38" fmla="*/ 115588 w 337539"/>
                <a:gd name="connsiteY38" fmla="*/ 173336 h 336550"/>
                <a:gd name="connsiteX39" fmla="*/ 115588 w 337539"/>
                <a:gd name="connsiteY39" fmla="*/ 190500 h 336550"/>
                <a:gd name="connsiteX40" fmla="*/ 309263 w 337539"/>
                <a:gd name="connsiteY40" fmla="*/ 136368 h 336550"/>
                <a:gd name="connsiteX41" fmla="*/ 258855 w 337539"/>
                <a:gd name="connsiteY41" fmla="*/ 57150 h 336550"/>
                <a:gd name="connsiteX42" fmla="*/ 136226 w 337539"/>
                <a:gd name="connsiteY42" fmla="*/ 28575 h 336550"/>
                <a:gd name="connsiteX43" fmla="*/ 69863 w 337539"/>
                <a:gd name="connsiteY43" fmla="*/ 62888 h 336550"/>
                <a:gd name="connsiteX44" fmla="*/ 95081 w 337539"/>
                <a:gd name="connsiteY44" fmla="*/ 138113 h 336550"/>
                <a:gd name="connsiteX45" fmla="*/ 136226 w 337539"/>
                <a:gd name="connsiteY45" fmla="*/ 28575 h 336550"/>
                <a:gd name="connsiteX46" fmla="*/ 167601 w 337539"/>
                <a:gd name="connsiteY46" fmla="*/ 25400 h 336550"/>
                <a:gd name="connsiteX47" fmla="*/ 118763 w 337539"/>
                <a:gd name="connsiteY47" fmla="*/ 147638 h 336550"/>
                <a:gd name="connsiteX48" fmla="*/ 124043 w 337539"/>
                <a:gd name="connsiteY48" fmla="*/ 147638 h 336550"/>
                <a:gd name="connsiteX49" fmla="*/ 184760 w 337539"/>
                <a:gd name="connsiteY49" fmla="*/ 101634 h 336550"/>
                <a:gd name="connsiteX50" fmla="*/ 236238 w 337539"/>
                <a:gd name="connsiteY50" fmla="*/ 42487 h 336550"/>
                <a:gd name="connsiteX51" fmla="*/ 226999 w 337539"/>
                <a:gd name="connsiteY51" fmla="*/ 37229 h 336550"/>
                <a:gd name="connsiteX52" fmla="*/ 168921 w 337539"/>
                <a:gd name="connsiteY52" fmla="*/ 25400 h 336550"/>
                <a:gd name="connsiteX53" fmla="*/ 167601 w 337539"/>
                <a:gd name="connsiteY53" fmla="*/ 25400 h 336550"/>
                <a:gd name="connsiteX54" fmla="*/ 168770 w 337539"/>
                <a:gd name="connsiteY54" fmla="*/ 0 h 336550"/>
                <a:gd name="connsiteX55" fmla="*/ 237249 w 337539"/>
                <a:gd name="connsiteY55" fmla="*/ 14461 h 336550"/>
                <a:gd name="connsiteX56" fmla="*/ 325481 w 337539"/>
                <a:gd name="connsiteY56" fmla="*/ 107801 h 336550"/>
                <a:gd name="connsiteX57" fmla="*/ 322848 w 337539"/>
                <a:gd name="connsiteY57" fmla="*/ 236637 h 336550"/>
                <a:gd name="connsiteX58" fmla="*/ 308362 w 337539"/>
                <a:gd name="connsiteY58" fmla="*/ 261615 h 336550"/>
                <a:gd name="connsiteX59" fmla="*/ 305728 w 337539"/>
                <a:gd name="connsiteY59" fmla="*/ 266874 h 336550"/>
                <a:gd name="connsiteX60" fmla="*/ 168770 w 337539"/>
                <a:gd name="connsiteY60" fmla="*/ 336550 h 336550"/>
                <a:gd name="connsiteX61" fmla="*/ 100290 w 337539"/>
                <a:gd name="connsiteY61" fmla="*/ 322089 h 336550"/>
                <a:gd name="connsiteX62" fmla="*/ 12058 w 337539"/>
                <a:gd name="connsiteY62" fmla="*/ 228749 h 336550"/>
                <a:gd name="connsiteX63" fmla="*/ 14691 w 337539"/>
                <a:gd name="connsiteY63" fmla="*/ 99913 h 336550"/>
                <a:gd name="connsiteX64" fmla="*/ 168770 w 337539"/>
                <a:gd name="connsiteY64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37539" h="336550">
                  <a:moveTo>
                    <a:pt x="101959" y="249238"/>
                  </a:moveTo>
                  <a:cubicBezTo>
                    <a:pt x="94060" y="250537"/>
                    <a:pt x="84845" y="253135"/>
                    <a:pt x="78262" y="259629"/>
                  </a:cubicBezTo>
                  <a:cubicBezTo>
                    <a:pt x="75629" y="263526"/>
                    <a:pt x="74313" y="270020"/>
                    <a:pt x="74313" y="276514"/>
                  </a:cubicBezTo>
                  <a:cubicBezTo>
                    <a:pt x="86161" y="285606"/>
                    <a:pt x="98009" y="293399"/>
                    <a:pt x="111174" y="299894"/>
                  </a:cubicBezTo>
                  <a:cubicBezTo>
                    <a:pt x="116440" y="302492"/>
                    <a:pt x="123022" y="303790"/>
                    <a:pt x="128288" y="306388"/>
                  </a:cubicBezTo>
                  <a:cubicBezTo>
                    <a:pt x="116440" y="288204"/>
                    <a:pt x="107224" y="268721"/>
                    <a:pt x="101959" y="249238"/>
                  </a:cubicBezTo>
                  <a:close/>
                  <a:moveTo>
                    <a:pt x="126700" y="247650"/>
                  </a:moveTo>
                  <a:cubicBezTo>
                    <a:pt x="134592" y="269780"/>
                    <a:pt x="147746" y="291910"/>
                    <a:pt x="163530" y="311436"/>
                  </a:cubicBezTo>
                  <a:cubicBezTo>
                    <a:pt x="201676" y="312738"/>
                    <a:pt x="237191" y="299721"/>
                    <a:pt x="264813" y="274987"/>
                  </a:cubicBezTo>
                  <a:cubicBezTo>
                    <a:pt x="260867" y="274987"/>
                    <a:pt x="256921" y="274987"/>
                    <a:pt x="251660" y="274987"/>
                  </a:cubicBezTo>
                  <a:cubicBezTo>
                    <a:pt x="224037" y="274987"/>
                    <a:pt x="201676" y="267177"/>
                    <a:pt x="179315" y="260668"/>
                  </a:cubicBezTo>
                  <a:cubicBezTo>
                    <a:pt x="162215" y="254159"/>
                    <a:pt x="146431" y="248952"/>
                    <a:pt x="126700" y="247650"/>
                  </a:cubicBezTo>
                  <a:close/>
                  <a:moveTo>
                    <a:pt x="29863" y="209550"/>
                  </a:moveTo>
                  <a:cubicBezTo>
                    <a:pt x="35176" y="225137"/>
                    <a:pt x="43146" y="239424"/>
                    <a:pt x="52444" y="252413"/>
                  </a:cubicBezTo>
                  <a:cubicBezTo>
                    <a:pt x="53773" y="249815"/>
                    <a:pt x="56429" y="245919"/>
                    <a:pt x="59086" y="243321"/>
                  </a:cubicBezTo>
                  <a:cubicBezTo>
                    <a:pt x="68384" y="231631"/>
                    <a:pt x="84324" y="226436"/>
                    <a:pt x="94951" y="223838"/>
                  </a:cubicBezTo>
                  <a:cubicBezTo>
                    <a:pt x="94951" y="221240"/>
                    <a:pt x="93623" y="217343"/>
                    <a:pt x="93623" y="214746"/>
                  </a:cubicBezTo>
                  <a:cubicBezTo>
                    <a:pt x="72369" y="214746"/>
                    <a:pt x="51116" y="212148"/>
                    <a:pt x="29863" y="209550"/>
                  </a:cubicBezTo>
                  <a:close/>
                  <a:moveTo>
                    <a:pt x="312707" y="161925"/>
                  </a:moveTo>
                  <a:cubicBezTo>
                    <a:pt x="298194" y="168559"/>
                    <a:pt x="274446" y="179174"/>
                    <a:pt x="245420" y="189789"/>
                  </a:cubicBezTo>
                  <a:cubicBezTo>
                    <a:pt x="203201" y="204385"/>
                    <a:pt x="159663" y="212346"/>
                    <a:pt x="118763" y="213673"/>
                  </a:cubicBezTo>
                  <a:cubicBezTo>
                    <a:pt x="118763" y="217653"/>
                    <a:pt x="120082" y="220307"/>
                    <a:pt x="120082" y="222961"/>
                  </a:cubicBezTo>
                  <a:cubicBezTo>
                    <a:pt x="120082" y="222961"/>
                    <a:pt x="121402" y="222961"/>
                    <a:pt x="121402" y="222961"/>
                  </a:cubicBezTo>
                  <a:cubicBezTo>
                    <a:pt x="146469" y="222961"/>
                    <a:pt x="167579" y="229595"/>
                    <a:pt x="188688" y="237556"/>
                  </a:cubicBezTo>
                  <a:cubicBezTo>
                    <a:pt x="207159" y="244191"/>
                    <a:pt x="228269" y="250825"/>
                    <a:pt x="253336" y="250825"/>
                  </a:cubicBezTo>
                  <a:cubicBezTo>
                    <a:pt x="265210" y="250825"/>
                    <a:pt x="277084" y="249498"/>
                    <a:pt x="290278" y="246845"/>
                  </a:cubicBezTo>
                  <a:cubicBezTo>
                    <a:pt x="294236" y="240210"/>
                    <a:pt x="296875" y="233576"/>
                    <a:pt x="300833" y="226942"/>
                  </a:cubicBezTo>
                  <a:cubicBezTo>
                    <a:pt x="310068" y="207039"/>
                    <a:pt x="314026" y="184482"/>
                    <a:pt x="312707" y="161925"/>
                  </a:cubicBezTo>
                  <a:close/>
                  <a:moveTo>
                    <a:pt x="41891" y="101600"/>
                  </a:moveTo>
                  <a:cubicBezTo>
                    <a:pt x="39266" y="104254"/>
                    <a:pt x="37953" y="108234"/>
                    <a:pt x="36640" y="110888"/>
                  </a:cubicBezTo>
                  <a:cubicBezTo>
                    <a:pt x="27451" y="133445"/>
                    <a:pt x="23513" y="158655"/>
                    <a:pt x="26138" y="183866"/>
                  </a:cubicBezTo>
                  <a:cubicBezTo>
                    <a:pt x="47142" y="187846"/>
                    <a:pt x="68146" y="190500"/>
                    <a:pt x="90463" y="190500"/>
                  </a:cubicBezTo>
                  <a:cubicBezTo>
                    <a:pt x="90463" y="182539"/>
                    <a:pt x="90463" y="174578"/>
                    <a:pt x="91776" y="165290"/>
                  </a:cubicBezTo>
                  <a:cubicBezTo>
                    <a:pt x="78648" y="158655"/>
                    <a:pt x="55019" y="141406"/>
                    <a:pt x="44517" y="113542"/>
                  </a:cubicBezTo>
                  <a:cubicBezTo>
                    <a:pt x="43204" y="109561"/>
                    <a:pt x="41891" y="105580"/>
                    <a:pt x="41891" y="101600"/>
                  </a:cubicBezTo>
                  <a:close/>
                  <a:moveTo>
                    <a:pt x="258855" y="57150"/>
                  </a:moveTo>
                  <a:cubicBezTo>
                    <a:pt x="234977" y="72993"/>
                    <a:pt x="219058" y="95438"/>
                    <a:pt x="204466" y="115243"/>
                  </a:cubicBezTo>
                  <a:cubicBezTo>
                    <a:pt x="184568" y="144289"/>
                    <a:pt x="164670" y="173336"/>
                    <a:pt x="123547" y="173336"/>
                  </a:cubicBezTo>
                  <a:cubicBezTo>
                    <a:pt x="120894" y="173336"/>
                    <a:pt x="118241" y="173336"/>
                    <a:pt x="115588" y="173336"/>
                  </a:cubicBezTo>
                  <a:cubicBezTo>
                    <a:pt x="115588" y="178617"/>
                    <a:pt x="115588" y="183899"/>
                    <a:pt x="115588" y="190500"/>
                  </a:cubicBezTo>
                  <a:cubicBezTo>
                    <a:pt x="211099" y="185219"/>
                    <a:pt x="286712" y="148250"/>
                    <a:pt x="309263" y="136368"/>
                  </a:cubicBezTo>
                  <a:cubicBezTo>
                    <a:pt x="301304" y="104681"/>
                    <a:pt x="284059" y="76954"/>
                    <a:pt x="258855" y="57150"/>
                  </a:cubicBezTo>
                  <a:close/>
                  <a:moveTo>
                    <a:pt x="136226" y="28575"/>
                  </a:moveTo>
                  <a:cubicBezTo>
                    <a:pt x="111008" y="35174"/>
                    <a:pt x="88444" y="47051"/>
                    <a:pt x="69863" y="62888"/>
                  </a:cubicBezTo>
                  <a:cubicBezTo>
                    <a:pt x="55263" y="99841"/>
                    <a:pt x="76499" y="123596"/>
                    <a:pt x="95081" y="138113"/>
                  </a:cubicBezTo>
                  <a:cubicBezTo>
                    <a:pt x="103044" y="91922"/>
                    <a:pt x="121626" y="52330"/>
                    <a:pt x="136226" y="28575"/>
                  </a:cubicBezTo>
                  <a:close/>
                  <a:moveTo>
                    <a:pt x="167601" y="25400"/>
                  </a:moveTo>
                  <a:cubicBezTo>
                    <a:pt x="158361" y="39858"/>
                    <a:pt x="128003" y="87176"/>
                    <a:pt x="118763" y="147638"/>
                  </a:cubicBezTo>
                  <a:cubicBezTo>
                    <a:pt x="120083" y="147638"/>
                    <a:pt x="122723" y="147638"/>
                    <a:pt x="124043" y="147638"/>
                  </a:cubicBezTo>
                  <a:cubicBezTo>
                    <a:pt x="151762" y="147638"/>
                    <a:pt x="164961" y="127922"/>
                    <a:pt x="184760" y="101634"/>
                  </a:cubicBezTo>
                  <a:cubicBezTo>
                    <a:pt x="197960" y="81919"/>
                    <a:pt x="212479" y="59574"/>
                    <a:pt x="236238" y="42487"/>
                  </a:cubicBezTo>
                  <a:cubicBezTo>
                    <a:pt x="233598" y="41173"/>
                    <a:pt x="230958" y="38544"/>
                    <a:pt x="226999" y="37229"/>
                  </a:cubicBezTo>
                  <a:cubicBezTo>
                    <a:pt x="208519" y="29343"/>
                    <a:pt x="188720" y="25400"/>
                    <a:pt x="168921" y="25400"/>
                  </a:cubicBezTo>
                  <a:cubicBezTo>
                    <a:pt x="168921" y="25400"/>
                    <a:pt x="167601" y="25400"/>
                    <a:pt x="167601" y="25400"/>
                  </a:cubicBezTo>
                  <a:close/>
                  <a:moveTo>
                    <a:pt x="168770" y="0"/>
                  </a:moveTo>
                  <a:cubicBezTo>
                    <a:pt x="192474" y="0"/>
                    <a:pt x="216178" y="5258"/>
                    <a:pt x="237249" y="14461"/>
                  </a:cubicBezTo>
                  <a:cubicBezTo>
                    <a:pt x="278073" y="32866"/>
                    <a:pt x="309679" y="65732"/>
                    <a:pt x="325481" y="107801"/>
                  </a:cubicBezTo>
                  <a:cubicBezTo>
                    <a:pt x="342601" y="149870"/>
                    <a:pt x="341284" y="195883"/>
                    <a:pt x="322848" y="236637"/>
                  </a:cubicBezTo>
                  <a:cubicBezTo>
                    <a:pt x="318897" y="245839"/>
                    <a:pt x="313629" y="253727"/>
                    <a:pt x="308362" y="261615"/>
                  </a:cubicBezTo>
                  <a:cubicBezTo>
                    <a:pt x="308362" y="261615"/>
                    <a:pt x="308362" y="261615"/>
                    <a:pt x="305728" y="266874"/>
                  </a:cubicBezTo>
                  <a:cubicBezTo>
                    <a:pt x="274122" y="310257"/>
                    <a:pt x="222763" y="336550"/>
                    <a:pt x="168770" y="336550"/>
                  </a:cubicBezTo>
                  <a:cubicBezTo>
                    <a:pt x="145065" y="336550"/>
                    <a:pt x="121361" y="331292"/>
                    <a:pt x="100290" y="322089"/>
                  </a:cubicBezTo>
                  <a:cubicBezTo>
                    <a:pt x="59466" y="303684"/>
                    <a:pt x="27861" y="270818"/>
                    <a:pt x="12058" y="228749"/>
                  </a:cubicBezTo>
                  <a:cubicBezTo>
                    <a:pt x="-5062" y="186680"/>
                    <a:pt x="-3745" y="140667"/>
                    <a:pt x="14691" y="99913"/>
                  </a:cubicBezTo>
                  <a:cubicBezTo>
                    <a:pt x="42346" y="39439"/>
                    <a:pt x="102924" y="0"/>
                    <a:pt x="168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/>
          </p:nvSpPr>
          <p:spPr bwMode="auto">
            <a:xfrm>
              <a:off x="7473242" y="4716513"/>
              <a:ext cx="460752" cy="458588"/>
            </a:xfrm>
            <a:custGeom>
              <a:avLst/>
              <a:gdLst>
                <a:gd name="connsiteX0" fmla="*/ 241300 w 338138"/>
                <a:gd name="connsiteY0" fmla="*/ 103187 h 336550"/>
                <a:gd name="connsiteX1" fmla="*/ 152400 w 338138"/>
                <a:gd name="connsiteY1" fmla="*/ 193675 h 336550"/>
                <a:gd name="connsiteX2" fmla="*/ 96837 w 338138"/>
                <a:gd name="connsiteY2" fmla="*/ 136525 h 336550"/>
                <a:gd name="connsiteX3" fmla="*/ 77787 w 338138"/>
                <a:gd name="connsiteY3" fmla="*/ 157162 h 336550"/>
                <a:gd name="connsiteX4" fmla="*/ 152400 w 338138"/>
                <a:gd name="connsiteY4" fmla="*/ 233362 h 336550"/>
                <a:gd name="connsiteX5" fmla="*/ 261937 w 338138"/>
                <a:gd name="connsiteY5" fmla="*/ 123825 h 336550"/>
                <a:gd name="connsiteX6" fmla="*/ 241301 w 338138"/>
                <a:gd name="connsiteY6" fmla="*/ 77787 h 336550"/>
                <a:gd name="connsiteX7" fmla="*/ 287338 w 338138"/>
                <a:gd name="connsiteY7" fmla="*/ 123825 h 336550"/>
                <a:gd name="connsiteX8" fmla="*/ 152400 w 338138"/>
                <a:gd name="connsiteY8" fmla="*/ 258762 h 336550"/>
                <a:gd name="connsiteX9" fmla="*/ 50800 w 338138"/>
                <a:gd name="connsiteY9" fmla="*/ 157162 h 336550"/>
                <a:gd name="connsiteX10" fmla="*/ 96838 w 338138"/>
                <a:gd name="connsiteY10" fmla="*/ 111125 h 336550"/>
                <a:gd name="connsiteX11" fmla="*/ 152400 w 338138"/>
                <a:gd name="connsiteY11" fmla="*/ 165100 h 336550"/>
                <a:gd name="connsiteX12" fmla="*/ 169069 w 338138"/>
                <a:gd name="connsiteY12" fmla="*/ 19050 h 336550"/>
                <a:gd name="connsiteX13" fmla="*/ 19050 w 338138"/>
                <a:gd name="connsiteY13" fmla="*/ 169069 h 336550"/>
                <a:gd name="connsiteX14" fmla="*/ 169069 w 338138"/>
                <a:gd name="connsiteY14" fmla="*/ 319088 h 336550"/>
                <a:gd name="connsiteX15" fmla="*/ 319088 w 338138"/>
                <a:gd name="connsiteY15" fmla="*/ 169069 h 336550"/>
                <a:gd name="connsiteX16" fmla="*/ 169069 w 338138"/>
                <a:gd name="connsiteY16" fmla="*/ 19050 h 336550"/>
                <a:gd name="connsiteX17" fmla="*/ 169069 w 338138"/>
                <a:gd name="connsiteY17" fmla="*/ 0 h 336550"/>
                <a:gd name="connsiteX18" fmla="*/ 338138 w 338138"/>
                <a:gd name="connsiteY18" fmla="*/ 168275 h 336550"/>
                <a:gd name="connsiteX19" fmla="*/ 169069 w 338138"/>
                <a:gd name="connsiteY19" fmla="*/ 336550 h 336550"/>
                <a:gd name="connsiteX20" fmla="*/ 0 w 338138"/>
                <a:gd name="connsiteY20" fmla="*/ 168275 h 336550"/>
                <a:gd name="connsiteX21" fmla="*/ 169069 w 338138"/>
                <a:gd name="connsiteY21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8138" h="336550">
                  <a:moveTo>
                    <a:pt x="241300" y="103187"/>
                  </a:moveTo>
                  <a:lnTo>
                    <a:pt x="152400" y="193675"/>
                  </a:lnTo>
                  <a:lnTo>
                    <a:pt x="96837" y="136525"/>
                  </a:lnTo>
                  <a:lnTo>
                    <a:pt x="77787" y="157162"/>
                  </a:lnTo>
                  <a:lnTo>
                    <a:pt x="152400" y="233362"/>
                  </a:lnTo>
                  <a:lnTo>
                    <a:pt x="261937" y="123825"/>
                  </a:lnTo>
                  <a:close/>
                  <a:moveTo>
                    <a:pt x="241301" y="77787"/>
                  </a:moveTo>
                  <a:lnTo>
                    <a:pt x="287338" y="123825"/>
                  </a:lnTo>
                  <a:lnTo>
                    <a:pt x="152400" y="258762"/>
                  </a:lnTo>
                  <a:lnTo>
                    <a:pt x="50800" y="157162"/>
                  </a:lnTo>
                  <a:lnTo>
                    <a:pt x="96838" y="111125"/>
                  </a:lnTo>
                  <a:lnTo>
                    <a:pt x="152400" y="165100"/>
                  </a:lnTo>
                  <a:close/>
                  <a:moveTo>
                    <a:pt x="169069" y="19050"/>
                  </a:moveTo>
                  <a:cubicBezTo>
                    <a:pt x="86216" y="19050"/>
                    <a:pt x="19050" y="86216"/>
                    <a:pt x="19050" y="169069"/>
                  </a:cubicBezTo>
                  <a:cubicBezTo>
                    <a:pt x="19050" y="251922"/>
                    <a:pt x="86216" y="319088"/>
                    <a:pt x="169069" y="319088"/>
                  </a:cubicBezTo>
                  <a:cubicBezTo>
                    <a:pt x="251922" y="319088"/>
                    <a:pt x="319088" y="251922"/>
                    <a:pt x="319088" y="169069"/>
                  </a:cubicBezTo>
                  <a:cubicBezTo>
                    <a:pt x="319088" y="86216"/>
                    <a:pt x="251922" y="19050"/>
                    <a:pt x="169069" y="19050"/>
                  </a:cubicBezTo>
                  <a:close/>
                  <a:moveTo>
                    <a:pt x="169069" y="0"/>
                  </a:moveTo>
                  <a:cubicBezTo>
                    <a:pt x="262443" y="0"/>
                    <a:pt x="338138" y="75339"/>
                    <a:pt x="338138" y="168275"/>
                  </a:cubicBezTo>
                  <a:cubicBezTo>
                    <a:pt x="338138" y="261211"/>
                    <a:pt x="262443" y="336550"/>
                    <a:pt x="169069" y="336550"/>
                  </a:cubicBezTo>
                  <a:cubicBezTo>
                    <a:pt x="75695" y="336550"/>
                    <a:pt x="0" y="261211"/>
                    <a:pt x="0" y="168275"/>
                  </a:cubicBezTo>
                  <a:cubicBezTo>
                    <a:pt x="0" y="75339"/>
                    <a:pt x="75695" y="0"/>
                    <a:pt x="169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10286" y="1377323"/>
            <a:ext cx="10771431" cy="4027355"/>
            <a:chOff x="532714" y="1032992"/>
            <a:chExt cx="8078573" cy="3020516"/>
          </a:xfrm>
        </p:grpSpPr>
        <p:grpSp>
          <p:nvGrpSpPr>
            <p:cNvPr id="5" name="组合 4"/>
            <p:cNvGrpSpPr/>
            <p:nvPr/>
          </p:nvGrpSpPr>
          <p:grpSpPr>
            <a:xfrm>
              <a:off x="6412732" y="1032992"/>
              <a:ext cx="2173194" cy="661253"/>
              <a:chOff x="8550308" y="1903956"/>
              <a:chExt cx="2897592" cy="881671"/>
            </a:xfrm>
          </p:grpSpPr>
          <p:sp>
            <p:nvSpPr>
              <p:cNvPr id="15" name="文本框 60"/>
              <p:cNvSpPr txBox="1"/>
              <p:nvPr/>
            </p:nvSpPr>
            <p:spPr>
              <a:xfrm>
                <a:off x="8550308" y="1903956"/>
                <a:ext cx="2897592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lnSpcReduction="10000"/>
              </a:bodyPr>
              <a:lstStyle/>
              <a:p>
                <a:r>
                  <a:rPr lang="tr-TR" altLang="zh-CN" sz="18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TITLE HERE</a:t>
                </a:r>
                <a:endParaRPr lang="zh-CN" altLang="en-US" sz="1867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8550308" y="2180954"/>
                <a:ext cx="2897592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I hope and I believe that this Template will your Time, Money and Reputation.</a:t>
                </a:r>
                <a:endPara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424624" y="3389694"/>
              <a:ext cx="2186663" cy="661253"/>
              <a:chOff x="8566165" y="4068958"/>
              <a:chExt cx="2915550" cy="881671"/>
            </a:xfrm>
          </p:grpSpPr>
          <p:sp>
            <p:nvSpPr>
              <p:cNvPr id="13" name="文本框 62"/>
              <p:cNvSpPr txBox="1"/>
              <p:nvPr/>
            </p:nvSpPr>
            <p:spPr>
              <a:xfrm>
                <a:off x="8566165" y="4068958"/>
                <a:ext cx="291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lnSpcReduction="10000"/>
              </a:bodyPr>
              <a:lstStyle/>
              <a:p>
                <a:r>
                  <a:rPr lang="tr-TR" altLang="zh-CN" sz="18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TITLE HERE</a:t>
                </a:r>
                <a:endParaRPr lang="zh-CN" altLang="en-US" sz="1867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566165" y="4345956"/>
                <a:ext cx="2915550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I hope and I believe that this Template will your Time, Money and Reputation.</a:t>
                </a:r>
                <a:endPara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32714" y="1089682"/>
              <a:ext cx="2176511" cy="661253"/>
              <a:chOff x="710285" y="1979542"/>
              <a:chExt cx="2902014" cy="881671"/>
            </a:xfrm>
          </p:grpSpPr>
          <p:sp>
            <p:nvSpPr>
              <p:cNvPr id="11" name="文本框 56"/>
              <p:cNvSpPr txBox="1"/>
              <p:nvPr/>
            </p:nvSpPr>
            <p:spPr>
              <a:xfrm>
                <a:off x="710285" y="1979542"/>
                <a:ext cx="2902014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lnSpcReduction="10000"/>
              </a:bodyPr>
              <a:lstStyle/>
              <a:p>
                <a:pPr algn="r"/>
                <a:r>
                  <a:rPr lang="tr-TR" altLang="zh-CN" sz="18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TITLE HERE</a:t>
                </a:r>
                <a:endParaRPr lang="zh-CN" altLang="en-US" sz="1867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10285" y="2256540"/>
                <a:ext cx="2902014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 lnSpcReduction="1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I hope and I believe that this Template will your Time, Money and Reputation.</a:t>
                </a:r>
                <a:endPara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32714" y="3392255"/>
              <a:ext cx="2141672" cy="661253"/>
              <a:chOff x="710285" y="4072373"/>
              <a:chExt cx="2855562" cy="881671"/>
            </a:xfrm>
          </p:grpSpPr>
          <p:sp>
            <p:nvSpPr>
              <p:cNvPr id="9" name="文本框 58"/>
              <p:cNvSpPr txBox="1"/>
              <p:nvPr/>
            </p:nvSpPr>
            <p:spPr>
              <a:xfrm>
                <a:off x="710285" y="4072373"/>
                <a:ext cx="2855562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lnSpcReduction="10000"/>
              </a:bodyPr>
              <a:lstStyle/>
              <a:p>
                <a:pPr algn="r"/>
                <a:r>
                  <a:rPr lang="tr-TR" altLang="zh-CN" sz="18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TITLE HERE</a:t>
                </a:r>
                <a:endParaRPr lang="zh-CN" altLang="en-US" sz="1867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10285" y="4349371"/>
                <a:ext cx="2855562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 lnSpcReduction="1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I hope and I believe that this Template will your Time, Money and Reputation.</a:t>
                </a:r>
                <a:endPara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69713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1230572" y="4237850"/>
            <a:ext cx="2674859" cy="811617"/>
            <a:chOff x="922929" y="3178387"/>
            <a:chExt cx="2006144" cy="608713"/>
          </a:xfrm>
        </p:grpSpPr>
        <p:grpSp>
          <p:nvGrpSpPr>
            <p:cNvPr id="10" name="Group 8"/>
            <p:cNvGrpSpPr/>
            <p:nvPr/>
          </p:nvGrpSpPr>
          <p:grpSpPr>
            <a:xfrm>
              <a:off x="1319614" y="3178387"/>
              <a:ext cx="1609459" cy="608713"/>
              <a:chOff x="2160509" y="5328629"/>
              <a:chExt cx="2145945" cy="811617"/>
            </a:xfrm>
          </p:grpSpPr>
          <p:sp>
            <p:nvSpPr>
              <p:cNvPr id="63" name="TextBox 61"/>
              <p:cNvSpPr txBox="1"/>
              <p:nvPr/>
            </p:nvSpPr>
            <p:spPr>
              <a:xfrm>
                <a:off x="2160509" y="5328629"/>
                <a:ext cx="800218" cy="338554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tr-TR" altLang="zh-CN" sz="2133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TITLE 04</a:t>
                </a:r>
                <a:endParaRPr lang="zh-CN" altLang="en-US" sz="2133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4" name="Rectangle 62"/>
              <p:cNvSpPr/>
              <p:nvPr/>
            </p:nvSpPr>
            <p:spPr>
              <a:xfrm>
                <a:off x="2160509" y="5586249"/>
                <a:ext cx="2145945" cy="553997"/>
              </a:xfrm>
              <a:prstGeom prst="rect">
                <a:avLst/>
              </a:prstGeom>
            </p:spPr>
            <p:txBody>
              <a:bodyPr wrap="square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333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Go ahead and replace it with your own text.</a:t>
                </a:r>
                <a:endParaRPr lang="zh-CN" altLang="en-US" sz="1333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11" name="Freeform: Shape 9"/>
            <p:cNvSpPr>
              <a:spLocks/>
            </p:cNvSpPr>
            <p:nvPr/>
          </p:nvSpPr>
          <p:spPr bwMode="auto">
            <a:xfrm>
              <a:off x="922929" y="3325969"/>
              <a:ext cx="358636" cy="359861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269383" y="3178971"/>
            <a:ext cx="2636048" cy="811619"/>
            <a:chOff x="952037" y="2384228"/>
            <a:chExt cx="1977036" cy="608714"/>
          </a:xfrm>
        </p:grpSpPr>
        <p:grpSp>
          <p:nvGrpSpPr>
            <p:cNvPr id="19" name="Group 17"/>
            <p:cNvGrpSpPr/>
            <p:nvPr/>
          </p:nvGrpSpPr>
          <p:grpSpPr>
            <a:xfrm>
              <a:off x="1319614" y="2384228"/>
              <a:ext cx="1609459" cy="608714"/>
              <a:chOff x="2160509" y="4269749"/>
              <a:chExt cx="2145945" cy="811618"/>
            </a:xfrm>
          </p:grpSpPr>
          <p:sp>
            <p:nvSpPr>
              <p:cNvPr id="45" name="TextBox 43"/>
              <p:cNvSpPr txBox="1"/>
              <p:nvPr/>
            </p:nvSpPr>
            <p:spPr>
              <a:xfrm>
                <a:off x="2160509" y="4269749"/>
                <a:ext cx="800218" cy="338554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tr-TR" altLang="zh-CN" sz="2133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TITLE 03</a:t>
                </a:r>
                <a:endParaRPr lang="zh-CN" altLang="en-US" sz="2133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6" name="Rectangle 44"/>
              <p:cNvSpPr/>
              <p:nvPr/>
            </p:nvSpPr>
            <p:spPr>
              <a:xfrm>
                <a:off x="2160509" y="4527370"/>
                <a:ext cx="2145945" cy="553997"/>
              </a:xfrm>
              <a:prstGeom prst="rect">
                <a:avLst/>
              </a:prstGeom>
            </p:spPr>
            <p:txBody>
              <a:bodyPr wrap="square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333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Go ahead and replace it with your own text.</a:t>
                </a:r>
                <a:endParaRPr lang="zh-CN" altLang="en-US" sz="1333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21" name="Group 19"/>
            <p:cNvGrpSpPr/>
            <p:nvPr/>
          </p:nvGrpSpPr>
          <p:grpSpPr>
            <a:xfrm>
              <a:off x="952037" y="2577448"/>
              <a:ext cx="299516" cy="320609"/>
              <a:chOff x="6138863" y="1941513"/>
              <a:chExt cx="450850" cy="482600"/>
            </a:xfrm>
            <a:solidFill>
              <a:schemeClr val="accent2"/>
            </a:solidFill>
          </p:grpSpPr>
          <p:sp>
            <p:nvSpPr>
              <p:cNvPr id="40" name="Freeform: Shape 38"/>
              <p:cNvSpPr>
                <a:spLocks/>
              </p:cNvSpPr>
              <p:nvPr/>
            </p:nvSpPr>
            <p:spPr bwMode="auto">
              <a:xfrm>
                <a:off x="6138863" y="1941513"/>
                <a:ext cx="450850" cy="482600"/>
              </a:xfrm>
              <a:custGeom>
                <a:avLst/>
                <a:gdLst>
                  <a:gd name="T0" fmla="*/ 104 w 120"/>
                  <a:gd name="T1" fmla="*/ 0 h 128"/>
                  <a:gd name="T2" fmla="*/ 16 w 120"/>
                  <a:gd name="T3" fmla="*/ 0 h 128"/>
                  <a:gd name="T4" fmla="*/ 0 w 120"/>
                  <a:gd name="T5" fmla="*/ 16 h 128"/>
                  <a:gd name="T6" fmla="*/ 0 w 120"/>
                  <a:gd name="T7" fmla="*/ 112 h 128"/>
                  <a:gd name="T8" fmla="*/ 16 w 120"/>
                  <a:gd name="T9" fmla="*/ 128 h 128"/>
                  <a:gd name="T10" fmla="*/ 104 w 120"/>
                  <a:gd name="T11" fmla="*/ 128 h 128"/>
                  <a:gd name="T12" fmla="*/ 120 w 120"/>
                  <a:gd name="T13" fmla="*/ 112 h 128"/>
                  <a:gd name="T14" fmla="*/ 120 w 120"/>
                  <a:gd name="T15" fmla="*/ 16 h 128"/>
                  <a:gd name="T16" fmla="*/ 104 w 120"/>
                  <a:gd name="T17" fmla="*/ 0 h 128"/>
                  <a:gd name="T18" fmla="*/ 112 w 120"/>
                  <a:gd name="T19" fmla="*/ 112 h 128"/>
                  <a:gd name="T20" fmla="*/ 104 w 120"/>
                  <a:gd name="T21" fmla="*/ 120 h 128"/>
                  <a:gd name="T22" fmla="*/ 16 w 120"/>
                  <a:gd name="T23" fmla="*/ 120 h 128"/>
                  <a:gd name="T24" fmla="*/ 8 w 120"/>
                  <a:gd name="T25" fmla="*/ 112 h 128"/>
                  <a:gd name="T26" fmla="*/ 8 w 120"/>
                  <a:gd name="T27" fmla="*/ 16 h 128"/>
                  <a:gd name="T28" fmla="*/ 16 w 120"/>
                  <a:gd name="T29" fmla="*/ 8 h 128"/>
                  <a:gd name="T30" fmla="*/ 104 w 120"/>
                  <a:gd name="T31" fmla="*/ 8 h 128"/>
                  <a:gd name="T32" fmla="*/ 112 w 120"/>
                  <a:gd name="T33" fmla="*/ 16 h 128"/>
                  <a:gd name="T34" fmla="*/ 112 w 120"/>
                  <a:gd name="T35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0" h="128">
                    <a:moveTo>
                      <a:pt x="10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104" y="128"/>
                      <a:pt x="104" y="128"/>
                      <a:pt x="104" y="128"/>
                    </a:cubicBezTo>
                    <a:cubicBezTo>
                      <a:pt x="113" y="128"/>
                      <a:pt x="120" y="121"/>
                      <a:pt x="120" y="112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7"/>
                      <a:pt x="113" y="0"/>
                      <a:pt x="104" y="0"/>
                    </a:cubicBezTo>
                    <a:close/>
                    <a:moveTo>
                      <a:pt x="112" y="112"/>
                    </a:moveTo>
                    <a:cubicBezTo>
                      <a:pt x="112" y="116"/>
                      <a:pt x="108" y="120"/>
                      <a:pt x="104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20"/>
                      <a:pt x="8" y="116"/>
                      <a:pt x="8" y="112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8" y="8"/>
                      <a:pt x="112" y="12"/>
                      <a:pt x="112" y="16"/>
                    </a:cubicBezTo>
                    <a:lnTo>
                      <a:pt x="112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Freeform: Shape 39"/>
              <p:cNvSpPr>
                <a:spLocks/>
              </p:cNvSpPr>
              <p:nvPr/>
            </p:nvSpPr>
            <p:spPr bwMode="auto">
              <a:xfrm>
                <a:off x="6199188" y="2001838"/>
                <a:ext cx="330200" cy="301625"/>
              </a:xfrm>
              <a:custGeom>
                <a:avLst/>
                <a:gdLst>
                  <a:gd name="T0" fmla="*/ 84 w 88"/>
                  <a:gd name="T1" fmla="*/ 0 h 80"/>
                  <a:gd name="T2" fmla="*/ 4 w 88"/>
                  <a:gd name="T3" fmla="*/ 0 h 80"/>
                  <a:gd name="T4" fmla="*/ 0 w 88"/>
                  <a:gd name="T5" fmla="*/ 4 h 80"/>
                  <a:gd name="T6" fmla="*/ 0 w 88"/>
                  <a:gd name="T7" fmla="*/ 76 h 80"/>
                  <a:gd name="T8" fmla="*/ 4 w 88"/>
                  <a:gd name="T9" fmla="*/ 80 h 80"/>
                  <a:gd name="T10" fmla="*/ 84 w 88"/>
                  <a:gd name="T11" fmla="*/ 80 h 80"/>
                  <a:gd name="T12" fmla="*/ 88 w 88"/>
                  <a:gd name="T13" fmla="*/ 76 h 80"/>
                  <a:gd name="T14" fmla="*/ 88 w 88"/>
                  <a:gd name="T15" fmla="*/ 4 h 80"/>
                  <a:gd name="T16" fmla="*/ 84 w 88"/>
                  <a:gd name="T17" fmla="*/ 0 h 80"/>
                  <a:gd name="T18" fmla="*/ 84 w 88"/>
                  <a:gd name="T19" fmla="*/ 4 h 80"/>
                  <a:gd name="T20" fmla="*/ 84 w 88"/>
                  <a:gd name="T21" fmla="*/ 59 h 80"/>
                  <a:gd name="T22" fmla="*/ 71 w 88"/>
                  <a:gd name="T23" fmla="*/ 45 h 80"/>
                  <a:gd name="T24" fmla="*/ 68 w 88"/>
                  <a:gd name="T25" fmla="*/ 44 h 80"/>
                  <a:gd name="T26" fmla="*/ 65 w 88"/>
                  <a:gd name="T27" fmla="*/ 45 h 80"/>
                  <a:gd name="T28" fmla="*/ 55 w 88"/>
                  <a:gd name="T29" fmla="*/ 57 h 80"/>
                  <a:gd name="T30" fmla="*/ 23 w 88"/>
                  <a:gd name="T31" fmla="*/ 21 h 80"/>
                  <a:gd name="T32" fmla="*/ 20 w 88"/>
                  <a:gd name="T33" fmla="*/ 20 h 80"/>
                  <a:gd name="T34" fmla="*/ 17 w 88"/>
                  <a:gd name="T35" fmla="*/ 21 h 80"/>
                  <a:gd name="T36" fmla="*/ 4 w 88"/>
                  <a:gd name="T37" fmla="*/ 36 h 80"/>
                  <a:gd name="T38" fmla="*/ 4 w 88"/>
                  <a:gd name="T39" fmla="*/ 4 h 80"/>
                  <a:gd name="T40" fmla="*/ 84 w 88"/>
                  <a:gd name="T41" fmla="*/ 4 h 80"/>
                  <a:gd name="T42" fmla="*/ 4 w 88"/>
                  <a:gd name="T43" fmla="*/ 42 h 80"/>
                  <a:gd name="T44" fmla="*/ 20 w 88"/>
                  <a:gd name="T45" fmla="*/ 24 h 80"/>
                  <a:gd name="T46" fmla="*/ 52 w 88"/>
                  <a:gd name="T47" fmla="*/ 61 h 80"/>
                  <a:gd name="T48" fmla="*/ 55 w 88"/>
                  <a:gd name="T49" fmla="*/ 63 h 80"/>
                  <a:gd name="T50" fmla="*/ 66 w 88"/>
                  <a:gd name="T51" fmla="*/ 76 h 80"/>
                  <a:gd name="T52" fmla="*/ 4 w 88"/>
                  <a:gd name="T53" fmla="*/ 76 h 80"/>
                  <a:gd name="T54" fmla="*/ 4 w 88"/>
                  <a:gd name="T55" fmla="*/ 42 h 80"/>
                  <a:gd name="T56" fmla="*/ 71 w 88"/>
                  <a:gd name="T57" fmla="*/ 76 h 80"/>
                  <a:gd name="T58" fmla="*/ 57 w 88"/>
                  <a:gd name="T59" fmla="*/ 60 h 80"/>
                  <a:gd name="T60" fmla="*/ 68 w 88"/>
                  <a:gd name="T61" fmla="*/ 48 h 80"/>
                  <a:gd name="T62" fmla="*/ 84 w 88"/>
                  <a:gd name="T63" fmla="*/ 66 h 80"/>
                  <a:gd name="T64" fmla="*/ 84 w 88"/>
                  <a:gd name="T65" fmla="*/ 76 h 80"/>
                  <a:gd name="T66" fmla="*/ 71 w 88"/>
                  <a:gd name="T67" fmla="*/ 7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8" h="80">
                    <a:moveTo>
                      <a:pt x="8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8"/>
                      <a:pt x="2" y="80"/>
                      <a:pt x="4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80"/>
                      <a:pt x="88" y="78"/>
                      <a:pt x="88" y="76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8" y="2"/>
                      <a:pt x="86" y="0"/>
                      <a:pt x="84" y="0"/>
                    </a:cubicBezTo>
                    <a:close/>
                    <a:moveTo>
                      <a:pt x="84" y="4"/>
                    </a:moveTo>
                    <a:cubicBezTo>
                      <a:pt x="84" y="59"/>
                      <a:pt x="84" y="59"/>
                      <a:pt x="84" y="59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0" y="44"/>
                      <a:pt x="69" y="44"/>
                      <a:pt x="68" y="44"/>
                    </a:cubicBezTo>
                    <a:cubicBezTo>
                      <a:pt x="67" y="44"/>
                      <a:pt x="66" y="44"/>
                      <a:pt x="65" y="45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2" y="20"/>
                      <a:pt x="21" y="20"/>
                      <a:pt x="20" y="20"/>
                    </a:cubicBezTo>
                    <a:cubicBezTo>
                      <a:pt x="19" y="20"/>
                      <a:pt x="18" y="20"/>
                      <a:pt x="17" y="21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84" y="4"/>
                    </a:lnTo>
                    <a:close/>
                    <a:moveTo>
                      <a:pt x="4" y="42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4" y="76"/>
                      <a:pt x="4" y="76"/>
                      <a:pt x="4" y="76"/>
                    </a:cubicBezTo>
                    <a:lnTo>
                      <a:pt x="4" y="42"/>
                    </a:lnTo>
                    <a:close/>
                    <a:moveTo>
                      <a:pt x="71" y="76"/>
                    </a:moveTo>
                    <a:cubicBezTo>
                      <a:pt x="57" y="60"/>
                      <a:pt x="57" y="60"/>
                      <a:pt x="57" y="60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4" y="76"/>
                      <a:pt x="84" y="76"/>
                      <a:pt x="84" y="76"/>
                    </a:cubicBezTo>
                    <a:lnTo>
                      <a:pt x="71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Freeform: Shape 40"/>
              <p:cNvSpPr>
                <a:spLocks/>
              </p:cNvSpPr>
              <p:nvPr/>
            </p:nvSpPr>
            <p:spPr bwMode="auto">
              <a:xfrm>
                <a:off x="6378575" y="2047876"/>
                <a:ext cx="90487" cy="90488"/>
              </a:xfrm>
              <a:custGeom>
                <a:avLst/>
                <a:gdLst>
                  <a:gd name="T0" fmla="*/ 12 w 24"/>
                  <a:gd name="T1" fmla="*/ 24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  <a:gd name="T10" fmla="*/ 12 w 24"/>
                  <a:gd name="T11" fmla="*/ 4 h 24"/>
                  <a:gd name="T12" fmla="*/ 20 w 24"/>
                  <a:gd name="T13" fmla="*/ 12 h 24"/>
                  <a:gd name="T14" fmla="*/ 12 w 24"/>
                  <a:gd name="T15" fmla="*/ 20 h 24"/>
                  <a:gd name="T16" fmla="*/ 4 w 24"/>
                  <a:gd name="T17" fmla="*/ 12 h 24"/>
                  <a:gd name="T18" fmla="*/ 12 w 24"/>
                  <a:gd name="T19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lose/>
                    <a:moveTo>
                      <a:pt x="12" y="4"/>
                    </a:moveTo>
                    <a:cubicBezTo>
                      <a:pt x="16" y="4"/>
                      <a:pt x="20" y="8"/>
                      <a:pt x="20" y="12"/>
                    </a:cubicBezTo>
                    <a:cubicBezTo>
                      <a:pt x="20" y="16"/>
                      <a:pt x="16" y="20"/>
                      <a:pt x="12" y="20"/>
                    </a:cubicBezTo>
                    <a:cubicBezTo>
                      <a:pt x="8" y="20"/>
                      <a:pt x="4" y="16"/>
                      <a:pt x="4" y="12"/>
                    </a:cubicBezTo>
                    <a:cubicBezTo>
                      <a:pt x="4" y="8"/>
                      <a:pt x="8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1286884" y="2273597"/>
            <a:ext cx="2618547" cy="811619"/>
            <a:chOff x="965163" y="1705198"/>
            <a:chExt cx="1963910" cy="608714"/>
          </a:xfrm>
        </p:grpSpPr>
        <p:grpSp>
          <p:nvGrpSpPr>
            <p:cNvPr id="20" name="Group 18"/>
            <p:cNvGrpSpPr/>
            <p:nvPr/>
          </p:nvGrpSpPr>
          <p:grpSpPr>
            <a:xfrm>
              <a:off x="1319614" y="1705198"/>
              <a:ext cx="1609459" cy="608714"/>
              <a:chOff x="2160509" y="3364374"/>
              <a:chExt cx="2145945" cy="811618"/>
            </a:xfrm>
          </p:grpSpPr>
          <p:sp>
            <p:nvSpPr>
              <p:cNvPr id="43" name="TextBox 41"/>
              <p:cNvSpPr txBox="1"/>
              <p:nvPr/>
            </p:nvSpPr>
            <p:spPr>
              <a:xfrm>
                <a:off x="2160509" y="3364374"/>
                <a:ext cx="800218" cy="338554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tr-TR" altLang="zh-CN" sz="2133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TITLE 02</a:t>
                </a:r>
                <a:endParaRPr lang="zh-CN" altLang="en-US" sz="2133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4" name="Rectangle 42"/>
              <p:cNvSpPr/>
              <p:nvPr/>
            </p:nvSpPr>
            <p:spPr>
              <a:xfrm>
                <a:off x="2160509" y="3621995"/>
                <a:ext cx="2145945" cy="553997"/>
              </a:xfrm>
              <a:prstGeom prst="rect">
                <a:avLst/>
              </a:prstGeom>
            </p:spPr>
            <p:txBody>
              <a:bodyPr wrap="square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333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Go ahead and replace it with your own text.</a:t>
                </a:r>
                <a:endParaRPr lang="zh-CN" altLang="en-US" sz="1333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22" name="Group 20"/>
            <p:cNvGrpSpPr/>
            <p:nvPr/>
          </p:nvGrpSpPr>
          <p:grpSpPr>
            <a:xfrm>
              <a:off x="965163" y="1943523"/>
              <a:ext cx="292261" cy="293225"/>
              <a:chOff x="4198938" y="2905126"/>
              <a:chExt cx="481012" cy="482600"/>
            </a:xfrm>
            <a:solidFill>
              <a:schemeClr val="accent3"/>
            </a:solidFill>
          </p:grpSpPr>
          <p:sp>
            <p:nvSpPr>
              <p:cNvPr id="37" name="Freeform: Shape 35"/>
              <p:cNvSpPr>
                <a:spLocks/>
              </p:cNvSpPr>
              <p:nvPr/>
            </p:nvSpPr>
            <p:spPr bwMode="auto">
              <a:xfrm>
                <a:off x="4198938" y="2905126"/>
                <a:ext cx="150812" cy="482600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8" name="Freeform: Shape 36"/>
              <p:cNvSpPr>
                <a:spLocks/>
              </p:cNvSpPr>
              <p:nvPr/>
            </p:nvSpPr>
            <p:spPr bwMode="auto">
              <a:xfrm>
                <a:off x="4529138" y="2905126"/>
                <a:ext cx="150812" cy="482600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9" name="Freeform: Shape 37"/>
              <p:cNvSpPr>
                <a:spLocks/>
              </p:cNvSpPr>
              <p:nvPr/>
            </p:nvSpPr>
            <p:spPr bwMode="auto">
              <a:xfrm>
                <a:off x="4364038" y="2905126"/>
                <a:ext cx="150812" cy="482600"/>
              </a:xfrm>
              <a:custGeom>
                <a:avLst/>
                <a:gdLst>
                  <a:gd name="T0" fmla="*/ 32 w 40"/>
                  <a:gd name="T1" fmla="*/ 72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72 h 128"/>
                  <a:gd name="T10" fmla="*/ 0 w 40"/>
                  <a:gd name="T11" fmla="*/ 88 h 128"/>
                  <a:gd name="T12" fmla="*/ 8 w 40"/>
                  <a:gd name="T13" fmla="*/ 104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104 h 128"/>
                  <a:gd name="T22" fmla="*/ 40 w 40"/>
                  <a:gd name="T23" fmla="*/ 88 h 128"/>
                  <a:gd name="T24" fmla="*/ 32 w 40"/>
                  <a:gd name="T25" fmla="*/ 72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68 h 128"/>
                  <a:gd name="T34" fmla="*/ 20 w 40"/>
                  <a:gd name="T35" fmla="*/ 68 h 128"/>
                  <a:gd name="T36" fmla="*/ 16 w 40"/>
                  <a:gd name="T37" fmla="*/ 68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108 h 128"/>
                  <a:gd name="T48" fmla="*/ 20 w 40"/>
                  <a:gd name="T49" fmla="*/ 108 h 128"/>
                  <a:gd name="T50" fmla="*/ 24 w 40"/>
                  <a:gd name="T51" fmla="*/ 108 h 128"/>
                  <a:gd name="T52" fmla="*/ 24 w 40"/>
                  <a:gd name="T53" fmla="*/ 116 h 128"/>
                  <a:gd name="T54" fmla="*/ 31 w 40"/>
                  <a:gd name="T55" fmla="*/ 91 h 128"/>
                  <a:gd name="T56" fmla="*/ 31 w 40"/>
                  <a:gd name="T57" fmla="*/ 92 h 128"/>
                  <a:gd name="T58" fmla="*/ 30 w 40"/>
                  <a:gd name="T59" fmla="*/ 95 h 128"/>
                  <a:gd name="T60" fmla="*/ 30 w 40"/>
                  <a:gd name="T61" fmla="*/ 95 h 128"/>
                  <a:gd name="T62" fmla="*/ 27 w 40"/>
                  <a:gd name="T63" fmla="*/ 98 h 128"/>
                  <a:gd name="T64" fmla="*/ 27 w 40"/>
                  <a:gd name="T65" fmla="*/ 98 h 128"/>
                  <a:gd name="T66" fmla="*/ 24 w 40"/>
                  <a:gd name="T67" fmla="*/ 99 h 128"/>
                  <a:gd name="T68" fmla="*/ 20 w 40"/>
                  <a:gd name="T69" fmla="*/ 100 h 128"/>
                  <a:gd name="T70" fmla="*/ 16 w 40"/>
                  <a:gd name="T71" fmla="*/ 99 h 128"/>
                  <a:gd name="T72" fmla="*/ 13 w 40"/>
                  <a:gd name="T73" fmla="*/ 98 h 128"/>
                  <a:gd name="T74" fmla="*/ 13 w 40"/>
                  <a:gd name="T75" fmla="*/ 98 h 128"/>
                  <a:gd name="T76" fmla="*/ 10 w 40"/>
                  <a:gd name="T77" fmla="*/ 95 h 128"/>
                  <a:gd name="T78" fmla="*/ 10 w 40"/>
                  <a:gd name="T79" fmla="*/ 95 h 128"/>
                  <a:gd name="T80" fmla="*/ 9 w 40"/>
                  <a:gd name="T81" fmla="*/ 92 h 128"/>
                  <a:gd name="T82" fmla="*/ 9 w 40"/>
                  <a:gd name="T83" fmla="*/ 91 h 128"/>
                  <a:gd name="T84" fmla="*/ 8 w 40"/>
                  <a:gd name="T85" fmla="*/ 88 h 128"/>
                  <a:gd name="T86" fmla="*/ 9 w 40"/>
                  <a:gd name="T87" fmla="*/ 85 h 128"/>
                  <a:gd name="T88" fmla="*/ 9 w 40"/>
                  <a:gd name="T89" fmla="*/ 84 h 128"/>
                  <a:gd name="T90" fmla="*/ 10 w 40"/>
                  <a:gd name="T91" fmla="*/ 81 h 128"/>
                  <a:gd name="T92" fmla="*/ 10 w 40"/>
                  <a:gd name="T93" fmla="*/ 81 h 128"/>
                  <a:gd name="T94" fmla="*/ 13 w 40"/>
                  <a:gd name="T95" fmla="*/ 78 h 128"/>
                  <a:gd name="T96" fmla="*/ 13 w 40"/>
                  <a:gd name="T97" fmla="*/ 78 h 128"/>
                  <a:gd name="T98" fmla="*/ 16 w 40"/>
                  <a:gd name="T99" fmla="*/ 77 h 128"/>
                  <a:gd name="T100" fmla="*/ 20 w 40"/>
                  <a:gd name="T101" fmla="*/ 76 h 128"/>
                  <a:gd name="T102" fmla="*/ 24 w 40"/>
                  <a:gd name="T103" fmla="*/ 77 h 128"/>
                  <a:gd name="T104" fmla="*/ 27 w 40"/>
                  <a:gd name="T105" fmla="*/ 78 h 128"/>
                  <a:gd name="T106" fmla="*/ 27 w 40"/>
                  <a:gd name="T107" fmla="*/ 78 h 128"/>
                  <a:gd name="T108" fmla="*/ 30 w 40"/>
                  <a:gd name="T109" fmla="*/ 81 h 128"/>
                  <a:gd name="T110" fmla="*/ 30 w 40"/>
                  <a:gd name="T111" fmla="*/ 81 h 128"/>
                  <a:gd name="T112" fmla="*/ 31 w 40"/>
                  <a:gd name="T113" fmla="*/ 84 h 128"/>
                  <a:gd name="T114" fmla="*/ 31 w 40"/>
                  <a:gd name="T115" fmla="*/ 85 h 128"/>
                  <a:gd name="T116" fmla="*/ 32 w 40"/>
                  <a:gd name="T117" fmla="*/ 88 h 128"/>
                  <a:gd name="T118" fmla="*/ 31 w 40"/>
                  <a:gd name="T119" fmla="*/ 9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7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3" y="76"/>
                      <a:pt x="0" y="81"/>
                      <a:pt x="0" y="88"/>
                    </a:cubicBezTo>
                    <a:cubicBezTo>
                      <a:pt x="0" y="95"/>
                      <a:pt x="3" y="100"/>
                      <a:pt x="8" y="104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7" y="100"/>
                      <a:pt x="40" y="95"/>
                      <a:pt x="40" y="88"/>
                    </a:cubicBezTo>
                    <a:cubicBezTo>
                      <a:pt x="40" y="81"/>
                      <a:pt x="37" y="76"/>
                      <a:pt x="32" y="72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1" y="68"/>
                      <a:pt x="20" y="68"/>
                    </a:cubicBezTo>
                    <a:cubicBezTo>
                      <a:pt x="19" y="68"/>
                      <a:pt x="17" y="68"/>
                      <a:pt x="16" y="68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7" y="108"/>
                      <a:pt x="19" y="108"/>
                      <a:pt x="20" y="108"/>
                    </a:cubicBezTo>
                    <a:cubicBezTo>
                      <a:pt x="21" y="108"/>
                      <a:pt x="23" y="108"/>
                      <a:pt x="24" y="108"/>
                    </a:cubicBezTo>
                    <a:lnTo>
                      <a:pt x="24" y="116"/>
                    </a:lnTo>
                    <a:close/>
                    <a:moveTo>
                      <a:pt x="31" y="91"/>
                    </a:move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3"/>
                      <a:pt x="30" y="94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6"/>
                      <a:pt x="28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6" y="98"/>
                      <a:pt x="25" y="99"/>
                      <a:pt x="24" y="99"/>
                    </a:cubicBezTo>
                    <a:cubicBezTo>
                      <a:pt x="23" y="100"/>
                      <a:pt x="21" y="100"/>
                      <a:pt x="20" y="100"/>
                    </a:cubicBezTo>
                    <a:cubicBezTo>
                      <a:pt x="19" y="100"/>
                      <a:pt x="17" y="100"/>
                      <a:pt x="16" y="99"/>
                    </a:cubicBezTo>
                    <a:cubicBezTo>
                      <a:pt x="15" y="99"/>
                      <a:pt x="14" y="98"/>
                      <a:pt x="13" y="98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2" y="97"/>
                      <a:pt x="11" y="96"/>
                      <a:pt x="10" y="95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92"/>
                      <a:pt x="9" y="92"/>
                      <a:pt x="9" y="91"/>
                    </a:cubicBezTo>
                    <a:cubicBezTo>
                      <a:pt x="8" y="90"/>
                      <a:pt x="8" y="89"/>
                      <a:pt x="8" y="88"/>
                    </a:cubicBezTo>
                    <a:cubicBezTo>
                      <a:pt x="8" y="87"/>
                      <a:pt x="8" y="86"/>
                      <a:pt x="9" y="85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83"/>
                      <a:pt x="10" y="82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1" y="80"/>
                      <a:pt x="12" y="79"/>
                      <a:pt x="13" y="78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4" y="78"/>
                      <a:pt x="15" y="77"/>
                      <a:pt x="16" y="77"/>
                    </a:cubicBezTo>
                    <a:cubicBezTo>
                      <a:pt x="17" y="76"/>
                      <a:pt x="19" y="76"/>
                      <a:pt x="20" y="76"/>
                    </a:cubicBezTo>
                    <a:cubicBezTo>
                      <a:pt x="21" y="76"/>
                      <a:pt x="23" y="76"/>
                      <a:pt x="24" y="77"/>
                    </a:cubicBezTo>
                    <a:cubicBezTo>
                      <a:pt x="25" y="77"/>
                      <a:pt x="26" y="78"/>
                      <a:pt x="27" y="78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8" y="79"/>
                      <a:pt x="29" y="80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1" y="83"/>
                      <a:pt x="31" y="84"/>
                    </a:cubicBezTo>
                    <a:cubicBezTo>
                      <a:pt x="31" y="84"/>
                      <a:pt x="31" y="84"/>
                      <a:pt x="31" y="85"/>
                    </a:cubicBezTo>
                    <a:cubicBezTo>
                      <a:pt x="32" y="86"/>
                      <a:pt x="32" y="87"/>
                      <a:pt x="32" y="88"/>
                    </a:cubicBezTo>
                    <a:cubicBezTo>
                      <a:pt x="32" y="89"/>
                      <a:pt x="32" y="90"/>
                      <a:pt x="3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1264211" y="1351164"/>
            <a:ext cx="2641221" cy="819489"/>
            <a:chOff x="948158" y="1013372"/>
            <a:chExt cx="1980916" cy="614617"/>
          </a:xfrm>
        </p:grpSpPr>
        <p:grpSp>
          <p:nvGrpSpPr>
            <p:cNvPr id="23" name="Group 21"/>
            <p:cNvGrpSpPr/>
            <p:nvPr/>
          </p:nvGrpSpPr>
          <p:grpSpPr>
            <a:xfrm>
              <a:off x="948158" y="1204502"/>
              <a:ext cx="372665" cy="350044"/>
              <a:chOff x="5160963" y="4846638"/>
              <a:chExt cx="496887" cy="466725"/>
            </a:xfrm>
            <a:solidFill>
              <a:schemeClr val="accent5"/>
            </a:solidFill>
          </p:grpSpPr>
          <p:sp>
            <p:nvSpPr>
              <p:cNvPr id="35" name="Oval 33"/>
              <p:cNvSpPr>
                <a:spLocks/>
              </p:cNvSpPr>
              <p:nvPr/>
            </p:nvSpPr>
            <p:spPr bwMode="auto">
              <a:xfrm>
                <a:off x="5402263" y="5102226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6" name="Freeform: Shape 34"/>
              <p:cNvSpPr>
                <a:spLocks/>
              </p:cNvSpPr>
              <p:nvPr/>
            </p:nvSpPr>
            <p:spPr bwMode="auto">
              <a:xfrm>
                <a:off x="5160963" y="4846638"/>
                <a:ext cx="496887" cy="466725"/>
              </a:xfrm>
              <a:custGeom>
                <a:avLst/>
                <a:gdLst>
                  <a:gd name="T0" fmla="*/ 116 w 132"/>
                  <a:gd name="T1" fmla="*/ 48 h 124"/>
                  <a:gd name="T2" fmla="*/ 116 w 132"/>
                  <a:gd name="T3" fmla="*/ 22 h 124"/>
                  <a:gd name="T4" fmla="*/ 104 w 132"/>
                  <a:gd name="T5" fmla="*/ 0 h 124"/>
                  <a:gd name="T6" fmla="*/ 22 w 132"/>
                  <a:gd name="T7" fmla="*/ 0 h 124"/>
                  <a:gd name="T8" fmla="*/ 0 w 132"/>
                  <a:gd name="T9" fmla="*/ 102 h 124"/>
                  <a:gd name="T10" fmla="*/ 94 w 132"/>
                  <a:gd name="T11" fmla="*/ 124 h 124"/>
                  <a:gd name="T12" fmla="*/ 116 w 132"/>
                  <a:gd name="T13" fmla="*/ 96 h 124"/>
                  <a:gd name="T14" fmla="*/ 116 w 132"/>
                  <a:gd name="T15" fmla="*/ 48 h 124"/>
                  <a:gd name="T16" fmla="*/ 88 w 132"/>
                  <a:gd name="T17" fmla="*/ 8 h 124"/>
                  <a:gd name="T18" fmla="*/ 108 w 132"/>
                  <a:gd name="T19" fmla="*/ 12 h 124"/>
                  <a:gd name="T20" fmla="*/ 108 w 132"/>
                  <a:gd name="T21" fmla="*/ 24 h 124"/>
                  <a:gd name="T22" fmla="*/ 104 w 132"/>
                  <a:gd name="T23" fmla="*/ 36 h 124"/>
                  <a:gd name="T24" fmla="*/ 104 w 132"/>
                  <a:gd name="T25" fmla="*/ 32 h 124"/>
                  <a:gd name="T26" fmla="*/ 104 w 132"/>
                  <a:gd name="T27" fmla="*/ 16 h 124"/>
                  <a:gd name="T28" fmla="*/ 16 w 132"/>
                  <a:gd name="T29" fmla="*/ 12 h 124"/>
                  <a:gd name="T30" fmla="*/ 12 w 132"/>
                  <a:gd name="T31" fmla="*/ 24 h 124"/>
                  <a:gd name="T32" fmla="*/ 8 w 132"/>
                  <a:gd name="T33" fmla="*/ 22 h 124"/>
                  <a:gd name="T34" fmla="*/ 100 w 132"/>
                  <a:gd name="T35" fmla="*/ 20 h 124"/>
                  <a:gd name="T36" fmla="*/ 16 w 132"/>
                  <a:gd name="T37" fmla="*/ 16 h 124"/>
                  <a:gd name="T38" fmla="*/ 100 w 132"/>
                  <a:gd name="T39" fmla="*/ 20 h 124"/>
                  <a:gd name="T40" fmla="*/ 100 w 132"/>
                  <a:gd name="T41" fmla="*/ 28 h 124"/>
                  <a:gd name="T42" fmla="*/ 16 w 132"/>
                  <a:gd name="T43" fmla="*/ 24 h 124"/>
                  <a:gd name="T44" fmla="*/ 100 w 132"/>
                  <a:gd name="T45" fmla="*/ 32 h 124"/>
                  <a:gd name="T46" fmla="*/ 88 w 132"/>
                  <a:gd name="T47" fmla="*/ 36 h 124"/>
                  <a:gd name="T48" fmla="*/ 16 w 132"/>
                  <a:gd name="T49" fmla="*/ 35 h 124"/>
                  <a:gd name="T50" fmla="*/ 100 w 132"/>
                  <a:gd name="T51" fmla="*/ 32 h 124"/>
                  <a:gd name="T52" fmla="*/ 94 w 132"/>
                  <a:gd name="T53" fmla="*/ 116 h 124"/>
                  <a:gd name="T54" fmla="*/ 8 w 132"/>
                  <a:gd name="T55" fmla="*/ 102 h 124"/>
                  <a:gd name="T56" fmla="*/ 22 w 132"/>
                  <a:gd name="T57" fmla="*/ 44 h 124"/>
                  <a:gd name="T58" fmla="*/ 104 w 132"/>
                  <a:gd name="T59" fmla="*/ 44 h 124"/>
                  <a:gd name="T60" fmla="*/ 108 w 132"/>
                  <a:gd name="T61" fmla="*/ 56 h 124"/>
                  <a:gd name="T62" fmla="*/ 52 w 132"/>
                  <a:gd name="T63" fmla="*/ 76 h 124"/>
                  <a:gd name="T64" fmla="*/ 108 w 132"/>
                  <a:gd name="T65" fmla="*/ 96 h 124"/>
                  <a:gd name="T66" fmla="*/ 113 w 132"/>
                  <a:gd name="T67" fmla="*/ 88 h 124"/>
                  <a:gd name="T68" fmla="*/ 60 w 132"/>
                  <a:gd name="T69" fmla="*/ 76 h 124"/>
                  <a:gd name="T70" fmla="*/ 108 w 132"/>
                  <a:gd name="T71" fmla="*/ 64 h 124"/>
                  <a:gd name="T72" fmla="*/ 115 w 132"/>
                  <a:gd name="T73" fmla="*/ 59 h 124"/>
                  <a:gd name="T74" fmla="*/ 120 w 132"/>
                  <a:gd name="T75" fmla="*/ 7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24">
                    <a:moveTo>
                      <a:pt x="116" y="48"/>
                    </a:move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5"/>
                      <a:pt x="111" y="0"/>
                      <a:pt x="10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4"/>
                      <a:pt x="10" y="124"/>
                      <a:pt x="22" y="124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106" y="124"/>
                      <a:pt x="116" y="114"/>
                      <a:pt x="116" y="102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32" y="84"/>
                      <a:pt x="132" y="60"/>
                      <a:pt x="116" y="48"/>
                    </a:cubicBezTo>
                    <a:close/>
                    <a:moveTo>
                      <a:pt x="22" y="8"/>
                    </a:moveTo>
                    <a:cubicBezTo>
                      <a:pt x="88" y="8"/>
                      <a:pt x="88" y="8"/>
                      <a:pt x="88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6" y="8"/>
                      <a:pt x="108" y="10"/>
                      <a:pt x="108" y="1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7" y="36"/>
                      <a:pt x="105" y="36"/>
                      <a:pt x="104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4"/>
                      <a:pt x="102" y="12"/>
                      <a:pt x="100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2" y="1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0" y="29"/>
                      <a:pt x="8" y="26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  <a:moveTo>
                      <a:pt x="100" y="20"/>
                    </a:move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0" y="16"/>
                      <a:pt x="100" y="16"/>
                      <a:pt x="100" y="16"/>
                    </a:cubicBezTo>
                    <a:lnTo>
                      <a:pt x="100" y="20"/>
                    </a:lnTo>
                    <a:close/>
                    <a:moveTo>
                      <a:pt x="100" y="24"/>
                    </a:moveTo>
                    <a:cubicBezTo>
                      <a:pt x="100" y="28"/>
                      <a:pt x="100" y="28"/>
                      <a:pt x="10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4"/>
                      <a:pt x="16" y="24"/>
                      <a:pt x="16" y="24"/>
                    </a:cubicBezTo>
                    <a:lnTo>
                      <a:pt x="100" y="24"/>
                    </a:lnTo>
                    <a:close/>
                    <a:moveTo>
                      <a:pt x="100" y="32"/>
                    </a:moveTo>
                    <a:cubicBezTo>
                      <a:pt x="100" y="36"/>
                      <a:pt x="100" y="36"/>
                      <a:pt x="100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0" y="36"/>
                      <a:pt x="18" y="35"/>
                      <a:pt x="16" y="35"/>
                    </a:cubicBezTo>
                    <a:cubicBezTo>
                      <a:pt x="16" y="32"/>
                      <a:pt x="16" y="32"/>
                      <a:pt x="16" y="32"/>
                    </a:cubicBezTo>
                    <a:lnTo>
                      <a:pt x="100" y="32"/>
                    </a:lnTo>
                    <a:close/>
                    <a:moveTo>
                      <a:pt x="108" y="102"/>
                    </a:moveTo>
                    <a:cubicBezTo>
                      <a:pt x="108" y="110"/>
                      <a:pt x="102" y="116"/>
                      <a:pt x="94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4" y="116"/>
                      <a:pt x="8" y="110"/>
                      <a:pt x="8" y="10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42"/>
                      <a:pt x="17" y="44"/>
                      <a:pt x="22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8" y="46"/>
                      <a:pt x="108" y="48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1" y="56"/>
                      <a:pt x="52" y="65"/>
                      <a:pt x="52" y="76"/>
                    </a:cubicBezTo>
                    <a:cubicBezTo>
                      <a:pt x="52" y="87"/>
                      <a:pt x="61" y="96"/>
                      <a:pt x="72" y="96"/>
                    </a:cubicBezTo>
                    <a:cubicBezTo>
                      <a:pt x="108" y="96"/>
                      <a:pt x="108" y="96"/>
                      <a:pt x="108" y="96"/>
                    </a:cubicBezTo>
                    <a:lnTo>
                      <a:pt x="108" y="102"/>
                    </a:lnTo>
                    <a:close/>
                    <a:moveTo>
                      <a:pt x="113" y="88"/>
                    </a:moveTo>
                    <a:cubicBezTo>
                      <a:pt x="72" y="88"/>
                      <a:pt x="72" y="88"/>
                      <a:pt x="72" y="88"/>
                    </a:cubicBezTo>
                    <a:cubicBezTo>
                      <a:pt x="65" y="88"/>
                      <a:pt x="60" y="83"/>
                      <a:pt x="60" y="76"/>
                    </a:cubicBezTo>
                    <a:cubicBezTo>
                      <a:pt x="60" y="69"/>
                      <a:pt x="65" y="64"/>
                      <a:pt x="72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0" y="64"/>
                      <a:pt x="113" y="63"/>
                      <a:pt x="114" y="61"/>
                    </a:cubicBezTo>
                    <a:cubicBezTo>
                      <a:pt x="115" y="60"/>
                      <a:pt x="115" y="60"/>
                      <a:pt x="115" y="59"/>
                    </a:cubicBezTo>
                    <a:cubicBezTo>
                      <a:pt x="115" y="59"/>
                      <a:pt x="116" y="59"/>
                      <a:pt x="116" y="59"/>
                    </a:cubicBezTo>
                    <a:cubicBezTo>
                      <a:pt x="118" y="62"/>
                      <a:pt x="120" y="67"/>
                      <a:pt x="120" y="72"/>
                    </a:cubicBezTo>
                    <a:cubicBezTo>
                      <a:pt x="120" y="78"/>
                      <a:pt x="118" y="84"/>
                      <a:pt x="11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24" name="Group 22"/>
            <p:cNvGrpSpPr/>
            <p:nvPr/>
          </p:nvGrpSpPr>
          <p:grpSpPr>
            <a:xfrm>
              <a:off x="1319615" y="1013372"/>
              <a:ext cx="1609459" cy="614617"/>
              <a:chOff x="2160509" y="2441937"/>
              <a:chExt cx="2145945" cy="819488"/>
            </a:xfrm>
          </p:grpSpPr>
          <p:sp>
            <p:nvSpPr>
              <p:cNvPr id="33" name="Rectangle 31"/>
              <p:cNvSpPr/>
              <p:nvPr/>
            </p:nvSpPr>
            <p:spPr>
              <a:xfrm>
                <a:off x="2160509" y="2707428"/>
                <a:ext cx="2145945" cy="553997"/>
              </a:xfrm>
              <a:prstGeom prst="rect">
                <a:avLst/>
              </a:prstGeom>
            </p:spPr>
            <p:txBody>
              <a:bodyPr wrap="square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333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Go ahead and replace it with your own text.</a:t>
                </a:r>
                <a:endParaRPr lang="zh-CN" altLang="en-US" sz="1333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4" name="TextBox 32"/>
              <p:cNvSpPr txBox="1"/>
              <p:nvPr/>
            </p:nvSpPr>
            <p:spPr>
              <a:xfrm>
                <a:off x="2160509" y="2441937"/>
                <a:ext cx="800218" cy="338554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tr-TR" altLang="zh-CN" sz="2133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TITLE 01</a:t>
                </a:r>
                <a:endParaRPr lang="zh-CN" altLang="en-US" sz="2133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3813214" y="1330701"/>
            <a:ext cx="7148217" cy="4196601"/>
            <a:chOff x="2859910" y="998025"/>
            <a:chExt cx="5361163" cy="3147451"/>
          </a:xfrm>
        </p:grpSpPr>
        <p:sp>
          <p:nvSpPr>
            <p:cNvPr id="4" name="Rectangle 2"/>
            <p:cNvSpPr/>
            <p:nvPr/>
          </p:nvSpPr>
          <p:spPr>
            <a:xfrm>
              <a:off x="2923552" y="1061199"/>
              <a:ext cx="4913379" cy="6782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>
                    <a:lumMod val="85000"/>
                    <a:alpha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5" name="Rectangle 3"/>
            <p:cNvSpPr/>
            <p:nvPr/>
          </p:nvSpPr>
          <p:spPr>
            <a:xfrm>
              <a:off x="2923552" y="1739826"/>
              <a:ext cx="3421422" cy="6782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>
                    <a:lumMod val="85000"/>
                    <a:alpha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6" name="Rectangle 4"/>
            <p:cNvSpPr/>
            <p:nvPr/>
          </p:nvSpPr>
          <p:spPr>
            <a:xfrm>
              <a:off x="2923553" y="2418449"/>
              <a:ext cx="2049822" cy="6782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>
                    <a:lumMod val="85000"/>
                    <a:alpha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2923553" y="3082557"/>
              <a:ext cx="856815" cy="6782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>
                    <a:lumMod val="85000"/>
                    <a:alpha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grpSp>
          <p:nvGrpSpPr>
            <p:cNvPr id="8" name="Group 6"/>
            <p:cNvGrpSpPr/>
            <p:nvPr/>
          </p:nvGrpSpPr>
          <p:grpSpPr>
            <a:xfrm>
              <a:off x="2859910" y="3696383"/>
              <a:ext cx="4977022" cy="128775"/>
              <a:chOff x="3649523" y="6019286"/>
              <a:chExt cx="6636028" cy="171700"/>
            </a:xfrm>
          </p:grpSpPr>
          <p:cxnSp>
            <p:nvCxnSpPr>
              <p:cNvPr id="65" name="Straight Connector 63"/>
              <p:cNvCxnSpPr/>
              <p:nvPr/>
            </p:nvCxnSpPr>
            <p:spPr>
              <a:xfrm>
                <a:off x="3805238" y="6105143"/>
                <a:ext cx="6480313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4"/>
              <p:cNvGrpSpPr/>
              <p:nvPr/>
            </p:nvGrpSpPr>
            <p:grpSpPr>
              <a:xfrm>
                <a:off x="3649523" y="6019286"/>
                <a:ext cx="172216" cy="171700"/>
                <a:chOff x="2138511" y="2464802"/>
                <a:chExt cx="354012" cy="3529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67" name="Oval 65"/>
                <p:cNvSpPr>
                  <a:spLocks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68" name="Freeform: Shape 66"/>
                <p:cNvSpPr>
                  <a:spLocks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cxnSp>
          <p:nvCxnSpPr>
            <p:cNvPr id="9" name="Straight Connector 7"/>
            <p:cNvCxnSpPr/>
            <p:nvPr/>
          </p:nvCxnSpPr>
          <p:spPr>
            <a:xfrm>
              <a:off x="2924486" y="3172729"/>
              <a:ext cx="0" cy="48981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0"/>
            <p:cNvGrpSpPr/>
            <p:nvPr/>
          </p:nvGrpSpPr>
          <p:grpSpPr>
            <a:xfrm>
              <a:off x="2859910" y="3020154"/>
              <a:ext cx="4977022" cy="128775"/>
              <a:chOff x="3649523" y="5117648"/>
              <a:chExt cx="6636028" cy="171700"/>
            </a:xfrm>
          </p:grpSpPr>
          <p:cxnSp>
            <p:nvCxnSpPr>
              <p:cNvPr id="59" name="Straight Connector 57"/>
              <p:cNvCxnSpPr/>
              <p:nvPr/>
            </p:nvCxnSpPr>
            <p:spPr>
              <a:xfrm>
                <a:off x="3805238" y="5193171"/>
                <a:ext cx="6480313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8"/>
              <p:cNvGrpSpPr/>
              <p:nvPr/>
            </p:nvGrpSpPr>
            <p:grpSpPr>
              <a:xfrm>
                <a:off x="3649523" y="5117648"/>
                <a:ext cx="172216" cy="171700"/>
                <a:chOff x="2138511" y="2464802"/>
                <a:chExt cx="354012" cy="3529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61" name="Oval 59"/>
                <p:cNvSpPr>
                  <a:spLocks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62" name="Freeform: Shape 60"/>
                <p:cNvSpPr>
                  <a:spLocks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cxnSp>
          <p:nvCxnSpPr>
            <p:cNvPr id="13" name="Straight Connector 11"/>
            <p:cNvCxnSpPr/>
            <p:nvPr/>
          </p:nvCxnSpPr>
          <p:spPr>
            <a:xfrm>
              <a:off x="2924486" y="2496500"/>
              <a:ext cx="0" cy="48981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2"/>
            <p:cNvGrpSpPr/>
            <p:nvPr/>
          </p:nvGrpSpPr>
          <p:grpSpPr>
            <a:xfrm>
              <a:off x="2859910" y="2349132"/>
              <a:ext cx="4977022" cy="128775"/>
              <a:chOff x="3649523" y="4222952"/>
              <a:chExt cx="6636028" cy="171700"/>
            </a:xfrm>
          </p:grpSpPr>
          <p:cxnSp>
            <p:nvCxnSpPr>
              <p:cNvPr id="55" name="Straight Connector 53"/>
              <p:cNvCxnSpPr/>
              <p:nvPr/>
            </p:nvCxnSpPr>
            <p:spPr>
              <a:xfrm>
                <a:off x="3805238" y="4308809"/>
                <a:ext cx="6480313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4"/>
              <p:cNvGrpSpPr/>
              <p:nvPr/>
            </p:nvGrpSpPr>
            <p:grpSpPr>
              <a:xfrm>
                <a:off x="3649523" y="4222952"/>
                <a:ext cx="172216" cy="171700"/>
                <a:chOff x="2138511" y="2464802"/>
                <a:chExt cx="354012" cy="3529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57" name="Oval 55"/>
                <p:cNvSpPr>
                  <a:spLocks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8" name="Freeform: Shape 56"/>
                <p:cNvSpPr>
                  <a:spLocks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cxnSp>
          <p:nvCxnSpPr>
            <p:cNvPr id="15" name="Straight Connector 13"/>
            <p:cNvCxnSpPr/>
            <p:nvPr/>
          </p:nvCxnSpPr>
          <p:spPr>
            <a:xfrm>
              <a:off x="2924486" y="1819501"/>
              <a:ext cx="0" cy="48981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4"/>
            <p:cNvGrpSpPr/>
            <p:nvPr/>
          </p:nvGrpSpPr>
          <p:grpSpPr>
            <a:xfrm>
              <a:off x="2859910" y="1672133"/>
              <a:ext cx="4977022" cy="128775"/>
              <a:chOff x="3649523" y="3320286"/>
              <a:chExt cx="6636028" cy="171700"/>
            </a:xfrm>
          </p:grpSpPr>
          <p:cxnSp>
            <p:nvCxnSpPr>
              <p:cNvPr id="51" name="Straight Connector 49"/>
              <p:cNvCxnSpPr/>
              <p:nvPr/>
            </p:nvCxnSpPr>
            <p:spPr>
              <a:xfrm>
                <a:off x="3805238" y="3416564"/>
                <a:ext cx="6480313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0"/>
              <p:cNvGrpSpPr/>
              <p:nvPr/>
            </p:nvGrpSpPr>
            <p:grpSpPr>
              <a:xfrm>
                <a:off x="3649523" y="3320286"/>
                <a:ext cx="172216" cy="171700"/>
                <a:chOff x="2138511" y="2464802"/>
                <a:chExt cx="354012" cy="3529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53" name="Oval 51"/>
                <p:cNvSpPr>
                  <a:spLocks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4" name="Freeform: Shape 52"/>
                <p:cNvSpPr>
                  <a:spLocks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cxnSp>
          <p:nvCxnSpPr>
            <p:cNvPr id="17" name="Straight Connector 15"/>
            <p:cNvCxnSpPr/>
            <p:nvPr/>
          </p:nvCxnSpPr>
          <p:spPr>
            <a:xfrm>
              <a:off x="2924486" y="1145393"/>
              <a:ext cx="0" cy="48981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6"/>
            <p:cNvGrpSpPr/>
            <p:nvPr/>
          </p:nvGrpSpPr>
          <p:grpSpPr>
            <a:xfrm>
              <a:off x="2859910" y="998025"/>
              <a:ext cx="4977022" cy="128775"/>
              <a:chOff x="3649523" y="2421476"/>
              <a:chExt cx="6636028" cy="171700"/>
            </a:xfrm>
          </p:grpSpPr>
          <p:cxnSp>
            <p:nvCxnSpPr>
              <p:cNvPr id="47" name="Straight Connector 45"/>
              <p:cNvCxnSpPr/>
              <p:nvPr/>
            </p:nvCxnSpPr>
            <p:spPr>
              <a:xfrm>
                <a:off x="3805238" y="2511334"/>
                <a:ext cx="6480313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6"/>
              <p:cNvGrpSpPr/>
              <p:nvPr/>
            </p:nvGrpSpPr>
            <p:grpSpPr>
              <a:xfrm>
                <a:off x="3649523" y="2421476"/>
                <a:ext cx="172216" cy="171700"/>
                <a:chOff x="2138511" y="2464802"/>
                <a:chExt cx="354012" cy="3529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9" name="Oval 47"/>
                <p:cNvSpPr>
                  <a:spLocks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0" name="Freeform: Shape 48"/>
                <p:cNvSpPr>
                  <a:spLocks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sp>
          <p:nvSpPr>
            <p:cNvPr id="25" name="TextBox 23"/>
            <p:cNvSpPr txBox="1"/>
            <p:nvPr/>
          </p:nvSpPr>
          <p:spPr>
            <a:xfrm>
              <a:off x="3464323" y="3891560"/>
              <a:ext cx="600164" cy="253916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tr-TR" altLang="zh-CN" sz="2133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Text here...</a:t>
              </a:r>
              <a:endParaRPr lang="zh-CN" altLang="en-US"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6" name="TextBox 24"/>
            <p:cNvSpPr txBox="1"/>
            <p:nvPr/>
          </p:nvSpPr>
          <p:spPr>
            <a:xfrm>
              <a:off x="4677334" y="3891560"/>
              <a:ext cx="600164" cy="253916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tr-TR" altLang="zh-CN" sz="2133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Text here...</a:t>
              </a:r>
              <a:endParaRPr lang="zh-CN" altLang="en-US"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7" name="TextBox 25"/>
            <p:cNvSpPr txBox="1"/>
            <p:nvPr/>
          </p:nvSpPr>
          <p:spPr>
            <a:xfrm>
              <a:off x="5887584" y="3891560"/>
              <a:ext cx="600164" cy="253916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tr-TR" altLang="zh-CN" sz="2133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Text here...</a:t>
              </a:r>
              <a:endParaRPr lang="zh-CN" altLang="en-US"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8" name="TextBox 26"/>
            <p:cNvSpPr txBox="1"/>
            <p:nvPr/>
          </p:nvSpPr>
          <p:spPr>
            <a:xfrm>
              <a:off x="7095742" y="3891560"/>
              <a:ext cx="600164" cy="253916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tr-TR" altLang="zh-CN" sz="2133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Text here...</a:t>
              </a:r>
              <a:endParaRPr lang="zh-CN" altLang="en-US"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9" name="Freeform: Shape 27"/>
            <p:cNvSpPr>
              <a:spLocks/>
            </p:cNvSpPr>
            <p:nvPr/>
          </p:nvSpPr>
          <p:spPr bwMode="auto">
            <a:xfrm>
              <a:off x="3635602" y="2818196"/>
              <a:ext cx="267169" cy="1073364"/>
            </a:xfrm>
            <a:custGeom>
              <a:avLst/>
              <a:gdLst>
                <a:gd name="T0" fmla="*/ 280 w 287"/>
                <a:gd name="T1" fmla="*/ 271 h 1160"/>
                <a:gd name="T2" fmla="*/ 247 w 287"/>
                <a:gd name="T3" fmla="*/ 188 h 1160"/>
                <a:gd name="T4" fmla="*/ 213 w 287"/>
                <a:gd name="T5" fmla="*/ 135 h 1160"/>
                <a:gd name="T6" fmla="*/ 181 w 287"/>
                <a:gd name="T7" fmla="*/ 23 h 1160"/>
                <a:gd name="T8" fmla="*/ 82 w 287"/>
                <a:gd name="T9" fmla="*/ 57 h 1160"/>
                <a:gd name="T10" fmla="*/ 76 w 287"/>
                <a:gd name="T11" fmla="*/ 189 h 1160"/>
                <a:gd name="T12" fmla="*/ 40 w 287"/>
                <a:gd name="T13" fmla="*/ 237 h 1160"/>
                <a:gd name="T14" fmla="*/ 4 w 287"/>
                <a:gd name="T15" fmla="*/ 366 h 1160"/>
                <a:gd name="T16" fmla="*/ 7 w 287"/>
                <a:gd name="T17" fmla="*/ 412 h 1160"/>
                <a:gd name="T18" fmla="*/ 40 w 287"/>
                <a:gd name="T19" fmla="*/ 467 h 1160"/>
                <a:gd name="T20" fmla="*/ 35 w 287"/>
                <a:gd name="T21" fmla="*/ 546 h 1160"/>
                <a:gd name="T22" fmla="*/ 27 w 287"/>
                <a:gd name="T23" fmla="*/ 759 h 1160"/>
                <a:gd name="T24" fmla="*/ 47 w 287"/>
                <a:gd name="T25" fmla="*/ 843 h 1160"/>
                <a:gd name="T26" fmla="*/ 75 w 287"/>
                <a:gd name="T27" fmla="*/ 1036 h 1160"/>
                <a:gd name="T28" fmla="*/ 44 w 287"/>
                <a:gd name="T29" fmla="*/ 1127 h 1160"/>
                <a:gd name="T30" fmla="*/ 70 w 287"/>
                <a:gd name="T31" fmla="*/ 1155 h 1160"/>
                <a:gd name="T32" fmla="*/ 108 w 287"/>
                <a:gd name="T33" fmla="*/ 1107 h 1160"/>
                <a:gd name="T34" fmla="*/ 107 w 287"/>
                <a:gd name="T35" fmla="*/ 1141 h 1160"/>
                <a:gd name="T36" fmla="*/ 119 w 287"/>
                <a:gd name="T37" fmla="*/ 1132 h 1160"/>
                <a:gd name="T38" fmla="*/ 117 w 287"/>
                <a:gd name="T39" fmla="*/ 1050 h 1160"/>
                <a:gd name="T40" fmla="*/ 115 w 287"/>
                <a:gd name="T41" fmla="*/ 885 h 1160"/>
                <a:gd name="T42" fmla="*/ 167 w 287"/>
                <a:gd name="T43" fmla="*/ 851 h 1160"/>
                <a:gd name="T44" fmla="*/ 169 w 287"/>
                <a:gd name="T45" fmla="*/ 977 h 1160"/>
                <a:gd name="T46" fmla="*/ 154 w 287"/>
                <a:gd name="T47" fmla="*/ 1096 h 1160"/>
                <a:gd name="T48" fmla="*/ 148 w 287"/>
                <a:gd name="T49" fmla="*/ 1159 h 1160"/>
                <a:gd name="T50" fmla="*/ 205 w 287"/>
                <a:gd name="T51" fmla="*/ 1104 h 1160"/>
                <a:gd name="T52" fmla="*/ 202 w 287"/>
                <a:gd name="T53" fmla="*/ 1043 h 1160"/>
                <a:gd name="T54" fmla="*/ 234 w 287"/>
                <a:gd name="T55" fmla="*/ 852 h 1160"/>
                <a:gd name="T56" fmla="*/ 251 w 287"/>
                <a:gd name="T57" fmla="*/ 721 h 1160"/>
                <a:gd name="T58" fmla="*/ 265 w 287"/>
                <a:gd name="T59" fmla="*/ 535 h 1160"/>
                <a:gd name="T60" fmla="*/ 258 w 287"/>
                <a:gd name="T61" fmla="*/ 449 h 1160"/>
                <a:gd name="T62" fmla="*/ 244 w 287"/>
                <a:gd name="T63" fmla="*/ 388 h 1160"/>
                <a:gd name="T64" fmla="*/ 102 w 287"/>
                <a:gd name="T65" fmla="*/ 452 h 1160"/>
                <a:gd name="T66" fmla="*/ 114 w 287"/>
                <a:gd name="T67" fmla="*/ 452 h 1160"/>
                <a:gd name="T68" fmla="*/ 168 w 287"/>
                <a:gd name="T69" fmla="*/ 213 h 1160"/>
                <a:gd name="T70" fmla="*/ 117 w 287"/>
                <a:gd name="T71" fmla="*/ 344 h 1160"/>
                <a:gd name="T72" fmla="*/ 114 w 287"/>
                <a:gd name="T73" fmla="*/ 257 h 1160"/>
                <a:gd name="T74" fmla="*/ 102 w 287"/>
                <a:gd name="T75" fmla="*/ 205 h 1160"/>
                <a:gd name="T76" fmla="*/ 134 w 287"/>
                <a:gd name="T77" fmla="*/ 223 h 1160"/>
                <a:gd name="T78" fmla="*/ 152 w 287"/>
                <a:gd name="T79" fmla="*/ 222 h 1160"/>
                <a:gd name="T80" fmla="*/ 159 w 287"/>
                <a:gd name="T81" fmla="*/ 184 h 1160"/>
                <a:gd name="T82" fmla="*/ 189 w 287"/>
                <a:gd name="T83" fmla="*/ 176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7" h="1160">
                  <a:moveTo>
                    <a:pt x="257" y="366"/>
                  </a:moveTo>
                  <a:cubicBezTo>
                    <a:pt x="258" y="353"/>
                    <a:pt x="279" y="285"/>
                    <a:pt x="280" y="271"/>
                  </a:cubicBezTo>
                  <a:cubicBezTo>
                    <a:pt x="281" y="257"/>
                    <a:pt x="287" y="214"/>
                    <a:pt x="282" y="199"/>
                  </a:cubicBezTo>
                  <a:cubicBezTo>
                    <a:pt x="277" y="183"/>
                    <a:pt x="247" y="188"/>
                    <a:pt x="247" y="188"/>
                  </a:cubicBezTo>
                  <a:cubicBezTo>
                    <a:pt x="247" y="188"/>
                    <a:pt x="240" y="172"/>
                    <a:pt x="226" y="168"/>
                  </a:cubicBezTo>
                  <a:cubicBezTo>
                    <a:pt x="211" y="164"/>
                    <a:pt x="229" y="145"/>
                    <a:pt x="213" y="135"/>
                  </a:cubicBezTo>
                  <a:cubicBezTo>
                    <a:pt x="203" y="128"/>
                    <a:pt x="206" y="92"/>
                    <a:pt x="202" y="78"/>
                  </a:cubicBezTo>
                  <a:cubicBezTo>
                    <a:pt x="199" y="64"/>
                    <a:pt x="190" y="35"/>
                    <a:pt x="181" y="23"/>
                  </a:cubicBezTo>
                  <a:cubicBezTo>
                    <a:pt x="171" y="10"/>
                    <a:pt x="152" y="17"/>
                    <a:pt x="152" y="17"/>
                  </a:cubicBezTo>
                  <a:cubicBezTo>
                    <a:pt x="108" y="0"/>
                    <a:pt x="86" y="37"/>
                    <a:pt x="82" y="57"/>
                  </a:cubicBezTo>
                  <a:cubicBezTo>
                    <a:pt x="79" y="77"/>
                    <a:pt x="89" y="114"/>
                    <a:pt x="77" y="140"/>
                  </a:cubicBezTo>
                  <a:cubicBezTo>
                    <a:pt x="66" y="165"/>
                    <a:pt x="91" y="174"/>
                    <a:pt x="76" y="189"/>
                  </a:cubicBezTo>
                  <a:cubicBezTo>
                    <a:pt x="60" y="203"/>
                    <a:pt x="74" y="208"/>
                    <a:pt x="59" y="215"/>
                  </a:cubicBezTo>
                  <a:cubicBezTo>
                    <a:pt x="45" y="221"/>
                    <a:pt x="40" y="224"/>
                    <a:pt x="40" y="237"/>
                  </a:cubicBezTo>
                  <a:cubicBezTo>
                    <a:pt x="40" y="250"/>
                    <a:pt x="28" y="284"/>
                    <a:pt x="22" y="314"/>
                  </a:cubicBezTo>
                  <a:cubicBezTo>
                    <a:pt x="15" y="344"/>
                    <a:pt x="8" y="355"/>
                    <a:pt x="4" y="366"/>
                  </a:cubicBezTo>
                  <a:cubicBezTo>
                    <a:pt x="0" y="378"/>
                    <a:pt x="2" y="382"/>
                    <a:pt x="4" y="388"/>
                  </a:cubicBezTo>
                  <a:cubicBezTo>
                    <a:pt x="6" y="393"/>
                    <a:pt x="7" y="394"/>
                    <a:pt x="7" y="412"/>
                  </a:cubicBezTo>
                  <a:cubicBezTo>
                    <a:pt x="7" y="431"/>
                    <a:pt x="38" y="434"/>
                    <a:pt x="38" y="434"/>
                  </a:cubicBezTo>
                  <a:cubicBezTo>
                    <a:pt x="38" y="434"/>
                    <a:pt x="40" y="451"/>
                    <a:pt x="40" y="467"/>
                  </a:cubicBezTo>
                  <a:cubicBezTo>
                    <a:pt x="40" y="482"/>
                    <a:pt x="30" y="526"/>
                    <a:pt x="28" y="538"/>
                  </a:cubicBezTo>
                  <a:cubicBezTo>
                    <a:pt x="26" y="550"/>
                    <a:pt x="35" y="546"/>
                    <a:pt x="35" y="546"/>
                  </a:cubicBezTo>
                  <a:cubicBezTo>
                    <a:pt x="35" y="546"/>
                    <a:pt x="35" y="559"/>
                    <a:pt x="33" y="578"/>
                  </a:cubicBezTo>
                  <a:cubicBezTo>
                    <a:pt x="30" y="597"/>
                    <a:pt x="27" y="724"/>
                    <a:pt x="27" y="759"/>
                  </a:cubicBezTo>
                  <a:cubicBezTo>
                    <a:pt x="27" y="794"/>
                    <a:pt x="23" y="842"/>
                    <a:pt x="27" y="842"/>
                  </a:cubicBezTo>
                  <a:cubicBezTo>
                    <a:pt x="32" y="842"/>
                    <a:pt x="47" y="843"/>
                    <a:pt x="47" y="843"/>
                  </a:cubicBezTo>
                  <a:cubicBezTo>
                    <a:pt x="47" y="843"/>
                    <a:pt x="45" y="866"/>
                    <a:pt x="46" y="895"/>
                  </a:cubicBezTo>
                  <a:cubicBezTo>
                    <a:pt x="47" y="923"/>
                    <a:pt x="70" y="1014"/>
                    <a:pt x="75" y="1036"/>
                  </a:cubicBezTo>
                  <a:cubicBezTo>
                    <a:pt x="79" y="1059"/>
                    <a:pt x="78" y="1079"/>
                    <a:pt x="70" y="1091"/>
                  </a:cubicBezTo>
                  <a:cubicBezTo>
                    <a:pt x="63" y="1103"/>
                    <a:pt x="57" y="1118"/>
                    <a:pt x="44" y="1127"/>
                  </a:cubicBezTo>
                  <a:cubicBezTo>
                    <a:pt x="31" y="1137"/>
                    <a:pt x="26" y="1141"/>
                    <a:pt x="28" y="1150"/>
                  </a:cubicBezTo>
                  <a:cubicBezTo>
                    <a:pt x="30" y="1158"/>
                    <a:pt x="46" y="1156"/>
                    <a:pt x="70" y="1155"/>
                  </a:cubicBezTo>
                  <a:cubicBezTo>
                    <a:pt x="94" y="1154"/>
                    <a:pt x="91" y="1139"/>
                    <a:pt x="94" y="1132"/>
                  </a:cubicBezTo>
                  <a:cubicBezTo>
                    <a:pt x="97" y="1125"/>
                    <a:pt x="108" y="1107"/>
                    <a:pt x="108" y="1107"/>
                  </a:cubicBezTo>
                  <a:cubicBezTo>
                    <a:pt x="108" y="1107"/>
                    <a:pt x="111" y="1110"/>
                    <a:pt x="111" y="1118"/>
                  </a:cubicBezTo>
                  <a:cubicBezTo>
                    <a:pt x="111" y="1127"/>
                    <a:pt x="107" y="1141"/>
                    <a:pt x="107" y="1141"/>
                  </a:cubicBezTo>
                  <a:cubicBezTo>
                    <a:pt x="117" y="1141"/>
                    <a:pt x="117" y="1141"/>
                    <a:pt x="117" y="1141"/>
                  </a:cubicBezTo>
                  <a:cubicBezTo>
                    <a:pt x="117" y="1141"/>
                    <a:pt x="120" y="1140"/>
                    <a:pt x="119" y="1132"/>
                  </a:cubicBezTo>
                  <a:cubicBezTo>
                    <a:pt x="118" y="1124"/>
                    <a:pt x="123" y="1106"/>
                    <a:pt x="127" y="1091"/>
                  </a:cubicBezTo>
                  <a:cubicBezTo>
                    <a:pt x="132" y="1075"/>
                    <a:pt x="123" y="1057"/>
                    <a:pt x="117" y="1050"/>
                  </a:cubicBezTo>
                  <a:cubicBezTo>
                    <a:pt x="112" y="1044"/>
                    <a:pt x="114" y="1009"/>
                    <a:pt x="115" y="974"/>
                  </a:cubicBezTo>
                  <a:cubicBezTo>
                    <a:pt x="117" y="939"/>
                    <a:pt x="119" y="901"/>
                    <a:pt x="115" y="885"/>
                  </a:cubicBezTo>
                  <a:cubicBezTo>
                    <a:pt x="112" y="868"/>
                    <a:pt x="107" y="846"/>
                    <a:pt x="107" y="846"/>
                  </a:cubicBezTo>
                  <a:cubicBezTo>
                    <a:pt x="167" y="851"/>
                    <a:pt x="167" y="851"/>
                    <a:pt x="167" y="851"/>
                  </a:cubicBezTo>
                  <a:cubicBezTo>
                    <a:pt x="167" y="851"/>
                    <a:pt x="169" y="863"/>
                    <a:pt x="169" y="889"/>
                  </a:cubicBezTo>
                  <a:cubicBezTo>
                    <a:pt x="169" y="916"/>
                    <a:pt x="169" y="934"/>
                    <a:pt x="169" y="977"/>
                  </a:cubicBezTo>
                  <a:cubicBezTo>
                    <a:pt x="169" y="1019"/>
                    <a:pt x="165" y="1035"/>
                    <a:pt x="160" y="1051"/>
                  </a:cubicBezTo>
                  <a:cubicBezTo>
                    <a:pt x="156" y="1068"/>
                    <a:pt x="159" y="1080"/>
                    <a:pt x="154" y="1096"/>
                  </a:cubicBezTo>
                  <a:cubicBezTo>
                    <a:pt x="149" y="1113"/>
                    <a:pt x="140" y="1125"/>
                    <a:pt x="135" y="1134"/>
                  </a:cubicBezTo>
                  <a:cubicBezTo>
                    <a:pt x="129" y="1143"/>
                    <a:pt x="127" y="1158"/>
                    <a:pt x="148" y="1159"/>
                  </a:cubicBezTo>
                  <a:cubicBezTo>
                    <a:pt x="170" y="1160"/>
                    <a:pt x="196" y="1150"/>
                    <a:pt x="196" y="1140"/>
                  </a:cubicBezTo>
                  <a:cubicBezTo>
                    <a:pt x="196" y="1131"/>
                    <a:pt x="198" y="1119"/>
                    <a:pt x="205" y="1104"/>
                  </a:cubicBezTo>
                  <a:cubicBezTo>
                    <a:pt x="213" y="1088"/>
                    <a:pt x="206" y="1075"/>
                    <a:pt x="204" y="1069"/>
                  </a:cubicBezTo>
                  <a:cubicBezTo>
                    <a:pt x="201" y="1062"/>
                    <a:pt x="202" y="1055"/>
                    <a:pt x="202" y="1043"/>
                  </a:cubicBezTo>
                  <a:cubicBezTo>
                    <a:pt x="202" y="1031"/>
                    <a:pt x="213" y="991"/>
                    <a:pt x="225" y="947"/>
                  </a:cubicBezTo>
                  <a:cubicBezTo>
                    <a:pt x="237" y="903"/>
                    <a:pt x="234" y="852"/>
                    <a:pt x="234" y="852"/>
                  </a:cubicBezTo>
                  <a:cubicBezTo>
                    <a:pt x="243" y="852"/>
                    <a:pt x="243" y="852"/>
                    <a:pt x="243" y="852"/>
                  </a:cubicBezTo>
                  <a:cubicBezTo>
                    <a:pt x="243" y="852"/>
                    <a:pt x="244" y="787"/>
                    <a:pt x="251" y="721"/>
                  </a:cubicBezTo>
                  <a:cubicBezTo>
                    <a:pt x="258" y="654"/>
                    <a:pt x="248" y="585"/>
                    <a:pt x="248" y="566"/>
                  </a:cubicBezTo>
                  <a:cubicBezTo>
                    <a:pt x="248" y="547"/>
                    <a:pt x="255" y="539"/>
                    <a:pt x="265" y="535"/>
                  </a:cubicBezTo>
                  <a:cubicBezTo>
                    <a:pt x="276" y="530"/>
                    <a:pt x="277" y="528"/>
                    <a:pt x="272" y="510"/>
                  </a:cubicBezTo>
                  <a:cubicBezTo>
                    <a:pt x="266" y="492"/>
                    <a:pt x="258" y="449"/>
                    <a:pt x="258" y="449"/>
                  </a:cubicBezTo>
                  <a:cubicBezTo>
                    <a:pt x="258" y="449"/>
                    <a:pt x="257" y="443"/>
                    <a:pt x="251" y="424"/>
                  </a:cubicBezTo>
                  <a:cubicBezTo>
                    <a:pt x="244" y="406"/>
                    <a:pt x="244" y="388"/>
                    <a:pt x="244" y="388"/>
                  </a:cubicBezTo>
                  <a:cubicBezTo>
                    <a:pt x="244" y="388"/>
                    <a:pt x="256" y="378"/>
                    <a:pt x="257" y="366"/>
                  </a:cubicBezTo>
                  <a:close/>
                  <a:moveTo>
                    <a:pt x="102" y="452"/>
                  </a:moveTo>
                  <a:cubicBezTo>
                    <a:pt x="110" y="434"/>
                    <a:pt x="110" y="434"/>
                    <a:pt x="110" y="434"/>
                  </a:cubicBezTo>
                  <a:cubicBezTo>
                    <a:pt x="114" y="452"/>
                    <a:pt x="114" y="452"/>
                    <a:pt x="114" y="452"/>
                  </a:cubicBezTo>
                  <a:lnTo>
                    <a:pt x="102" y="452"/>
                  </a:lnTo>
                  <a:close/>
                  <a:moveTo>
                    <a:pt x="168" y="213"/>
                  </a:moveTo>
                  <a:cubicBezTo>
                    <a:pt x="158" y="230"/>
                    <a:pt x="141" y="260"/>
                    <a:pt x="135" y="285"/>
                  </a:cubicBezTo>
                  <a:cubicBezTo>
                    <a:pt x="128" y="309"/>
                    <a:pt x="117" y="344"/>
                    <a:pt x="117" y="344"/>
                  </a:cubicBezTo>
                  <a:cubicBezTo>
                    <a:pt x="117" y="344"/>
                    <a:pt x="116" y="338"/>
                    <a:pt x="115" y="329"/>
                  </a:cubicBezTo>
                  <a:cubicBezTo>
                    <a:pt x="114" y="320"/>
                    <a:pt x="114" y="277"/>
                    <a:pt x="114" y="257"/>
                  </a:cubicBezTo>
                  <a:cubicBezTo>
                    <a:pt x="114" y="237"/>
                    <a:pt x="115" y="220"/>
                    <a:pt x="112" y="219"/>
                  </a:cubicBezTo>
                  <a:cubicBezTo>
                    <a:pt x="108" y="217"/>
                    <a:pt x="102" y="205"/>
                    <a:pt x="102" y="205"/>
                  </a:cubicBezTo>
                  <a:cubicBezTo>
                    <a:pt x="124" y="175"/>
                    <a:pt x="124" y="175"/>
                    <a:pt x="124" y="175"/>
                  </a:cubicBezTo>
                  <a:cubicBezTo>
                    <a:pt x="117" y="218"/>
                    <a:pt x="129" y="210"/>
                    <a:pt x="134" y="223"/>
                  </a:cubicBezTo>
                  <a:cubicBezTo>
                    <a:pt x="138" y="236"/>
                    <a:pt x="133" y="269"/>
                    <a:pt x="136" y="253"/>
                  </a:cubicBezTo>
                  <a:cubicBezTo>
                    <a:pt x="138" y="238"/>
                    <a:pt x="146" y="237"/>
                    <a:pt x="152" y="222"/>
                  </a:cubicBezTo>
                  <a:cubicBezTo>
                    <a:pt x="159" y="207"/>
                    <a:pt x="139" y="196"/>
                    <a:pt x="139" y="196"/>
                  </a:cubicBezTo>
                  <a:cubicBezTo>
                    <a:pt x="139" y="196"/>
                    <a:pt x="150" y="192"/>
                    <a:pt x="159" y="184"/>
                  </a:cubicBezTo>
                  <a:cubicBezTo>
                    <a:pt x="169" y="175"/>
                    <a:pt x="182" y="164"/>
                    <a:pt x="182" y="164"/>
                  </a:cubicBezTo>
                  <a:cubicBezTo>
                    <a:pt x="189" y="176"/>
                    <a:pt x="189" y="176"/>
                    <a:pt x="189" y="176"/>
                  </a:cubicBezTo>
                  <a:cubicBezTo>
                    <a:pt x="189" y="176"/>
                    <a:pt x="178" y="196"/>
                    <a:pt x="168" y="2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0" name="Freeform: Shape 28"/>
            <p:cNvSpPr>
              <a:spLocks/>
            </p:cNvSpPr>
            <p:nvPr/>
          </p:nvSpPr>
          <p:spPr bwMode="auto">
            <a:xfrm>
              <a:off x="7313183" y="1061201"/>
              <a:ext cx="907890" cy="2830359"/>
            </a:xfrm>
            <a:custGeom>
              <a:avLst/>
              <a:gdLst>
                <a:gd name="T0" fmla="*/ 379 w 386"/>
                <a:gd name="T1" fmla="*/ 464 h 1210"/>
                <a:gd name="T2" fmla="*/ 364 w 386"/>
                <a:gd name="T3" fmla="*/ 267 h 1210"/>
                <a:gd name="T4" fmla="*/ 269 w 386"/>
                <a:gd name="T5" fmla="*/ 191 h 1210"/>
                <a:gd name="T6" fmla="*/ 251 w 386"/>
                <a:gd name="T7" fmla="*/ 145 h 1210"/>
                <a:gd name="T8" fmla="*/ 266 w 386"/>
                <a:gd name="T9" fmla="*/ 116 h 1210"/>
                <a:gd name="T10" fmla="*/ 263 w 386"/>
                <a:gd name="T11" fmla="*/ 82 h 1210"/>
                <a:gd name="T12" fmla="*/ 205 w 386"/>
                <a:gd name="T13" fmla="*/ 0 h 1210"/>
                <a:gd name="T14" fmla="*/ 155 w 386"/>
                <a:gd name="T15" fmla="*/ 90 h 1210"/>
                <a:gd name="T16" fmla="*/ 174 w 386"/>
                <a:gd name="T17" fmla="*/ 126 h 1210"/>
                <a:gd name="T18" fmla="*/ 176 w 386"/>
                <a:gd name="T19" fmla="*/ 167 h 1210"/>
                <a:gd name="T20" fmla="*/ 177 w 386"/>
                <a:gd name="T21" fmla="*/ 167 h 1210"/>
                <a:gd name="T22" fmla="*/ 156 w 386"/>
                <a:gd name="T23" fmla="*/ 186 h 1210"/>
                <a:gd name="T24" fmla="*/ 99 w 386"/>
                <a:gd name="T25" fmla="*/ 207 h 1210"/>
                <a:gd name="T26" fmla="*/ 57 w 386"/>
                <a:gd name="T27" fmla="*/ 370 h 1210"/>
                <a:gd name="T28" fmla="*/ 38 w 386"/>
                <a:gd name="T29" fmla="*/ 604 h 1210"/>
                <a:gd name="T30" fmla="*/ 68 w 386"/>
                <a:gd name="T31" fmla="*/ 598 h 1210"/>
                <a:gd name="T32" fmla="*/ 68 w 386"/>
                <a:gd name="T33" fmla="*/ 607 h 1210"/>
                <a:gd name="T34" fmla="*/ 41 w 386"/>
                <a:gd name="T35" fmla="*/ 619 h 1210"/>
                <a:gd name="T36" fmla="*/ 47 w 386"/>
                <a:gd name="T37" fmla="*/ 662 h 1210"/>
                <a:gd name="T38" fmla="*/ 3 w 386"/>
                <a:gd name="T39" fmla="*/ 849 h 1210"/>
                <a:gd name="T40" fmla="*/ 99 w 386"/>
                <a:gd name="T41" fmla="*/ 898 h 1210"/>
                <a:gd name="T42" fmla="*/ 118 w 386"/>
                <a:gd name="T43" fmla="*/ 899 h 1210"/>
                <a:gd name="T44" fmla="*/ 127 w 386"/>
                <a:gd name="T45" fmla="*/ 1051 h 1210"/>
                <a:gd name="T46" fmla="*/ 118 w 386"/>
                <a:gd name="T47" fmla="*/ 1153 h 1210"/>
                <a:gd name="T48" fmla="*/ 181 w 386"/>
                <a:gd name="T49" fmla="*/ 1159 h 1210"/>
                <a:gd name="T50" fmla="*/ 194 w 386"/>
                <a:gd name="T51" fmla="*/ 1084 h 1210"/>
                <a:gd name="T52" fmla="*/ 192 w 386"/>
                <a:gd name="T53" fmla="*/ 968 h 1210"/>
                <a:gd name="T54" fmla="*/ 222 w 386"/>
                <a:gd name="T55" fmla="*/ 712 h 1210"/>
                <a:gd name="T56" fmla="*/ 252 w 386"/>
                <a:gd name="T57" fmla="*/ 767 h 1210"/>
                <a:gd name="T58" fmla="*/ 285 w 386"/>
                <a:gd name="T59" fmla="*/ 1024 h 1210"/>
                <a:gd name="T60" fmla="*/ 277 w 386"/>
                <a:gd name="T61" fmla="*/ 1067 h 1210"/>
                <a:gd name="T62" fmla="*/ 298 w 386"/>
                <a:gd name="T63" fmla="*/ 1146 h 1210"/>
                <a:gd name="T64" fmla="*/ 355 w 386"/>
                <a:gd name="T65" fmla="*/ 1205 h 1210"/>
                <a:gd name="T66" fmla="*/ 347 w 386"/>
                <a:gd name="T67" fmla="*/ 1105 h 1210"/>
                <a:gd name="T68" fmla="*/ 351 w 386"/>
                <a:gd name="T69" fmla="*/ 1046 h 1210"/>
                <a:gd name="T70" fmla="*/ 356 w 386"/>
                <a:gd name="T71" fmla="*/ 829 h 1210"/>
                <a:gd name="T72" fmla="*/ 354 w 386"/>
                <a:gd name="T73" fmla="*/ 603 h 1210"/>
                <a:gd name="T74" fmla="*/ 367 w 386"/>
                <a:gd name="T75" fmla="*/ 565 h 1210"/>
                <a:gd name="T76" fmla="*/ 109 w 386"/>
                <a:gd name="T77" fmla="*/ 669 h 1210"/>
                <a:gd name="T78" fmla="*/ 91 w 386"/>
                <a:gd name="T79" fmla="*/ 666 h 1210"/>
                <a:gd name="T80" fmla="*/ 90 w 386"/>
                <a:gd name="T81" fmla="*/ 617 h 1210"/>
                <a:gd name="T82" fmla="*/ 101 w 386"/>
                <a:gd name="T83" fmla="*/ 628 h 1210"/>
                <a:gd name="T84" fmla="*/ 108 w 386"/>
                <a:gd name="T85" fmla="*/ 649 h 1210"/>
                <a:gd name="T86" fmla="*/ 223 w 386"/>
                <a:gd name="T87" fmla="*/ 505 h 1210"/>
                <a:gd name="T88" fmla="*/ 221 w 386"/>
                <a:gd name="T89" fmla="*/ 232 h 1210"/>
                <a:gd name="T90" fmla="*/ 215 w 386"/>
                <a:gd name="T91" fmla="*/ 208 h 1210"/>
                <a:gd name="T92" fmla="*/ 205 w 386"/>
                <a:gd name="T93" fmla="*/ 231 h 1210"/>
                <a:gd name="T94" fmla="*/ 199 w 386"/>
                <a:gd name="T95" fmla="*/ 505 h 1210"/>
                <a:gd name="T96" fmla="*/ 190 w 386"/>
                <a:gd name="T97" fmla="*/ 325 h 1210"/>
                <a:gd name="T98" fmla="*/ 173 w 386"/>
                <a:gd name="T99" fmla="*/ 188 h 1210"/>
                <a:gd name="T100" fmla="*/ 182 w 386"/>
                <a:gd name="T101" fmla="*/ 176 h 1210"/>
                <a:gd name="T102" fmla="*/ 248 w 386"/>
                <a:gd name="T103" fmla="*/ 179 h 1210"/>
                <a:gd name="T104" fmla="*/ 259 w 386"/>
                <a:gd name="T105" fmla="*/ 196 h 1210"/>
                <a:gd name="T106" fmla="*/ 258 w 386"/>
                <a:gd name="T107" fmla="*/ 201 h 1210"/>
                <a:gd name="T108" fmla="*/ 260 w 386"/>
                <a:gd name="T109" fmla="*/ 256 h 1210"/>
                <a:gd name="T110" fmla="*/ 301 w 386"/>
                <a:gd name="T111" fmla="*/ 488 h 1210"/>
                <a:gd name="T112" fmla="*/ 360 w 386"/>
                <a:gd name="T113" fmla="*/ 585 h 1210"/>
                <a:gd name="T114" fmla="*/ 328 w 386"/>
                <a:gd name="T115" fmla="*/ 554 h 1210"/>
                <a:gd name="T116" fmla="*/ 360 w 386"/>
                <a:gd name="T117" fmla="*/ 585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" h="1210">
                  <a:moveTo>
                    <a:pt x="379" y="512"/>
                  </a:moveTo>
                  <a:cubicBezTo>
                    <a:pt x="385" y="497"/>
                    <a:pt x="386" y="471"/>
                    <a:pt x="379" y="464"/>
                  </a:cubicBezTo>
                  <a:cubicBezTo>
                    <a:pt x="372" y="456"/>
                    <a:pt x="383" y="413"/>
                    <a:pt x="376" y="380"/>
                  </a:cubicBezTo>
                  <a:cubicBezTo>
                    <a:pt x="370" y="347"/>
                    <a:pt x="365" y="295"/>
                    <a:pt x="364" y="267"/>
                  </a:cubicBezTo>
                  <a:cubicBezTo>
                    <a:pt x="364" y="239"/>
                    <a:pt x="362" y="219"/>
                    <a:pt x="326" y="210"/>
                  </a:cubicBezTo>
                  <a:cubicBezTo>
                    <a:pt x="302" y="204"/>
                    <a:pt x="282" y="197"/>
                    <a:pt x="269" y="191"/>
                  </a:cubicBezTo>
                  <a:cubicBezTo>
                    <a:pt x="269" y="191"/>
                    <a:pt x="255" y="179"/>
                    <a:pt x="252" y="168"/>
                  </a:cubicBezTo>
                  <a:cubicBezTo>
                    <a:pt x="251" y="159"/>
                    <a:pt x="251" y="150"/>
                    <a:pt x="251" y="145"/>
                  </a:cubicBezTo>
                  <a:cubicBezTo>
                    <a:pt x="253" y="136"/>
                    <a:pt x="253" y="129"/>
                    <a:pt x="253" y="124"/>
                  </a:cubicBezTo>
                  <a:cubicBezTo>
                    <a:pt x="253" y="118"/>
                    <a:pt x="264" y="126"/>
                    <a:pt x="266" y="116"/>
                  </a:cubicBezTo>
                  <a:cubicBezTo>
                    <a:pt x="269" y="107"/>
                    <a:pt x="271" y="85"/>
                    <a:pt x="269" y="84"/>
                  </a:cubicBezTo>
                  <a:cubicBezTo>
                    <a:pt x="267" y="82"/>
                    <a:pt x="265" y="82"/>
                    <a:pt x="263" y="82"/>
                  </a:cubicBezTo>
                  <a:cubicBezTo>
                    <a:pt x="263" y="79"/>
                    <a:pt x="265" y="59"/>
                    <a:pt x="263" y="38"/>
                  </a:cubicBezTo>
                  <a:cubicBezTo>
                    <a:pt x="262" y="18"/>
                    <a:pt x="242" y="2"/>
                    <a:pt x="205" y="0"/>
                  </a:cubicBezTo>
                  <a:cubicBezTo>
                    <a:pt x="184" y="0"/>
                    <a:pt x="160" y="16"/>
                    <a:pt x="157" y="38"/>
                  </a:cubicBezTo>
                  <a:cubicBezTo>
                    <a:pt x="154" y="60"/>
                    <a:pt x="155" y="90"/>
                    <a:pt x="155" y="90"/>
                  </a:cubicBezTo>
                  <a:cubicBezTo>
                    <a:pt x="155" y="90"/>
                    <a:pt x="148" y="105"/>
                    <a:pt x="154" y="117"/>
                  </a:cubicBezTo>
                  <a:cubicBezTo>
                    <a:pt x="160" y="129"/>
                    <a:pt x="174" y="126"/>
                    <a:pt x="174" y="126"/>
                  </a:cubicBezTo>
                  <a:cubicBezTo>
                    <a:pt x="174" y="126"/>
                    <a:pt x="177" y="145"/>
                    <a:pt x="177" y="155"/>
                  </a:cubicBezTo>
                  <a:cubicBezTo>
                    <a:pt x="177" y="160"/>
                    <a:pt x="177" y="164"/>
                    <a:pt x="176" y="167"/>
                  </a:cubicBezTo>
                  <a:cubicBezTo>
                    <a:pt x="176" y="167"/>
                    <a:pt x="176" y="167"/>
                    <a:pt x="176" y="167"/>
                  </a:cubicBezTo>
                  <a:cubicBezTo>
                    <a:pt x="176" y="167"/>
                    <a:pt x="177" y="167"/>
                    <a:pt x="177" y="167"/>
                  </a:cubicBezTo>
                  <a:cubicBezTo>
                    <a:pt x="176" y="167"/>
                    <a:pt x="176" y="167"/>
                    <a:pt x="176" y="167"/>
                  </a:cubicBezTo>
                  <a:cubicBezTo>
                    <a:pt x="176" y="167"/>
                    <a:pt x="164" y="182"/>
                    <a:pt x="156" y="186"/>
                  </a:cubicBezTo>
                  <a:cubicBezTo>
                    <a:pt x="143" y="192"/>
                    <a:pt x="123" y="200"/>
                    <a:pt x="107" y="205"/>
                  </a:cubicBezTo>
                  <a:cubicBezTo>
                    <a:pt x="104" y="206"/>
                    <a:pt x="102" y="206"/>
                    <a:pt x="99" y="207"/>
                  </a:cubicBezTo>
                  <a:cubicBezTo>
                    <a:pt x="80" y="213"/>
                    <a:pt x="65" y="218"/>
                    <a:pt x="65" y="244"/>
                  </a:cubicBezTo>
                  <a:cubicBezTo>
                    <a:pt x="64" y="274"/>
                    <a:pt x="61" y="331"/>
                    <a:pt x="57" y="370"/>
                  </a:cubicBezTo>
                  <a:cubicBezTo>
                    <a:pt x="53" y="408"/>
                    <a:pt x="41" y="490"/>
                    <a:pt x="41" y="516"/>
                  </a:cubicBezTo>
                  <a:cubicBezTo>
                    <a:pt x="40" y="542"/>
                    <a:pt x="37" y="598"/>
                    <a:pt x="38" y="604"/>
                  </a:cubicBezTo>
                  <a:cubicBezTo>
                    <a:pt x="38" y="609"/>
                    <a:pt x="42" y="609"/>
                    <a:pt x="42" y="615"/>
                  </a:cubicBezTo>
                  <a:cubicBezTo>
                    <a:pt x="43" y="612"/>
                    <a:pt x="48" y="598"/>
                    <a:pt x="68" y="598"/>
                  </a:cubicBezTo>
                  <a:cubicBezTo>
                    <a:pt x="90" y="598"/>
                    <a:pt x="90" y="614"/>
                    <a:pt x="90" y="614"/>
                  </a:cubicBezTo>
                  <a:cubicBezTo>
                    <a:pt x="83" y="607"/>
                    <a:pt x="83" y="607"/>
                    <a:pt x="68" y="607"/>
                  </a:cubicBezTo>
                  <a:cubicBezTo>
                    <a:pt x="54" y="606"/>
                    <a:pt x="43" y="614"/>
                    <a:pt x="42" y="615"/>
                  </a:cubicBezTo>
                  <a:cubicBezTo>
                    <a:pt x="42" y="616"/>
                    <a:pt x="42" y="618"/>
                    <a:pt x="41" y="619"/>
                  </a:cubicBezTo>
                  <a:cubicBezTo>
                    <a:pt x="39" y="630"/>
                    <a:pt x="39" y="639"/>
                    <a:pt x="45" y="646"/>
                  </a:cubicBezTo>
                  <a:cubicBezTo>
                    <a:pt x="50" y="653"/>
                    <a:pt x="47" y="662"/>
                    <a:pt x="47" y="662"/>
                  </a:cubicBezTo>
                  <a:cubicBezTo>
                    <a:pt x="0" y="660"/>
                    <a:pt x="0" y="660"/>
                    <a:pt x="0" y="660"/>
                  </a:cubicBezTo>
                  <a:cubicBezTo>
                    <a:pt x="3" y="849"/>
                    <a:pt x="3" y="849"/>
                    <a:pt x="3" y="849"/>
                  </a:cubicBezTo>
                  <a:cubicBezTo>
                    <a:pt x="78" y="907"/>
                    <a:pt x="78" y="907"/>
                    <a:pt x="78" y="907"/>
                  </a:cubicBezTo>
                  <a:cubicBezTo>
                    <a:pt x="78" y="907"/>
                    <a:pt x="89" y="899"/>
                    <a:pt x="99" y="898"/>
                  </a:cubicBezTo>
                  <a:cubicBezTo>
                    <a:pt x="100" y="898"/>
                    <a:pt x="101" y="898"/>
                    <a:pt x="101" y="898"/>
                  </a:cubicBezTo>
                  <a:cubicBezTo>
                    <a:pt x="112" y="898"/>
                    <a:pt x="118" y="899"/>
                    <a:pt x="118" y="899"/>
                  </a:cubicBezTo>
                  <a:cubicBezTo>
                    <a:pt x="118" y="899"/>
                    <a:pt x="115" y="955"/>
                    <a:pt x="115" y="977"/>
                  </a:cubicBezTo>
                  <a:cubicBezTo>
                    <a:pt x="115" y="1000"/>
                    <a:pt x="117" y="1035"/>
                    <a:pt x="127" y="1051"/>
                  </a:cubicBezTo>
                  <a:cubicBezTo>
                    <a:pt x="136" y="1067"/>
                    <a:pt x="138" y="1073"/>
                    <a:pt x="138" y="1087"/>
                  </a:cubicBezTo>
                  <a:cubicBezTo>
                    <a:pt x="138" y="1101"/>
                    <a:pt x="117" y="1140"/>
                    <a:pt x="118" y="1153"/>
                  </a:cubicBezTo>
                  <a:cubicBezTo>
                    <a:pt x="118" y="1166"/>
                    <a:pt x="121" y="1186"/>
                    <a:pt x="143" y="1186"/>
                  </a:cubicBezTo>
                  <a:cubicBezTo>
                    <a:pt x="165" y="1185"/>
                    <a:pt x="181" y="1176"/>
                    <a:pt x="181" y="1159"/>
                  </a:cubicBezTo>
                  <a:cubicBezTo>
                    <a:pt x="181" y="1141"/>
                    <a:pt x="178" y="1130"/>
                    <a:pt x="185" y="1124"/>
                  </a:cubicBezTo>
                  <a:cubicBezTo>
                    <a:pt x="193" y="1117"/>
                    <a:pt x="181" y="1101"/>
                    <a:pt x="194" y="1084"/>
                  </a:cubicBezTo>
                  <a:cubicBezTo>
                    <a:pt x="206" y="1067"/>
                    <a:pt x="193" y="1066"/>
                    <a:pt x="196" y="1050"/>
                  </a:cubicBezTo>
                  <a:cubicBezTo>
                    <a:pt x="199" y="1034"/>
                    <a:pt x="193" y="987"/>
                    <a:pt x="192" y="968"/>
                  </a:cubicBezTo>
                  <a:cubicBezTo>
                    <a:pt x="191" y="949"/>
                    <a:pt x="194" y="926"/>
                    <a:pt x="204" y="846"/>
                  </a:cubicBezTo>
                  <a:cubicBezTo>
                    <a:pt x="213" y="765"/>
                    <a:pt x="219" y="729"/>
                    <a:pt x="222" y="712"/>
                  </a:cubicBezTo>
                  <a:cubicBezTo>
                    <a:pt x="225" y="694"/>
                    <a:pt x="229" y="672"/>
                    <a:pt x="229" y="672"/>
                  </a:cubicBezTo>
                  <a:cubicBezTo>
                    <a:pt x="229" y="672"/>
                    <a:pt x="242" y="748"/>
                    <a:pt x="252" y="767"/>
                  </a:cubicBezTo>
                  <a:cubicBezTo>
                    <a:pt x="262" y="785"/>
                    <a:pt x="274" y="879"/>
                    <a:pt x="277" y="907"/>
                  </a:cubicBezTo>
                  <a:cubicBezTo>
                    <a:pt x="280" y="934"/>
                    <a:pt x="278" y="1015"/>
                    <a:pt x="285" y="1024"/>
                  </a:cubicBezTo>
                  <a:cubicBezTo>
                    <a:pt x="291" y="1032"/>
                    <a:pt x="294" y="1044"/>
                    <a:pt x="294" y="1044"/>
                  </a:cubicBezTo>
                  <a:cubicBezTo>
                    <a:pt x="294" y="1044"/>
                    <a:pt x="277" y="1054"/>
                    <a:pt x="277" y="1067"/>
                  </a:cubicBezTo>
                  <a:cubicBezTo>
                    <a:pt x="277" y="1081"/>
                    <a:pt x="290" y="1092"/>
                    <a:pt x="289" y="1110"/>
                  </a:cubicBezTo>
                  <a:cubicBezTo>
                    <a:pt x="289" y="1128"/>
                    <a:pt x="291" y="1143"/>
                    <a:pt x="298" y="1146"/>
                  </a:cubicBezTo>
                  <a:cubicBezTo>
                    <a:pt x="305" y="1150"/>
                    <a:pt x="304" y="1180"/>
                    <a:pt x="313" y="1191"/>
                  </a:cubicBezTo>
                  <a:cubicBezTo>
                    <a:pt x="322" y="1201"/>
                    <a:pt x="337" y="1210"/>
                    <a:pt x="355" y="1205"/>
                  </a:cubicBezTo>
                  <a:cubicBezTo>
                    <a:pt x="373" y="1199"/>
                    <a:pt x="373" y="1175"/>
                    <a:pt x="364" y="1152"/>
                  </a:cubicBezTo>
                  <a:cubicBezTo>
                    <a:pt x="355" y="1129"/>
                    <a:pt x="344" y="1114"/>
                    <a:pt x="347" y="1105"/>
                  </a:cubicBezTo>
                  <a:cubicBezTo>
                    <a:pt x="351" y="1096"/>
                    <a:pt x="354" y="1082"/>
                    <a:pt x="345" y="1073"/>
                  </a:cubicBezTo>
                  <a:cubicBezTo>
                    <a:pt x="336" y="1064"/>
                    <a:pt x="345" y="1054"/>
                    <a:pt x="351" y="1046"/>
                  </a:cubicBezTo>
                  <a:cubicBezTo>
                    <a:pt x="357" y="1038"/>
                    <a:pt x="356" y="1002"/>
                    <a:pt x="356" y="982"/>
                  </a:cubicBezTo>
                  <a:cubicBezTo>
                    <a:pt x="357" y="962"/>
                    <a:pt x="354" y="864"/>
                    <a:pt x="356" y="829"/>
                  </a:cubicBezTo>
                  <a:cubicBezTo>
                    <a:pt x="357" y="793"/>
                    <a:pt x="360" y="685"/>
                    <a:pt x="355" y="655"/>
                  </a:cubicBezTo>
                  <a:cubicBezTo>
                    <a:pt x="350" y="625"/>
                    <a:pt x="354" y="603"/>
                    <a:pt x="354" y="603"/>
                  </a:cubicBezTo>
                  <a:cubicBezTo>
                    <a:pt x="354" y="603"/>
                    <a:pt x="366" y="609"/>
                    <a:pt x="366" y="597"/>
                  </a:cubicBezTo>
                  <a:cubicBezTo>
                    <a:pt x="366" y="586"/>
                    <a:pt x="362" y="584"/>
                    <a:pt x="367" y="565"/>
                  </a:cubicBezTo>
                  <a:cubicBezTo>
                    <a:pt x="372" y="545"/>
                    <a:pt x="373" y="527"/>
                    <a:pt x="379" y="512"/>
                  </a:cubicBezTo>
                  <a:close/>
                  <a:moveTo>
                    <a:pt x="109" y="669"/>
                  </a:moveTo>
                  <a:cubicBezTo>
                    <a:pt x="99" y="668"/>
                    <a:pt x="99" y="668"/>
                    <a:pt x="99" y="668"/>
                  </a:cubicBezTo>
                  <a:cubicBezTo>
                    <a:pt x="91" y="666"/>
                    <a:pt x="91" y="666"/>
                    <a:pt x="91" y="666"/>
                  </a:cubicBezTo>
                  <a:cubicBezTo>
                    <a:pt x="91" y="666"/>
                    <a:pt x="93" y="653"/>
                    <a:pt x="90" y="644"/>
                  </a:cubicBezTo>
                  <a:cubicBezTo>
                    <a:pt x="87" y="635"/>
                    <a:pt x="88" y="627"/>
                    <a:pt x="90" y="617"/>
                  </a:cubicBezTo>
                  <a:cubicBezTo>
                    <a:pt x="90" y="617"/>
                    <a:pt x="93" y="627"/>
                    <a:pt x="99" y="628"/>
                  </a:cubicBezTo>
                  <a:cubicBezTo>
                    <a:pt x="100" y="628"/>
                    <a:pt x="100" y="628"/>
                    <a:pt x="101" y="628"/>
                  </a:cubicBezTo>
                  <a:cubicBezTo>
                    <a:pt x="108" y="628"/>
                    <a:pt x="111" y="629"/>
                    <a:pt x="111" y="629"/>
                  </a:cubicBezTo>
                  <a:cubicBezTo>
                    <a:pt x="111" y="629"/>
                    <a:pt x="108" y="640"/>
                    <a:pt x="108" y="649"/>
                  </a:cubicBezTo>
                  <a:cubicBezTo>
                    <a:pt x="108" y="659"/>
                    <a:pt x="109" y="669"/>
                    <a:pt x="109" y="669"/>
                  </a:cubicBezTo>
                  <a:close/>
                  <a:moveTo>
                    <a:pt x="223" y="505"/>
                  </a:moveTo>
                  <a:cubicBezTo>
                    <a:pt x="225" y="464"/>
                    <a:pt x="224" y="347"/>
                    <a:pt x="223" y="322"/>
                  </a:cubicBezTo>
                  <a:cubicBezTo>
                    <a:pt x="223" y="296"/>
                    <a:pt x="218" y="239"/>
                    <a:pt x="221" y="232"/>
                  </a:cubicBezTo>
                  <a:cubicBezTo>
                    <a:pt x="224" y="224"/>
                    <a:pt x="232" y="218"/>
                    <a:pt x="241" y="223"/>
                  </a:cubicBezTo>
                  <a:cubicBezTo>
                    <a:pt x="241" y="223"/>
                    <a:pt x="231" y="208"/>
                    <a:pt x="215" y="208"/>
                  </a:cubicBezTo>
                  <a:cubicBezTo>
                    <a:pt x="199" y="208"/>
                    <a:pt x="188" y="223"/>
                    <a:pt x="188" y="223"/>
                  </a:cubicBezTo>
                  <a:cubicBezTo>
                    <a:pt x="188" y="223"/>
                    <a:pt x="206" y="219"/>
                    <a:pt x="205" y="231"/>
                  </a:cubicBezTo>
                  <a:cubicBezTo>
                    <a:pt x="205" y="243"/>
                    <a:pt x="199" y="305"/>
                    <a:pt x="199" y="346"/>
                  </a:cubicBezTo>
                  <a:cubicBezTo>
                    <a:pt x="199" y="383"/>
                    <a:pt x="196" y="472"/>
                    <a:pt x="199" y="505"/>
                  </a:cubicBezTo>
                  <a:cubicBezTo>
                    <a:pt x="187" y="504"/>
                    <a:pt x="183" y="503"/>
                    <a:pt x="183" y="503"/>
                  </a:cubicBezTo>
                  <a:cubicBezTo>
                    <a:pt x="183" y="503"/>
                    <a:pt x="194" y="386"/>
                    <a:pt x="190" y="325"/>
                  </a:cubicBezTo>
                  <a:cubicBezTo>
                    <a:pt x="186" y="279"/>
                    <a:pt x="178" y="220"/>
                    <a:pt x="173" y="188"/>
                  </a:cubicBezTo>
                  <a:cubicBezTo>
                    <a:pt x="173" y="188"/>
                    <a:pt x="173" y="188"/>
                    <a:pt x="173" y="188"/>
                  </a:cubicBezTo>
                  <a:cubicBezTo>
                    <a:pt x="173" y="188"/>
                    <a:pt x="178" y="170"/>
                    <a:pt x="182" y="176"/>
                  </a:cubicBezTo>
                  <a:cubicBezTo>
                    <a:pt x="182" y="176"/>
                    <a:pt x="182" y="176"/>
                    <a:pt x="182" y="176"/>
                  </a:cubicBezTo>
                  <a:cubicBezTo>
                    <a:pt x="190" y="189"/>
                    <a:pt x="203" y="204"/>
                    <a:pt x="212" y="204"/>
                  </a:cubicBezTo>
                  <a:cubicBezTo>
                    <a:pt x="222" y="204"/>
                    <a:pt x="238" y="193"/>
                    <a:pt x="248" y="179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48" y="179"/>
                    <a:pt x="258" y="182"/>
                    <a:pt x="259" y="196"/>
                  </a:cubicBezTo>
                  <a:cubicBezTo>
                    <a:pt x="259" y="197"/>
                    <a:pt x="258" y="199"/>
                    <a:pt x="258" y="201"/>
                  </a:cubicBezTo>
                  <a:cubicBezTo>
                    <a:pt x="258" y="201"/>
                    <a:pt x="258" y="201"/>
                    <a:pt x="258" y="201"/>
                  </a:cubicBezTo>
                  <a:cubicBezTo>
                    <a:pt x="258" y="201"/>
                    <a:pt x="258" y="201"/>
                    <a:pt x="258" y="201"/>
                  </a:cubicBezTo>
                  <a:cubicBezTo>
                    <a:pt x="258" y="213"/>
                    <a:pt x="258" y="230"/>
                    <a:pt x="260" y="256"/>
                  </a:cubicBezTo>
                  <a:cubicBezTo>
                    <a:pt x="263" y="335"/>
                    <a:pt x="277" y="429"/>
                    <a:pt x="284" y="450"/>
                  </a:cubicBezTo>
                  <a:cubicBezTo>
                    <a:pt x="292" y="472"/>
                    <a:pt x="301" y="488"/>
                    <a:pt x="301" y="488"/>
                  </a:cubicBezTo>
                  <a:cubicBezTo>
                    <a:pt x="301" y="488"/>
                    <a:pt x="251" y="504"/>
                    <a:pt x="223" y="505"/>
                  </a:cubicBezTo>
                  <a:close/>
                  <a:moveTo>
                    <a:pt x="360" y="585"/>
                  </a:moveTo>
                  <a:cubicBezTo>
                    <a:pt x="358" y="573"/>
                    <a:pt x="361" y="568"/>
                    <a:pt x="352" y="561"/>
                  </a:cubicBezTo>
                  <a:cubicBezTo>
                    <a:pt x="343" y="554"/>
                    <a:pt x="328" y="554"/>
                    <a:pt x="328" y="554"/>
                  </a:cubicBezTo>
                  <a:cubicBezTo>
                    <a:pt x="328" y="554"/>
                    <a:pt x="350" y="545"/>
                    <a:pt x="360" y="557"/>
                  </a:cubicBezTo>
                  <a:cubicBezTo>
                    <a:pt x="369" y="570"/>
                    <a:pt x="360" y="585"/>
                    <a:pt x="360" y="5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1" name="Freeform: Shape 29"/>
            <p:cNvSpPr>
              <a:spLocks/>
            </p:cNvSpPr>
            <p:nvPr/>
          </p:nvSpPr>
          <p:spPr bwMode="auto">
            <a:xfrm>
              <a:off x="6083759" y="1705199"/>
              <a:ext cx="572986" cy="2130368"/>
            </a:xfrm>
            <a:custGeom>
              <a:avLst/>
              <a:gdLst>
                <a:gd name="T0" fmla="*/ 221 w 224"/>
                <a:gd name="T1" fmla="*/ 237 h 906"/>
                <a:gd name="T2" fmla="*/ 178 w 224"/>
                <a:gd name="T3" fmla="*/ 151 h 906"/>
                <a:gd name="T4" fmla="*/ 161 w 224"/>
                <a:gd name="T5" fmla="*/ 98 h 906"/>
                <a:gd name="T6" fmla="*/ 148 w 224"/>
                <a:gd name="T7" fmla="*/ 36 h 906"/>
                <a:gd name="T8" fmla="*/ 107 w 224"/>
                <a:gd name="T9" fmla="*/ 0 h 906"/>
                <a:gd name="T10" fmla="*/ 63 w 224"/>
                <a:gd name="T11" fmla="*/ 101 h 906"/>
                <a:gd name="T12" fmla="*/ 48 w 224"/>
                <a:gd name="T13" fmla="*/ 145 h 906"/>
                <a:gd name="T14" fmla="*/ 7 w 224"/>
                <a:gd name="T15" fmla="*/ 204 h 906"/>
                <a:gd name="T16" fmla="*/ 2 w 224"/>
                <a:gd name="T17" fmla="*/ 302 h 906"/>
                <a:gd name="T18" fmla="*/ 28 w 224"/>
                <a:gd name="T19" fmla="*/ 360 h 906"/>
                <a:gd name="T20" fmla="*/ 31 w 224"/>
                <a:gd name="T21" fmla="*/ 411 h 906"/>
                <a:gd name="T22" fmla="*/ 35 w 224"/>
                <a:gd name="T23" fmla="*/ 565 h 906"/>
                <a:gd name="T24" fmla="*/ 54 w 224"/>
                <a:gd name="T25" fmla="*/ 607 h 906"/>
                <a:gd name="T26" fmla="*/ 81 w 224"/>
                <a:gd name="T27" fmla="*/ 790 h 906"/>
                <a:gd name="T28" fmla="*/ 89 w 224"/>
                <a:gd name="T29" fmla="*/ 869 h 906"/>
                <a:gd name="T30" fmla="*/ 112 w 224"/>
                <a:gd name="T31" fmla="*/ 906 h 906"/>
                <a:gd name="T32" fmla="*/ 122 w 224"/>
                <a:gd name="T33" fmla="*/ 847 h 906"/>
                <a:gd name="T34" fmla="*/ 157 w 224"/>
                <a:gd name="T35" fmla="*/ 853 h 906"/>
                <a:gd name="T36" fmla="*/ 124 w 224"/>
                <a:gd name="T37" fmla="*/ 764 h 906"/>
                <a:gd name="T38" fmla="*/ 156 w 224"/>
                <a:gd name="T39" fmla="*/ 611 h 906"/>
                <a:gd name="T40" fmla="*/ 166 w 224"/>
                <a:gd name="T41" fmla="*/ 582 h 906"/>
                <a:gd name="T42" fmla="*/ 190 w 224"/>
                <a:gd name="T43" fmla="*/ 474 h 906"/>
                <a:gd name="T44" fmla="*/ 206 w 224"/>
                <a:gd name="T45" fmla="*/ 414 h 906"/>
                <a:gd name="T46" fmla="*/ 192 w 224"/>
                <a:gd name="T47" fmla="*/ 313 h 906"/>
                <a:gd name="T48" fmla="*/ 73 w 224"/>
                <a:gd name="T49" fmla="*/ 279 h 906"/>
                <a:gd name="T50" fmla="*/ 63 w 224"/>
                <a:gd name="T51" fmla="*/ 289 h 906"/>
                <a:gd name="T52" fmla="*/ 73 w 224"/>
                <a:gd name="T53" fmla="*/ 269 h 906"/>
                <a:gd name="T54" fmla="*/ 110 w 224"/>
                <a:gd name="T55" fmla="*/ 621 h 906"/>
                <a:gd name="T56" fmla="*/ 107 w 224"/>
                <a:gd name="T57" fmla="*/ 646 h 906"/>
                <a:gd name="T58" fmla="*/ 104 w 224"/>
                <a:gd name="T59" fmla="*/ 612 h 906"/>
                <a:gd name="T60" fmla="*/ 110 w 224"/>
                <a:gd name="T61" fmla="*/ 580 h 906"/>
                <a:gd name="T62" fmla="*/ 116 w 224"/>
                <a:gd name="T63" fmla="*/ 225 h 906"/>
                <a:gd name="T64" fmla="*/ 91 w 224"/>
                <a:gd name="T65" fmla="*/ 130 h 906"/>
                <a:gd name="T66" fmla="*/ 115 w 224"/>
                <a:gd name="T67" fmla="*/ 200 h 906"/>
                <a:gd name="T68" fmla="*/ 128 w 224"/>
                <a:gd name="T69" fmla="*/ 156 h 906"/>
                <a:gd name="T70" fmla="*/ 143 w 224"/>
                <a:gd name="T71" fmla="*/ 147 h 906"/>
                <a:gd name="T72" fmla="*/ 116 w 224"/>
                <a:gd name="T73" fmla="*/ 225 h 906"/>
                <a:gd name="T74" fmla="*/ 138 w 224"/>
                <a:gd name="T75" fmla="*/ 333 h 906"/>
                <a:gd name="T76" fmla="*/ 149 w 224"/>
                <a:gd name="T77" fmla="*/ 315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4" h="906">
                  <a:moveTo>
                    <a:pt x="215" y="296"/>
                  </a:moveTo>
                  <a:cubicBezTo>
                    <a:pt x="222" y="281"/>
                    <a:pt x="224" y="258"/>
                    <a:pt x="221" y="237"/>
                  </a:cubicBezTo>
                  <a:cubicBezTo>
                    <a:pt x="219" y="217"/>
                    <a:pt x="217" y="187"/>
                    <a:pt x="211" y="170"/>
                  </a:cubicBezTo>
                  <a:cubicBezTo>
                    <a:pt x="204" y="152"/>
                    <a:pt x="178" y="151"/>
                    <a:pt x="178" y="151"/>
                  </a:cubicBezTo>
                  <a:cubicBezTo>
                    <a:pt x="178" y="151"/>
                    <a:pt x="180" y="142"/>
                    <a:pt x="172" y="133"/>
                  </a:cubicBezTo>
                  <a:cubicBezTo>
                    <a:pt x="164" y="124"/>
                    <a:pt x="163" y="113"/>
                    <a:pt x="161" y="98"/>
                  </a:cubicBezTo>
                  <a:cubicBezTo>
                    <a:pt x="159" y="82"/>
                    <a:pt x="155" y="72"/>
                    <a:pt x="155" y="62"/>
                  </a:cubicBezTo>
                  <a:cubicBezTo>
                    <a:pt x="155" y="52"/>
                    <a:pt x="152" y="53"/>
                    <a:pt x="148" y="36"/>
                  </a:cubicBezTo>
                  <a:cubicBezTo>
                    <a:pt x="144" y="19"/>
                    <a:pt x="12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75" y="0"/>
                    <a:pt x="67" y="48"/>
                    <a:pt x="64" y="64"/>
                  </a:cubicBezTo>
                  <a:cubicBezTo>
                    <a:pt x="62" y="79"/>
                    <a:pt x="58" y="89"/>
                    <a:pt x="63" y="101"/>
                  </a:cubicBezTo>
                  <a:cubicBezTo>
                    <a:pt x="68" y="113"/>
                    <a:pt x="62" y="116"/>
                    <a:pt x="50" y="125"/>
                  </a:cubicBezTo>
                  <a:cubicBezTo>
                    <a:pt x="39" y="135"/>
                    <a:pt x="48" y="145"/>
                    <a:pt x="48" y="145"/>
                  </a:cubicBezTo>
                  <a:cubicBezTo>
                    <a:pt x="48" y="145"/>
                    <a:pt x="37" y="152"/>
                    <a:pt x="28" y="154"/>
                  </a:cubicBezTo>
                  <a:cubicBezTo>
                    <a:pt x="19" y="155"/>
                    <a:pt x="9" y="186"/>
                    <a:pt x="7" y="204"/>
                  </a:cubicBezTo>
                  <a:cubicBezTo>
                    <a:pt x="5" y="221"/>
                    <a:pt x="4" y="220"/>
                    <a:pt x="2" y="233"/>
                  </a:cubicBezTo>
                  <a:cubicBezTo>
                    <a:pt x="0" y="247"/>
                    <a:pt x="1" y="279"/>
                    <a:pt x="2" y="302"/>
                  </a:cubicBezTo>
                  <a:cubicBezTo>
                    <a:pt x="4" y="324"/>
                    <a:pt x="31" y="326"/>
                    <a:pt x="31" y="326"/>
                  </a:cubicBezTo>
                  <a:cubicBezTo>
                    <a:pt x="31" y="326"/>
                    <a:pt x="31" y="348"/>
                    <a:pt x="28" y="360"/>
                  </a:cubicBezTo>
                  <a:cubicBezTo>
                    <a:pt x="24" y="373"/>
                    <a:pt x="7" y="405"/>
                    <a:pt x="12" y="407"/>
                  </a:cubicBezTo>
                  <a:cubicBezTo>
                    <a:pt x="16" y="409"/>
                    <a:pt x="31" y="411"/>
                    <a:pt x="31" y="411"/>
                  </a:cubicBezTo>
                  <a:cubicBezTo>
                    <a:pt x="31" y="411"/>
                    <a:pt x="28" y="447"/>
                    <a:pt x="30" y="465"/>
                  </a:cubicBezTo>
                  <a:cubicBezTo>
                    <a:pt x="31" y="483"/>
                    <a:pt x="35" y="544"/>
                    <a:pt x="35" y="565"/>
                  </a:cubicBezTo>
                  <a:cubicBezTo>
                    <a:pt x="35" y="586"/>
                    <a:pt x="50" y="579"/>
                    <a:pt x="50" y="579"/>
                  </a:cubicBezTo>
                  <a:cubicBezTo>
                    <a:pt x="50" y="579"/>
                    <a:pt x="52" y="592"/>
                    <a:pt x="54" y="607"/>
                  </a:cubicBezTo>
                  <a:cubicBezTo>
                    <a:pt x="56" y="622"/>
                    <a:pt x="54" y="641"/>
                    <a:pt x="52" y="663"/>
                  </a:cubicBezTo>
                  <a:cubicBezTo>
                    <a:pt x="51" y="685"/>
                    <a:pt x="75" y="770"/>
                    <a:pt x="81" y="790"/>
                  </a:cubicBezTo>
                  <a:cubicBezTo>
                    <a:pt x="88" y="809"/>
                    <a:pt x="92" y="819"/>
                    <a:pt x="88" y="831"/>
                  </a:cubicBezTo>
                  <a:cubicBezTo>
                    <a:pt x="85" y="844"/>
                    <a:pt x="90" y="848"/>
                    <a:pt x="89" y="869"/>
                  </a:cubicBezTo>
                  <a:cubicBezTo>
                    <a:pt x="89" y="888"/>
                    <a:pt x="96" y="902"/>
                    <a:pt x="107" y="905"/>
                  </a:cubicBezTo>
                  <a:cubicBezTo>
                    <a:pt x="109" y="906"/>
                    <a:pt x="111" y="906"/>
                    <a:pt x="112" y="906"/>
                  </a:cubicBezTo>
                  <a:cubicBezTo>
                    <a:pt x="126" y="906"/>
                    <a:pt x="129" y="872"/>
                    <a:pt x="126" y="865"/>
                  </a:cubicBezTo>
                  <a:cubicBezTo>
                    <a:pt x="123" y="857"/>
                    <a:pt x="122" y="847"/>
                    <a:pt x="122" y="847"/>
                  </a:cubicBezTo>
                  <a:cubicBezTo>
                    <a:pt x="122" y="847"/>
                    <a:pt x="127" y="853"/>
                    <a:pt x="134" y="855"/>
                  </a:cubicBezTo>
                  <a:cubicBezTo>
                    <a:pt x="140" y="857"/>
                    <a:pt x="150" y="857"/>
                    <a:pt x="157" y="853"/>
                  </a:cubicBezTo>
                  <a:cubicBezTo>
                    <a:pt x="164" y="848"/>
                    <a:pt x="151" y="828"/>
                    <a:pt x="141" y="818"/>
                  </a:cubicBezTo>
                  <a:cubicBezTo>
                    <a:pt x="132" y="808"/>
                    <a:pt x="124" y="784"/>
                    <a:pt x="124" y="764"/>
                  </a:cubicBezTo>
                  <a:cubicBezTo>
                    <a:pt x="124" y="745"/>
                    <a:pt x="141" y="698"/>
                    <a:pt x="149" y="670"/>
                  </a:cubicBezTo>
                  <a:cubicBezTo>
                    <a:pt x="158" y="643"/>
                    <a:pt x="153" y="617"/>
                    <a:pt x="156" y="611"/>
                  </a:cubicBezTo>
                  <a:cubicBezTo>
                    <a:pt x="158" y="605"/>
                    <a:pt x="158" y="582"/>
                    <a:pt x="158" y="582"/>
                  </a:cubicBezTo>
                  <a:cubicBezTo>
                    <a:pt x="158" y="582"/>
                    <a:pt x="160" y="582"/>
                    <a:pt x="166" y="582"/>
                  </a:cubicBezTo>
                  <a:cubicBezTo>
                    <a:pt x="172" y="582"/>
                    <a:pt x="172" y="585"/>
                    <a:pt x="172" y="570"/>
                  </a:cubicBezTo>
                  <a:cubicBezTo>
                    <a:pt x="172" y="555"/>
                    <a:pt x="184" y="497"/>
                    <a:pt x="190" y="474"/>
                  </a:cubicBezTo>
                  <a:cubicBezTo>
                    <a:pt x="195" y="452"/>
                    <a:pt x="195" y="416"/>
                    <a:pt x="195" y="416"/>
                  </a:cubicBezTo>
                  <a:cubicBezTo>
                    <a:pt x="195" y="416"/>
                    <a:pt x="199" y="416"/>
                    <a:pt x="206" y="414"/>
                  </a:cubicBezTo>
                  <a:cubicBezTo>
                    <a:pt x="214" y="413"/>
                    <a:pt x="208" y="399"/>
                    <a:pt x="199" y="371"/>
                  </a:cubicBezTo>
                  <a:cubicBezTo>
                    <a:pt x="189" y="344"/>
                    <a:pt x="192" y="313"/>
                    <a:pt x="192" y="313"/>
                  </a:cubicBezTo>
                  <a:cubicBezTo>
                    <a:pt x="192" y="313"/>
                    <a:pt x="208" y="311"/>
                    <a:pt x="215" y="296"/>
                  </a:cubicBezTo>
                  <a:close/>
                  <a:moveTo>
                    <a:pt x="73" y="279"/>
                  </a:moveTo>
                  <a:cubicBezTo>
                    <a:pt x="73" y="286"/>
                    <a:pt x="71" y="292"/>
                    <a:pt x="71" y="292"/>
                  </a:cubicBezTo>
                  <a:cubicBezTo>
                    <a:pt x="71" y="292"/>
                    <a:pt x="67" y="292"/>
                    <a:pt x="63" y="289"/>
                  </a:cubicBezTo>
                  <a:cubicBezTo>
                    <a:pt x="65" y="285"/>
                    <a:pt x="65" y="271"/>
                    <a:pt x="65" y="271"/>
                  </a:cubicBezTo>
                  <a:cubicBezTo>
                    <a:pt x="73" y="269"/>
                    <a:pt x="73" y="269"/>
                    <a:pt x="73" y="269"/>
                  </a:cubicBezTo>
                  <a:cubicBezTo>
                    <a:pt x="73" y="269"/>
                    <a:pt x="73" y="272"/>
                    <a:pt x="73" y="279"/>
                  </a:cubicBezTo>
                  <a:close/>
                  <a:moveTo>
                    <a:pt x="110" y="621"/>
                  </a:moveTo>
                  <a:cubicBezTo>
                    <a:pt x="109" y="625"/>
                    <a:pt x="108" y="631"/>
                    <a:pt x="107" y="637"/>
                  </a:cubicBezTo>
                  <a:cubicBezTo>
                    <a:pt x="107" y="642"/>
                    <a:pt x="107" y="646"/>
                    <a:pt x="107" y="646"/>
                  </a:cubicBezTo>
                  <a:cubicBezTo>
                    <a:pt x="107" y="646"/>
                    <a:pt x="106" y="638"/>
                    <a:pt x="106" y="632"/>
                  </a:cubicBezTo>
                  <a:cubicBezTo>
                    <a:pt x="106" y="626"/>
                    <a:pt x="102" y="620"/>
                    <a:pt x="104" y="612"/>
                  </a:cubicBezTo>
                  <a:cubicBezTo>
                    <a:pt x="105" y="608"/>
                    <a:pt x="106" y="602"/>
                    <a:pt x="107" y="596"/>
                  </a:cubicBezTo>
                  <a:cubicBezTo>
                    <a:pt x="109" y="588"/>
                    <a:pt x="110" y="580"/>
                    <a:pt x="110" y="580"/>
                  </a:cubicBezTo>
                  <a:cubicBezTo>
                    <a:pt x="110" y="601"/>
                    <a:pt x="112" y="615"/>
                    <a:pt x="110" y="621"/>
                  </a:cubicBezTo>
                  <a:close/>
                  <a:moveTo>
                    <a:pt x="116" y="225"/>
                  </a:moveTo>
                  <a:cubicBezTo>
                    <a:pt x="115" y="231"/>
                    <a:pt x="108" y="214"/>
                    <a:pt x="103" y="195"/>
                  </a:cubicBezTo>
                  <a:cubicBezTo>
                    <a:pt x="99" y="176"/>
                    <a:pt x="91" y="148"/>
                    <a:pt x="91" y="130"/>
                  </a:cubicBezTo>
                  <a:cubicBezTo>
                    <a:pt x="91" y="130"/>
                    <a:pt x="105" y="142"/>
                    <a:pt x="105" y="151"/>
                  </a:cubicBezTo>
                  <a:cubicBezTo>
                    <a:pt x="105" y="161"/>
                    <a:pt x="112" y="191"/>
                    <a:pt x="115" y="200"/>
                  </a:cubicBezTo>
                  <a:cubicBezTo>
                    <a:pt x="117" y="209"/>
                    <a:pt x="119" y="189"/>
                    <a:pt x="124" y="180"/>
                  </a:cubicBezTo>
                  <a:cubicBezTo>
                    <a:pt x="129" y="171"/>
                    <a:pt x="131" y="163"/>
                    <a:pt x="128" y="156"/>
                  </a:cubicBezTo>
                  <a:cubicBezTo>
                    <a:pt x="125" y="149"/>
                    <a:pt x="136" y="146"/>
                    <a:pt x="143" y="128"/>
                  </a:cubicBezTo>
                  <a:cubicBezTo>
                    <a:pt x="144" y="135"/>
                    <a:pt x="144" y="140"/>
                    <a:pt x="143" y="147"/>
                  </a:cubicBezTo>
                  <a:cubicBezTo>
                    <a:pt x="143" y="153"/>
                    <a:pt x="132" y="186"/>
                    <a:pt x="129" y="192"/>
                  </a:cubicBezTo>
                  <a:cubicBezTo>
                    <a:pt x="125" y="199"/>
                    <a:pt x="117" y="219"/>
                    <a:pt x="116" y="225"/>
                  </a:cubicBezTo>
                  <a:close/>
                  <a:moveTo>
                    <a:pt x="149" y="333"/>
                  </a:moveTo>
                  <a:cubicBezTo>
                    <a:pt x="149" y="333"/>
                    <a:pt x="138" y="338"/>
                    <a:pt x="138" y="333"/>
                  </a:cubicBezTo>
                  <a:cubicBezTo>
                    <a:pt x="139" y="329"/>
                    <a:pt x="141" y="315"/>
                    <a:pt x="141" y="315"/>
                  </a:cubicBezTo>
                  <a:cubicBezTo>
                    <a:pt x="149" y="315"/>
                    <a:pt x="149" y="315"/>
                    <a:pt x="149" y="315"/>
                  </a:cubicBezTo>
                  <a:lnTo>
                    <a:pt x="149" y="3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2" name="Freeform: Shape 30"/>
            <p:cNvSpPr>
              <a:spLocks/>
            </p:cNvSpPr>
            <p:nvPr/>
          </p:nvSpPr>
          <p:spPr bwMode="auto">
            <a:xfrm flipH="1">
              <a:off x="4600525" y="2354236"/>
              <a:ext cx="638535" cy="1508674"/>
            </a:xfrm>
            <a:custGeom>
              <a:avLst/>
              <a:gdLst>
                <a:gd name="T0" fmla="*/ 625 w 693"/>
                <a:gd name="T1" fmla="*/ 1522 h 1641"/>
                <a:gd name="T2" fmla="*/ 520 w 693"/>
                <a:gd name="T3" fmla="*/ 985 h 1641"/>
                <a:gd name="T4" fmla="*/ 498 w 693"/>
                <a:gd name="T5" fmla="*/ 789 h 1641"/>
                <a:gd name="T6" fmla="*/ 532 w 693"/>
                <a:gd name="T7" fmla="*/ 760 h 1641"/>
                <a:gd name="T8" fmla="*/ 571 w 693"/>
                <a:gd name="T9" fmla="*/ 506 h 1641"/>
                <a:gd name="T10" fmla="*/ 505 w 693"/>
                <a:gd name="T11" fmla="*/ 282 h 1641"/>
                <a:gd name="T12" fmla="*/ 394 w 693"/>
                <a:gd name="T13" fmla="*/ 243 h 1641"/>
                <a:gd name="T14" fmla="*/ 344 w 693"/>
                <a:gd name="T15" fmla="*/ 214 h 1641"/>
                <a:gd name="T16" fmla="*/ 341 w 693"/>
                <a:gd name="T17" fmla="*/ 204 h 1641"/>
                <a:gd name="T18" fmla="*/ 354 w 693"/>
                <a:gd name="T19" fmla="*/ 65 h 1641"/>
                <a:gd name="T20" fmla="*/ 313 w 693"/>
                <a:gd name="T21" fmla="*/ 0 h 1641"/>
                <a:gd name="T22" fmla="*/ 228 w 693"/>
                <a:gd name="T23" fmla="*/ 24 h 1641"/>
                <a:gd name="T24" fmla="*/ 214 w 693"/>
                <a:gd name="T25" fmla="*/ 121 h 1641"/>
                <a:gd name="T26" fmla="*/ 240 w 693"/>
                <a:gd name="T27" fmla="*/ 200 h 1641"/>
                <a:gd name="T28" fmla="*/ 240 w 693"/>
                <a:gd name="T29" fmla="*/ 215 h 1641"/>
                <a:gd name="T30" fmla="*/ 147 w 693"/>
                <a:gd name="T31" fmla="*/ 272 h 1641"/>
                <a:gd name="T32" fmla="*/ 22 w 693"/>
                <a:gd name="T33" fmla="*/ 531 h 1641"/>
                <a:gd name="T34" fmla="*/ 113 w 693"/>
                <a:gd name="T35" fmla="*/ 777 h 1641"/>
                <a:gd name="T36" fmla="*/ 143 w 693"/>
                <a:gd name="T37" fmla="*/ 802 h 1641"/>
                <a:gd name="T38" fmla="*/ 220 w 693"/>
                <a:gd name="T39" fmla="*/ 1183 h 1641"/>
                <a:gd name="T40" fmla="*/ 267 w 693"/>
                <a:gd name="T41" fmla="*/ 1470 h 1641"/>
                <a:gd name="T42" fmla="*/ 231 w 693"/>
                <a:gd name="T43" fmla="*/ 1602 h 1641"/>
                <a:gd name="T44" fmla="*/ 343 w 693"/>
                <a:gd name="T45" fmla="*/ 1595 h 1641"/>
                <a:gd name="T46" fmla="*/ 351 w 693"/>
                <a:gd name="T47" fmla="*/ 1504 h 1641"/>
                <a:gd name="T48" fmla="*/ 342 w 693"/>
                <a:gd name="T49" fmla="*/ 1327 h 1641"/>
                <a:gd name="T50" fmla="*/ 334 w 693"/>
                <a:gd name="T51" fmla="*/ 1168 h 1641"/>
                <a:gd name="T52" fmla="*/ 372 w 693"/>
                <a:gd name="T53" fmla="*/ 991 h 1641"/>
                <a:gd name="T54" fmla="*/ 495 w 693"/>
                <a:gd name="T55" fmla="*/ 1455 h 1641"/>
                <a:gd name="T56" fmla="*/ 553 w 693"/>
                <a:gd name="T57" fmla="*/ 1595 h 1641"/>
                <a:gd name="T58" fmla="*/ 693 w 693"/>
                <a:gd name="T59" fmla="*/ 1628 h 1641"/>
                <a:gd name="T60" fmla="*/ 115 w 693"/>
                <a:gd name="T61" fmla="*/ 608 h 1641"/>
                <a:gd name="T62" fmla="*/ 125 w 693"/>
                <a:gd name="T63" fmla="*/ 524 h 1641"/>
                <a:gd name="T64" fmla="*/ 395 w 693"/>
                <a:gd name="T65" fmla="*/ 690 h 1641"/>
                <a:gd name="T66" fmla="*/ 314 w 693"/>
                <a:gd name="T67" fmla="*/ 307 h 1641"/>
                <a:gd name="T68" fmla="*/ 280 w 693"/>
                <a:gd name="T69" fmla="*/ 291 h 1641"/>
                <a:gd name="T70" fmla="*/ 295 w 693"/>
                <a:gd name="T71" fmla="*/ 485 h 1641"/>
                <a:gd name="T72" fmla="*/ 274 w 693"/>
                <a:gd name="T73" fmla="*/ 687 h 1641"/>
                <a:gd name="T74" fmla="*/ 235 w 693"/>
                <a:gd name="T75" fmla="*/ 542 h 1641"/>
                <a:gd name="T76" fmla="*/ 248 w 693"/>
                <a:gd name="T77" fmla="*/ 225 h 1641"/>
                <a:gd name="T78" fmla="*/ 334 w 693"/>
                <a:gd name="T79" fmla="*/ 227 h 1641"/>
                <a:gd name="T80" fmla="*/ 381 w 693"/>
                <a:gd name="T81" fmla="*/ 413 h 1641"/>
                <a:gd name="T82" fmla="*/ 411 w 693"/>
                <a:gd name="T83" fmla="*/ 689 h 1641"/>
                <a:gd name="T84" fmla="*/ 473 w 693"/>
                <a:gd name="T85" fmla="*/ 485 h 1641"/>
                <a:gd name="T86" fmla="*/ 501 w 693"/>
                <a:gd name="T87" fmla="*/ 576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3" h="1641">
                  <a:moveTo>
                    <a:pt x="669" y="1590"/>
                  </a:moveTo>
                  <a:cubicBezTo>
                    <a:pt x="650" y="1579"/>
                    <a:pt x="636" y="1550"/>
                    <a:pt x="629" y="1542"/>
                  </a:cubicBezTo>
                  <a:cubicBezTo>
                    <a:pt x="622" y="1535"/>
                    <a:pt x="631" y="1537"/>
                    <a:pt x="625" y="1522"/>
                  </a:cubicBezTo>
                  <a:cubicBezTo>
                    <a:pt x="619" y="1507"/>
                    <a:pt x="600" y="1419"/>
                    <a:pt x="597" y="1391"/>
                  </a:cubicBezTo>
                  <a:cubicBezTo>
                    <a:pt x="593" y="1362"/>
                    <a:pt x="595" y="1265"/>
                    <a:pt x="582" y="1219"/>
                  </a:cubicBezTo>
                  <a:cubicBezTo>
                    <a:pt x="568" y="1173"/>
                    <a:pt x="526" y="1025"/>
                    <a:pt x="520" y="985"/>
                  </a:cubicBezTo>
                  <a:cubicBezTo>
                    <a:pt x="514" y="944"/>
                    <a:pt x="505" y="903"/>
                    <a:pt x="505" y="881"/>
                  </a:cubicBezTo>
                  <a:cubicBezTo>
                    <a:pt x="505" y="858"/>
                    <a:pt x="503" y="843"/>
                    <a:pt x="496" y="827"/>
                  </a:cubicBezTo>
                  <a:cubicBezTo>
                    <a:pt x="490" y="811"/>
                    <a:pt x="498" y="789"/>
                    <a:pt x="498" y="789"/>
                  </a:cubicBezTo>
                  <a:cubicBezTo>
                    <a:pt x="498" y="789"/>
                    <a:pt x="514" y="801"/>
                    <a:pt x="524" y="810"/>
                  </a:cubicBezTo>
                  <a:cubicBezTo>
                    <a:pt x="534" y="819"/>
                    <a:pt x="534" y="805"/>
                    <a:pt x="529" y="785"/>
                  </a:cubicBezTo>
                  <a:cubicBezTo>
                    <a:pt x="524" y="765"/>
                    <a:pt x="527" y="754"/>
                    <a:pt x="532" y="760"/>
                  </a:cubicBezTo>
                  <a:cubicBezTo>
                    <a:pt x="537" y="767"/>
                    <a:pt x="541" y="728"/>
                    <a:pt x="553" y="705"/>
                  </a:cubicBezTo>
                  <a:cubicBezTo>
                    <a:pt x="566" y="681"/>
                    <a:pt x="593" y="633"/>
                    <a:pt x="587" y="606"/>
                  </a:cubicBezTo>
                  <a:cubicBezTo>
                    <a:pt x="581" y="578"/>
                    <a:pt x="578" y="530"/>
                    <a:pt x="571" y="506"/>
                  </a:cubicBezTo>
                  <a:cubicBezTo>
                    <a:pt x="563" y="483"/>
                    <a:pt x="556" y="441"/>
                    <a:pt x="547" y="415"/>
                  </a:cubicBezTo>
                  <a:cubicBezTo>
                    <a:pt x="538" y="389"/>
                    <a:pt x="540" y="376"/>
                    <a:pt x="529" y="350"/>
                  </a:cubicBezTo>
                  <a:cubicBezTo>
                    <a:pt x="517" y="324"/>
                    <a:pt x="505" y="295"/>
                    <a:pt x="505" y="282"/>
                  </a:cubicBezTo>
                  <a:cubicBezTo>
                    <a:pt x="505" y="275"/>
                    <a:pt x="502" y="269"/>
                    <a:pt x="491" y="265"/>
                  </a:cubicBezTo>
                  <a:cubicBezTo>
                    <a:pt x="483" y="261"/>
                    <a:pt x="469" y="258"/>
                    <a:pt x="449" y="255"/>
                  </a:cubicBezTo>
                  <a:cubicBezTo>
                    <a:pt x="428" y="252"/>
                    <a:pt x="409" y="248"/>
                    <a:pt x="394" y="243"/>
                  </a:cubicBezTo>
                  <a:cubicBezTo>
                    <a:pt x="393" y="243"/>
                    <a:pt x="392" y="242"/>
                    <a:pt x="391" y="242"/>
                  </a:cubicBezTo>
                  <a:cubicBezTo>
                    <a:pt x="391" y="242"/>
                    <a:pt x="390" y="242"/>
                    <a:pt x="390" y="242"/>
                  </a:cubicBezTo>
                  <a:cubicBezTo>
                    <a:pt x="370" y="235"/>
                    <a:pt x="344" y="214"/>
                    <a:pt x="344" y="214"/>
                  </a:cubicBezTo>
                  <a:cubicBezTo>
                    <a:pt x="336" y="225"/>
                    <a:pt x="336" y="225"/>
                    <a:pt x="336" y="225"/>
                  </a:cubicBezTo>
                  <a:cubicBezTo>
                    <a:pt x="339" y="221"/>
                    <a:pt x="341" y="218"/>
                    <a:pt x="344" y="214"/>
                  </a:cubicBezTo>
                  <a:cubicBezTo>
                    <a:pt x="341" y="211"/>
                    <a:pt x="336" y="204"/>
                    <a:pt x="341" y="204"/>
                  </a:cubicBezTo>
                  <a:cubicBezTo>
                    <a:pt x="352" y="203"/>
                    <a:pt x="354" y="159"/>
                    <a:pt x="360" y="146"/>
                  </a:cubicBezTo>
                  <a:cubicBezTo>
                    <a:pt x="366" y="133"/>
                    <a:pt x="364" y="124"/>
                    <a:pt x="360" y="112"/>
                  </a:cubicBezTo>
                  <a:cubicBezTo>
                    <a:pt x="356" y="101"/>
                    <a:pt x="364" y="84"/>
                    <a:pt x="354" y="65"/>
                  </a:cubicBezTo>
                  <a:cubicBezTo>
                    <a:pt x="344" y="47"/>
                    <a:pt x="358" y="24"/>
                    <a:pt x="344" y="22"/>
                  </a:cubicBezTo>
                  <a:cubicBezTo>
                    <a:pt x="330" y="20"/>
                    <a:pt x="335" y="3"/>
                    <a:pt x="322" y="3"/>
                  </a:cubicBezTo>
                  <a:cubicBezTo>
                    <a:pt x="318" y="3"/>
                    <a:pt x="315" y="2"/>
                    <a:pt x="313" y="0"/>
                  </a:cubicBezTo>
                  <a:cubicBezTo>
                    <a:pt x="302" y="21"/>
                    <a:pt x="285" y="14"/>
                    <a:pt x="285" y="14"/>
                  </a:cubicBezTo>
                  <a:cubicBezTo>
                    <a:pt x="259" y="8"/>
                    <a:pt x="242" y="14"/>
                    <a:pt x="230" y="23"/>
                  </a:cubicBezTo>
                  <a:cubicBezTo>
                    <a:pt x="230" y="23"/>
                    <a:pt x="229" y="24"/>
                    <a:pt x="228" y="24"/>
                  </a:cubicBezTo>
                  <a:cubicBezTo>
                    <a:pt x="213" y="38"/>
                    <a:pt x="208" y="57"/>
                    <a:pt x="208" y="58"/>
                  </a:cubicBezTo>
                  <a:cubicBezTo>
                    <a:pt x="207" y="65"/>
                    <a:pt x="206" y="72"/>
                    <a:pt x="206" y="77"/>
                  </a:cubicBezTo>
                  <a:cubicBezTo>
                    <a:pt x="208" y="95"/>
                    <a:pt x="213" y="113"/>
                    <a:pt x="214" y="121"/>
                  </a:cubicBezTo>
                  <a:cubicBezTo>
                    <a:pt x="215" y="128"/>
                    <a:pt x="219" y="158"/>
                    <a:pt x="225" y="158"/>
                  </a:cubicBezTo>
                  <a:cubicBezTo>
                    <a:pt x="231" y="158"/>
                    <a:pt x="233" y="159"/>
                    <a:pt x="233" y="159"/>
                  </a:cubicBezTo>
                  <a:cubicBezTo>
                    <a:pt x="233" y="159"/>
                    <a:pt x="240" y="182"/>
                    <a:pt x="240" y="200"/>
                  </a:cubicBezTo>
                  <a:cubicBezTo>
                    <a:pt x="240" y="208"/>
                    <a:pt x="240" y="212"/>
                    <a:pt x="240" y="215"/>
                  </a:cubicBezTo>
                  <a:cubicBezTo>
                    <a:pt x="240" y="215"/>
                    <a:pt x="240" y="215"/>
                    <a:pt x="240" y="215"/>
                  </a:cubicBezTo>
                  <a:cubicBezTo>
                    <a:pt x="240" y="215"/>
                    <a:pt x="240" y="215"/>
                    <a:pt x="240" y="215"/>
                  </a:cubicBezTo>
                  <a:cubicBezTo>
                    <a:pt x="240" y="215"/>
                    <a:pt x="240" y="215"/>
                    <a:pt x="240" y="215"/>
                  </a:cubicBezTo>
                  <a:cubicBezTo>
                    <a:pt x="240" y="215"/>
                    <a:pt x="224" y="238"/>
                    <a:pt x="206" y="246"/>
                  </a:cubicBezTo>
                  <a:cubicBezTo>
                    <a:pt x="188" y="255"/>
                    <a:pt x="162" y="268"/>
                    <a:pt x="147" y="272"/>
                  </a:cubicBezTo>
                  <a:cubicBezTo>
                    <a:pt x="136" y="275"/>
                    <a:pt x="124" y="279"/>
                    <a:pt x="115" y="285"/>
                  </a:cubicBezTo>
                  <a:cubicBezTo>
                    <a:pt x="103" y="293"/>
                    <a:pt x="93" y="305"/>
                    <a:pt x="89" y="326"/>
                  </a:cubicBezTo>
                  <a:cubicBezTo>
                    <a:pt x="82" y="365"/>
                    <a:pt x="42" y="495"/>
                    <a:pt x="22" y="531"/>
                  </a:cubicBezTo>
                  <a:cubicBezTo>
                    <a:pt x="3" y="567"/>
                    <a:pt x="0" y="616"/>
                    <a:pt x="20" y="646"/>
                  </a:cubicBezTo>
                  <a:cubicBezTo>
                    <a:pt x="39" y="676"/>
                    <a:pt x="86" y="750"/>
                    <a:pt x="93" y="760"/>
                  </a:cubicBezTo>
                  <a:cubicBezTo>
                    <a:pt x="100" y="770"/>
                    <a:pt x="102" y="778"/>
                    <a:pt x="113" y="777"/>
                  </a:cubicBezTo>
                  <a:cubicBezTo>
                    <a:pt x="113" y="777"/>
                    <a:pt x="114" y="776"/>
                    <a:pt x="115" y="776"/>
                  </a:cubicBezTo>
                  <a:cubicBezTo>
                    <a:pt x="124" y="776"/>
                    <a:pt x="130" y="777"/>
                    <a:pt x="130" y="777"/>
                  </a:cubicBezTo>
                  <a:cubicBezTo>
                    <a:pt x="130" y="777"/>
                    <a:pt x="135" y="796"/>
                    <a:pt x="143" y="802"/>
                  </a:cubicBezTo>
                  <a:cubicBezTo>
                    <a:pt x="151" y="808"/>
                    <a:pt x="161" y="828"/>
                    <a:pt x="163" y="821"/>
                  </a:cubicBezTo>
                  <a:cubicBezTo>
                    <a:pt x="166" y="814"/>
                    <a:pt x="173" y="872"/>
                    <a:pt x="180" y="903"/>
                  </a:cubicBezTo>
                  <a:cubicBezTo>
                    <a:pt x="187" y="934"/>
                    <a:pt x="220" y="1152"/>
                    <a:pt x="220" y="1183"/>
                  </a:cubicBezTo>
                  <a:cubicBezTo>
                    <a:pt x="220" y="1214"/>
                    <a:pt x="232" y="1246"/>
                    <a:pt x="231" y="1268"/>
                  </a:cubicBezTo>
                  <a:cubicBezTo>
                    <a:pt x="230" y="1291"/>
                    <a:pt x="235" y="1349"/>
                    <a:pt x="236" y="1381"/>
                  </a:cubicBezTo>
                  <a:cubicBezTo>
                    <a:pt x="237" y="1413"/>
                    <a:pt x="267" y="1447"/>
                    <a:pt x="267" y="1470"/>
                  </a:cubicBezTo>
                  <a:cubicBezTo>
                    <a:pt x="267" y="1494"/>
                    <a:pt x="260" y="1505"/>
                    <a:pt x="263" y="1519"/>
                  </a:cubicBezTo>
                  <a:cubicBezTo>
                    <a:pt x="267" y="1532"/>
                    <a:pt x="266" y="1542"/>
                    <a:pt x="251" y="1558"/>
                  </a:cubicBezTo>
                  <a:cubicBezTo>
                    <a:pt x="236" y="1574"/>
                    <a:pt x="230" y="1589"/>
                    <a:pt x="231" y="1602"/>
                  </a:cubicBezTo>
                  <a:cubicBezTo>
                    <a:pt x="232" y="1614"/>
                    <a:pt x="236" y="1619"/>
                    <a:pt x="266" y="1620"/>
                  </a:cubicBezTo>
                  <a:cubicBezTo>
                    <a:pt x="296" y="1621"/>
                    <a:pt x="324" y="1613"/>
                    <a:pt x="324" y="1605"/>
                  </a:cubicBezTo>
                  <a:cubicBezTo>
                    <a:pt x="324" y="1598"/>
                    <a:pt x="334" y="1595"/>
                    <a:pt x="343" y="1595"/>
                  </a:cubicBezTo>
                  <a:cubicBezTo>
                    <a:pt x="351" y="1595"/>
                    <a:pt x="350" y="1587"/>
                    <a:pt x="346" y="1569"/>
                  </a:cubicBezTo>
                  <a:cubicBezTo>
                    <a:pt x="343" y="1552"/>
                    <a:pt x="330" y="1528"/>
                    <a:pt x="338" y="1531"/>
                  </a:cubicBezTo>
                  <a:cubicBezTo>
                    <a:pt x="345" y="1533"/>
                    <a:pt x="351" y="1528"/>
                    <a:pt x="351" y="1504"/>
                  </a:cubicBezTo>
                  <a:cubicBezTo>
                    <a:pt x="351" y="1479"/>
                    <a:pt x="355" y="1471"/>
                    <a:pt x="344" y="1457"/>
                  </a:cubicBezTo>
                  <a:cubicBezTo>
                    <a:pt x="333" y="1442"/>
                    <a:pt x="335" y="1415"/>
                    <a:pt x="338" y="1392"/>
                  </a:cubicBezTo>
                  <a:cubicBezTo>
                    <a:pt x="340" y="1370"/>
                    <a:pt x="348" y="1354"/>
                    <a:pt x="342" y="1327"/>
                  </a:cubicBezTo>
                  <a:cubicBezTo>
                    <a:pt x="335" y="1299"/>
                    <a:pt x="334" y="1266"/>
                    <a:pt x="338" y="1252"/>
                  </a:cubicBezTo>
                  <a:cubicBezTo>
                    <a:pt x="342" y="1239"/>
                    <a:pt x="339" y="1222"/>
                    <a:pt x="329" y="1211"/>
                  </a:cubicBezTo>
                  <a:cubicBezTo>
                    <a:pt x="319" y="1200"/>
                    <a:pt x="334" y="1180"/>
                    <a:pt x="334" y="1168"/>
                  </a:cubicBezTo>
                  <a:cubicBezTo>
                    <a:pt x="334" y="1156"/>
                    <a:pt x="330" y="1104"/>
                    <a:pt x="337" y="1052"/>
                  </a:cubicBezTo>
                  <a:cubicBezTo>
                    <a:pt x="343" y="999"/>
                    <a:pt x="344" y="960"/>
                    <a:pt x="345" y="946"/>
                  </a:cubicBezTo>
                  <a:cubicBezTo>
                    <a:pt x="346" y="933"/>
                    <a:pt x="354" y="939"/>
                    <a:pt x="372" y="991"/>
                  </a:cubicBezTo>
                  <a:cubicBezTo>
                    <a:pt x="391" y="1043"/>
                    <a:pt x="438" y="1205"/>
                    <a:pt x="447" y="1241"/>
                  </a:cubicBezTo>
                  <a:cubicBezTo>
                    <a:pt x="454" y="1272"/>
                    <a:pt x="480" y="1385"/>
                    <a:pt x="491" y="1436"/>
                  </a:cubicBezTo>
                  <a:cubicBezTo>
                    <a:pt x="493" y="1444"/>
                    <a:pt x="494" y="1451"/>
                    <a:pt x="495" y="1455"/>
                  </a:cubicBezTo>
                  <a:cubicBezTo>
                    <a:pt x="501" y="1486"/>
                    <a:pt x="509" y="1548"/>
                    <a:pt x="517" y="1548"/>
                  </a:cubicBezTo>
                  <a:cubicBezTo>
                    <a:pt x="526" y="1548"/>
                    <a:pt x="524" y="1554"/>
                    <a:pt x="525" y="1572"/>
                  </a:cubicBezTo>
                  <a:cubicBezTo>
                    <a:pt x="526" y="1589"/>
                    <a:pt x="543" y="1592"/>
                    <a:pt x="553" y="1595"/>
                  </a:cubicBezTo>
                  <a:cubicBezTo>
                    <a:pt x="563" y="1599"/>
                    <a:pt x="566" y="1589"/>
                    <a:pt x="566" y="1589"/>
                  </a:cubicBezTo>
                  <a:cubicBezTo>
                    <a:pt x="566" y="1589"/>
                    <a:pt x="582" y="1623"/>
                    <a:pt x="610" y="1626"/>
                  </a:cubicBezTo>
                  <a:cubicBezTo>
                    <a:pt x="639" y="1630"/>
                    <a:pt x="693" y="1641"/>
                    <a:pt x="693" y="1628"/>
                  </a:cubicBezTo>
                  <a:cubicBezTo>
                    <a:pt x="693" y="1614"/>
                    <a:pt x="687" y="1602"/>
                    <a:pt x="669" y="1590"/>
                  </a:cubicBezTo>
                  <a:close/>
                  <a:moveTo>
                    <a:pt x="128" y="644"/>
                  </a:moveTo>
                  <a:cubicBezTo>
                    <a:pt x="128" y="632"/>
                    <a:pt x="122" y="619"/>
                    <a:pt x="115" y="608"/>
                  </a:cubicBezTo>
                  <a:cubicBezTo>
                    <a:pt x="105" y="594"/>
                    <a:pt x="95" y="582"/>
                    <a:pt x="99" y="575"/>
                  </a:cubicBezTo>
                  <a:cubicBezTo>
                    <a:pt x="105" y="563"/>
                    <a:pt x="110" y="563"/>
                    <a:pt x="115" y="554"/>
                  </a:cubicBezTo>
                  <a:cubicBezTo>
                    <a:pt x="118" y="549"/>
                    <a:pt x="121" y="541"/>
                    <a:pt x="125" y="524"/>
                  </a:cubicBezTo>
                  <a:cubicBezTo>
                    <a:pt x="124" y="559"/>
                    <a:pt x="136" y="611"/>
                    <a:pt x="128" y="644"/>
                  </a:cubicBezTo>
                  <a:close/>
                  <a:moveTo>
                    <a:pt x="411" y="689"/>
                  </a:moveTo>
                  <a:cubicBezTo>
                    <a:pt x="407" y="690"/>
                    <a:pt x="402" y="690"/>
                    <a:pt x="395" y="690"/>
                  </a:cubicBezTo>
                  <a:cubicBezTo>
                    <a:pt x="395" y="685"/>
                    <a:pt x="395" y="680"/>
                    <a:pt x="393" y="674"/>
                  </a:cubicBezTo>
                  <a:cubicBezTo>
                    <a:pt x="389" y="655"/>
                    <a:pt x="367" y="523"/>
                    <a:pt x="351" y="448"/>
                  </a:cubicBezTo>
                  <a:cubicBezTo>
                    <a:pt x="335" y="373"/>
                    <a:pt x="318" y="317"/>
                    <a:pt x="314" y="307"/>
                  </a:cubicBezTo>
                  <a:cubicBezTo>
                    <a:pt x="310" y="297"/>
                    <a:pt x="323" y="293"/>
                    <a:pt x="323" y="293"/>
                  </a:cubicBezTo>
                  <a:cubicBezTo>
                    <a:pt x="299" y="269"/>
                    <a:pt x="299" y="269"/>
                    <a:pt x="299" y="269"/>
                  </a:cubicBezTo>
                  <a:cubicBezTo>
                    <a:pt x="288" y="274"/>
                    <a:pt x="280" y="291"/>
                    <a:pt x="280" y="291"/>
                  </a:cubicBezTo>
                  <a:cubicBezTo>
                    <a:pt x="280" y="291"/>
                    <a:pt x="292" y="299"/>
                    <a:pt x="294" y="307"/>
                  </a:cubicBezTo>
                  <a:cubicBezTo>
                    <a:pt x="296" y="315"/>
                    <a:pt x="292" y="325"/>
                    <a:pt x="286" y="343"/>
                  </a:cubicBezTo>
                  <a:cubicBezTo>
                    <a:pt x="281" y="362"/>
                    <a:pt x="288" y="443"/>
                    <a:pt x="295" y="485"/>
                  </a:cubicBezTo>
                  <a:cubicBezTo>
                    <a:pt x="302" y="527"/>
                    <a:pt x="315" y="621"/>
                    <a:pt x="323" y="669"/>
                  </a:cubicBezTo>
                  <a:cubicBezTo>
                    <a:pt x="324" y="677"/>
                    <a:pt x="326" y="683"/>
                    <a:pt x="327" y="689"/>
                  </a:cubicBezTo>
                  <a:cubicBezTo>
                    <a:pt x="308" y="688"/>
                    <a:pt x="289" y="687"/>
                    <a:pt x="274" y="687"/>
                  </a:cubicBezTo>
                  <a:cubicBezTo>
                    <a:pt x="232" y="687"/>
                    <a:pt x="191" y="692"/>
                    <a:pt x="191" y="692"/>
                  </a:cubicBezTo>
                  <a:cubicBezTo>
                    <a:pt x="191" y="692"/>
                    <a:pt x="199" y="672"/>
                    <a:pt x="212" y="643"/>
                  </a:cubicBezTo>
                  <a:cubicBezTo>
                    <a:pt x="224" y="615"/>
                    <a:pt x="226" y="589"/>
                    <a:pt x="235" y="542"/>
                  </a:cubicBezTo>
                  <a:cubicBezTo>
                    <a:pt x="245" y="495"/>
                    <a:pt x="237" y="463"/>
                    <a:pt x="237" y="406"/>
                  </a:cubicBezTo>
                  <a:cubicBezTo>
                    <a:pt x="237" y="361"/>
                    <a:pt x="234" y="300"/>
                    <a:pt x="231" y="263"/>
                  </a:cubicBezTo>
                  <a:cubicBezTo>
                    <a:pt x="231" y="257"/>
                    <a:pt x="231" y="235"/>
                    <a:pt x="248" y="225"/>
                  </a:cubicBezTo>
                  <a:cubicBezTo>
                    <a:pt x="257" y="236"/>
                    <a:pt x="268" y="248"/>
                    <a:pt x="281" y="257"/>
                  </a:cubicBezTo>
                  <a:cubicBezTo>
                    <a:pt x="304" y="273"/>
                    <a:pt x="306" y="261"/>
                    <a:pt x="320" y="244"/>
                  </a:cubicBezTo>
                  <a:cubicBezTo>
                    <a:pt x="326" y="237"/>
                    <a:pt x="330" y="232"/>
                    <a:pt x="334" y="227"/>
                  </a:cubicBezTo>
                  <a:cubicBezTo>
                    <a:pt x="334" y="227"/>
                    <a:pt x="334" y="227"/>
                    <a:pt x="334" y="227"/>
                  </a:cubicBezTo>
                  <a:cubicBezTo>
                    <a:pt x="353" y="218"/>
                    <a:pt x="370" y="255"/>
                    <a:pt x="370" y="255"/>
                  </a:cubicBezTo>
                  <a:cubicBezTo>
                    <a:pt x="382" y="288"/>
                    <a:pt x="381" y="349"/>
                    <a:pt x="381" y="413"/>
                  </a:cubicBezTo>
                  <a:cubicBezTo>
                    <a:pt x="381" y="478"/>
                    <a:pt x="393" y="542"/>
                    <a:pt x="406" y="589"/>
                  </a:cubicBezTo>
                  <a:cubicBezTo>
                    <a:pt x="418" y="636"/>
                    <a:pt x="437" y="678"/>
                    <a:pt x="437" y="678"/>
                  </a:cubicBezTo>
                  <a:cubicBezTo>
                    <a:pt x="437" y="678"/>
                    <a:pt x="426" y="684"/>
                    <a:pt x="411" y="689"/>
                  </a:cubicBezTo>
                  <a:close/>
                  <a:moveTo>
                    <a:pt x="491" y="631"/>
                  </a:moveTo>
                  <a:cubicBezTo>
                    <a:pt x="489" y="627"/>
                    <a:pt x="490" y="600"/>
                    <a:pt x="484" y="579"/>
                  </a:cubicBezTo>
                  <a:cubicBezTo>
                    <a:pt x="477" y="556"/>
                    <a:pt x="474" y="524"/>
                    <a:pt x="473" y="485"/>
                  </a:cubicBezTo>
                  <a:cubicBezTo>
                    <a:pt x="473" y="485"/>
                    <a:pt x="482" y="518"/>
                    <a:pt x="491" y="538"/>
                  </a:cubicBezTo>
                  <a:cubicBezTo>
                    <a:pt x="495" y="547"/>
                    <a:pt x="498" y="553"/>
                    <a:pt x="501" y="553"/>
                  </a:cubicBezTo>
                  <a:cubicBezTo>
                    <a:pt x="511" y="556"/>
                    <a:pt x="512" y="570"/>
                    <a:pt x="501" y="576"/>
                  </a:cubicBezTo>
                  <a:cubicBezTo>
                    <a:pt x="490" y="582"/>
                    <a:pt x="498" y="624"/>
                    <a:pt x="493" y="630"/>
                  </a:cubicBezTo>
                  <a:cubicBezTo>
                    <a:pt x="492" y="631"/>
                    <a:pt x="491" y="631"/>
                    <a:pt x="491" y="6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6000"/>
                </a:prstClr>
              </a:outerShdw>
            </a:effectLst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4739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 dirty="0">
                <a:solidFill>
                  <a:srgbClr val="FFFFFF"/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dirty="0">
                  <a:solidFill>
                    <a:srgbClr val="FFFFFF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dirty="0">
                  <a:solidFill>
                    <a:srgbClr val="FFFFFF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 dirty="0">
              <a:latin typeface="UD デジタル 教科書体 NP-B" panose="02020700000000000000" pitchFamily="18" charset="-128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 dirty="0">
              <a:solidFill>
                <a:srgbClr val="FFFFFF"/>
              </a:solidFill>
              <a:latin typeface="UD デジタル 教科書体 NP-B" panose="02020700000000000000" pitchFamily="18" charset="-128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6" y="2092177"/>
            <a:ext cx="5760479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b="1" dirty="0">
                <a:solidFill>
                  <a:schemeClr val="accent4"/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33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tr-TR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SUNDAY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UD デジタル 教科書体 NP-B" panose="02020700000000000000" pitchFamily="18" charset="-128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3902318" y="4510789"/>
            <a:ext cx="6937973" cy="8248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335" i="1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rPr>
              <a:t>We use well-known development methodologies to create a customized approach for each of the projects. This allows us to achieve high quality outcomes and full transparency towards.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85938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2003F7B-0DBE-41E3-9C7D-507DA4E33C9B}"/>
              </a:ext>
            </a:extLst>
          </p:cNvPr>
          <p:cNvGrpSpPr/>
          <p:nvPr/>
        </p:nvGrpSpPr>
        <p:grpSpPr>
          <a:xfrm>
            <a:off x="1991858" y="2162262"/>
            <a:ext cx="7954286" cy="2657339"/>
            <a:chOff x="1991858" y="2162262"/>
            <a:chExt cx="7954286" cy="2657339"/>
          </a:xfrm>
        </p:grpSpPr>
        <p:grpSp>
          <p:nvGrpSpPr>
            <p:cNvPr id="4" name="组合 3"/>
            <p:cNvGrpSpPr/>
            <p:nvPr/>
          </p:nvGrpSpPr>
          <p:grpSpPr>
            <a:xfrm>
              <a:off x="1991858" y="3908026"/>
              <a:ext cx="6257919" cy="911575"/>
              <a:chOff x="1991857" y="3685396"/>
              <a:chExt cx="6257918" cy="9115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3381493" y="3685396"/>
                <a:ext cx="1155744" cy="761054"/>
                <a:chOff x="1958468" y="4905164"/>
                <a:chExt cx="1155744" cy="761054"/>
              </a:xfrm>
            </p:grpSpPr>
            <p:sp>
              <p:nvSpPr>
                <p:cNvPr id="22" name="任意多边形 3"/>
                <p:cNvSpPr/>
                <p:nvPr/>
              </p:nvSpPr>
              <p:spPr>
                <a:xfrm>
                  <a:off x="1958468" y="4905164"/>
                  <a:ext cx="1154167" cy="7610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242" y="21600"/>
                      </a:moveTo>
                      <a:lnTo>
                        <a:pt x="9202" y="12826"/>
                      </a:lnTo>
                      <a:lnTo>
                        <a:pt x="0" y="12826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2826"/>
                      </a:lnTo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23" name="任意多边形 4"/>
                <p:cNvSpPr/>
                <p:nvPr/>
              </p:nvSpPr>
              <p:spPr>
                <a:xfrm>
                  <a:off x="2117536" y="4995431"/>
                  <a:ext cx="172176" cy="2582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50" y="6750"/>
                      </a:moveTo>
                      <a:cubicBezTo>
                        <a:pt x="14491" y="6750"/>
                        <a:pt x="14175" y="6539"/>
                        <a:pt x="14175" y="6300"/>
                      </a:cubicBezTo>
                      <a:cubicBezTo>
                        <a:pt x="14175" y="5330"/>
                        <a:pt x="11918" y="4950"/>
                        <a:pt x="10800" y="4950"/>
                      </a:cubicBezTo>
                      <a:cubicBezTo>
                        <a:pt x="10441" y="4950"/>
                        <a:pt x="10125" y="4739"/>
                        <a:pt x="10125" y="4500"/>
                      </a:cubicBezTo>
                      <a:cubicBezTo>
                        <a:pt x="10125" y="4261"/>
                        <a:pt x="10441" y="4050"/>
                        <a:pt x="10800" y="4050"/>
                      </a:cubicBezTo>
                      <a:cubicBezTo>
                        <a:pt x="12762" y="4050"/>
                        <a:pt x="15525" y="4739"/>
                        <a:pt x="15525" y="6300"/>
                      </a:cubicBezTo>
                      <a:cubicBezTo>
                        <a:pt x="15525" y="6539"/>
                        <a:pt x="15209" y="6750"/>
                        <a:pt x="14850" y="6750"/>
                      </a:cubicBezTo>
                      <a:close/>
                      <a:moveTo>
                        <a:pt x="10800" y="1800"/>
                      </a:moveTo>
                      <a:cubicBezTo>
                        <a:pt x="6982" y="1800"/>
                        <a:pt x="2700" y="3487"/>
                        <a:pt x="2700" y="6300"/>
                      </a:cubicBezTo>
                      <a:cubicBezTo>
                        <a:pt x="2700" y="7200"/>
                        <a:pt x="3248" y="8142"/>
                        <a:pt x="4134" y="8831"/>
                      </a:cubicBezTo>
                      <a:cubicBezTo>
                        <a:pt x="4535" y="9141"/>
                        <a:pt x="4999" y="9436"/>
                        <a:pt x="5421" y="9759"/>
                      </a:cubicBezTo>
                      <a:cubicBezTo>
                        <a:pt x="6919" y="10955"/>
                        <a:pt x="8184" y="12361"/>
                        <a:pt x="8395" y="13950"/>
                      </a:cubicBezTo>
                      <a:lnTo>
                        <a:pt x="13205" y="13950"/>
                      </a:lnTo>
                      <a:cubicBezTo>
                        <a:pt x="13416" y="12361"/>
                        <a:pt x="14681" y="10955"/>
                        <a:pt x="16179" y="9759"/>
                      </a:cubicBezTo>
                      <a:cubicBezTo>
                        <a:pt x="16601" y="9436"/>
                        <a:pt x="17065" y="9141"/>
                        <a:pt x="17466" y="8831"/>
                      </a:cubicBezTo>
                      <a:cubicBezTo>
                        <a:pt x="18352" y="8142"/>
                        <a:pt x="18900" y="7200"/>
                        <a:pt x="18900" y="6300"/>
                      </a:cubicBezTo>
                      <a:cubicBezTo>
                        <a:pt x="18900" y="3487"/>
                        <a:pt x="14618" y="1800"/>
                        <a:pt x="10800" y="1800"/>
                      </a:cubicBezTo>
                      <a:close/>
                      <a:moveTo>
                        <a:pt x="19427" y="10069"/>
                      </a:moveTo>
                      <a:cubicBezTo>
                        <a:pt x="17972" y="11138"/>
                        <a:pt x="16052" y="12642"/>
                        <a:pt x="15884" y="14147"/>
                      </a:cubicBezTo>
                      <a:cubicBezTo>
                        <a:pt x="16495" y="14386"/>
                        <a:pt x="16875" y="14836"/>
                        <a:pt x="16875" y="15300"/>
                      </a:cubicBezTo>
                      <a:cubicBezTo>
                        <a:pt x="16875" y="15638"/>
                        <a:pt x="16685" y="15961"/>
                        <a:pt x="16348" y="16200"/>
                      </a:cubicBezTo>
                      <a:cubicBezTo>
                        <a:pt x="16685" y="16439"/>
                        <a:pt x="16875" y="16762"/>
                        <a:pt x="16875" y="17100"/>
                      </a:cubicBezTo>
                      <a:cubicBezTo>
                        <a:pt x="16875" y="17564"/>
                        <a:pt x="16516" y="17986"/>
                        <a:pt x="15926" y="18239"/>
                      </a:cubicBezTo>
                      <a:cubicBezTo>
                        <a:pt x="16095" y="18436"/>
                        <a:pt x="16200" y="18675"/>
                        <a:pt x="16200" y="18900"/>
                      </a:cubicBezTo>
                      <a:cubicBezTo>
                        <a:pt x="16200" y="19814"/>
                        <a:pt x="15124" y="20250"/>
                        <a:pt x="13901" y="20250"/>
                      </a:cubicBezTo>
                      <a:cubicBezTo>
                        <a:pt x="13352" y="21066"/>
                        <a:pt x="12129" y="21600"/>
                        <a:pt x="10800" y="21600"/>
                      </a:cubicBezTo>
                      <a:cubicBezTo>
                        <a:pt x="9471" y="21600"/>
                        <a:pt x="8248" y="21066"/>
                        <a:pt x="7699" y="20250"/>
                      </a:cubicBezTo>
                      <a:cubicBezTo>
                        <a:pt x="6476" y="20250"/>
                        <a:pt x="5400" y="19814"/>
                        <a:pt x="5400" y="18900"/>
                      </a:cubicBezTo>
                      <a:cubicBezTo>
                        <a:pt x="5400" y="18675"/>
                        <a:pt x="5505" y="18436"/>
                        <a:pt x="5674" y="18239"/>
                      </a:cubicBezTo>
                      <a:cubicBezTo>
                        <a:pt x="5084" y="17986"/>
                        <a:pt x="4725" y="17564"/>
                        <a:pt x="4725" y="17100"/>
                      </a:cubicBezTo>
                      <a:cubicBezTo>
                        <a:pt x="4725" y="16762"/>
                        <a:pt x="4915" y="16439"/>
                        <a:pt x="5252" y="16200"/>
                      </a:cubicBezTo>
                      <a:cubicBezTo>
                        <a:pt x="4915" y="15961"/>
                        <a:pt x="4725" y="15638"/>
                        <a:pt x="4725" y="15300"/>
                      </a:cubicBezTo>
                      <a:cubicBezTo>
                        <a:pt x="4725" y="14836"/>
                        <a:pt x="5105" y="14386"/>
                        <a:pt x="5716" y="14147"/>
                      </a:cubicBezTo>
                      <a:cubicBezTo>
                        <a:pt x="5548" y="12642"/>
                        <a:pt x="3628" y="11138"/>
                        <a:pt x="2173" y="10069"/>
                      </a:cubicBezTo>
                      <a:cubicBezTo>
                        <a:pt x="717" y="9000"/>
                        <a:pt x="0" y="7748"/>
                        <a:pt x="0" y="6300"/>
                      </a:cubicBezTo>
                      <a:cubicBezTo>
                        <a:pt x="0" y="2475"/>
                        <a:pt x="5463" y="0"/>
                        <a:pt x="10800" y="0"/>
                      </a:cubicBezTo>
                      <a:cubicBezTo>
                        <a:pt x="16137" y="0"/>
                        <a:pt x="21600" y="2475"/>
                        <a:pt x="21600" y="6300"/>
                      </a:cubicBezTo>
                      <a:cubicBezTo>
                        <a:pt x="21600" y="7748"/>
                        <a:pt x="20883" y="9000"/>
                        <a:pt x="19427" y="1006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24" name="右箭头 13"/>
                <p:cNvSpPr/>
                <p:nvPr/>
              </p:nvSpPr>
              <p:spPr>
                <a:xfrm rot="5400000">
                  <a:off x="2845857" y="5257677"/>
                  <a:ext cx="268355" cy="268355"/>
                </a:xfrm>
                <a:prstGeom prst="rightArrow">
                  <a:avLst>
                    <a:gd name="adj1" fmla="val 32000"/>
                    <a:gd name="adj2" fmla="val 64000"/>
                  </a:avLst>
                </a:prstGeom>
                <a:solidFill>
                  <a:schemeClr val="bg1">
                    <a:lumMod val="85000"/>
                  </a:schemeClr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1991857" y="3756924"/>
                <a:ext cx="1107996" cy="276999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tr-TR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TITLE HERE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428396" y="4250722"/>
                <a:ext cx="3821379" cy="346249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lvl="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Go ahead and replace it with your own text.</a:t>
                </a:r>
                <a:endPara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850224" y="3035141"/>
              <a:ext cx="6247737" cy="959047"/>
              <a:chOff x="2850222" y="3035140"/>
              <a:chExt cx="6247737" cy="959047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4239858" y="3035140"/>
                <a:ext cx="1158906" cy="761055"/>
                <a:chOff x="2816833" y="4254908"/>
                <a:chExt cx="1158906" cy="761055"/>
              </a:xfrm>
            </p:grpSpPr>
            <p:sp>
              <p:nvSpPr>
                <p:cNvPr id="16" name="任意多边形 5"/>
                <p:cNvSpPr/>
                <p:nvPr/>
              </p:nvSpPr>
              <p:spPr>
                <a:xfrm>
                  <a:off x="2816833" y="4254908"/>
                  <a:ext cx="1154172" cy="7610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242" y="21600"/>
                      </a:moveTo>
                      <a:lnTo>
                        <a:pt x="9202" y="12826"/>
                      </a:lnTo>
                      <a:lnTo>
                        <a:pt x="0" y="12826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2826"/>
                      </a:lnTo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17" name="任意多边形 6"/>
                <p:cNvSpPr/>
                <p:nvPr/>
              </p:nvSpPr>
              <p:spPr>
                <a:xfrm>
                  <a:off x="3005371" y="4353287"/>
                  <a:ext cx="194752" cy="2384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3" h="21368" extrusionOk="0">
                      <a:moveTo>
                        <a:pt x="9210" y="17445"/>
                      </a:moveTo>
                      <a:lnTo>
                        <a:pt x="6091" y="18421"/>
                      </a:lnTo>
                      <a:cubicBezTo>
                        <a:pt x="5969" y="18459"/>
                        <a:pt x="5833" y="18428"/>
                        <a:pt x="5754" y="18344"/>
                      </a:cubicBezTo>
                      <a:cubicBezTo>
                        <a:pt x="5352" y="17930"/>
                        <a:pt x="4874" y="17519"/>
                        <a:pt x="4113" y="17070"/>
                      </a:cubicBezTo>
                      <a:cubicBezTo>
                        <a:pt x="3351" y="16622"/>
                        <a:pt x="2722" y="16380"/>
                        <a:pt x="2113" y="16197"/>
                      </a:cubicBezTo>
                      <a:cubicBezTo>
                        <a:pt x="1990" y="16160"/>
                        <a:pt x="1912" y="16066"/>
                        <a:pt x="1920" y="15959"/>
                      </a:cubicBezTo>
                      <a:lnTo>
                        <a:pt x="2107" y="13255"/>
                      </a:lnTo>
                      <a:lnTo>
                        <a:pt x="2945" y="12321"/>
                      </a:lnTo>
                      <a:cubicBezTo>
                        <a:pt x="2945" y="12321"/>
                        <a:pt x="4821" y="12112"/>
                        <a:pt x="7270" y="13556"/>
                      </a:cubicBezTo>
                      <a:cubicBezTo>
                        <a:pt x="9715" y="14998"/>
                        <a:pt x="10050" y="16510"/>
                        <a:pt x="10050" y="16510"/>
                      </a:cubicBezTo>
                      <a:cubicBezTo>
                        <a:pt x="10050" y="16510"/>
                        <a:pt x="9210" y="17445"/>
                        <a:pt x="9210" y="17445"/>
                      </a:cubicBezTo>
                      <a:close/>
                      <a:moveTo>
                        <a:pt x="17932" y="1607"/>
                      </a:moveTo>
                      <a:cubicBezTo>
                        <a:pt x="15041" y="-99"/>
                        <a:pt x="12983" y="-62"/>
                        <a:pt x="12201" y="41"/>
                      </a:cubicBezTo>
                      <a:cubicBezTo>
                        <a:pt x="11981" y="69"/>
                        <a:pt x="11796" y="172"/>
                        <a:pt x="11667" y="317"/>
                      </a:cubicBezTo>
                      <a:lnTo>
                        <a:pt x="4613" y="8201"/>
                      </a:lnTo>
                      <a:lnTo>
                        <a:pt x="1158" y="12064"/>
                      </a:lnTo>
                      <a:cubicBezTo>
                        <a:pt x="735" y="12537"/>
                        <a:pt x="491" y="13098"/>
                        <a:pt x="453" y="13681"/>
                      </a:cubicBezTo>
                      <a:lnTo>
                        <a:pt x="1" y="20638"/>
                      </a:lnTo>
                      <a:cubicBezTo>
                        <a:pt x="-31" y="21139"/>
                        <a:pt x="584" y="21501"/>
                        <a:pt x="1161" y="21322"/>
                      </a:cubicBezTo>
                      <a:lnTo>
                        <a:pt x="9186" y="18835"/>
                      </a:lnTo>
                      <a:cubicBezTo>
                        <a:pt x="9862" y="18625"/>
                        <a:pt x="10450" y="18260"/>
                        <a:pt x="10874" y="17785"/>
                      </a:cubicBezTo>
                      <a:lnTo>
                        <a:pt x="13690" y="14637"/>
                      </a:lnTo>
                      <a:lnTo>
                        <a:pt x="21378" y="6041"/>
                      </a:lnTo>
                      <a:cubicBezTo>
                        <a:pt x="21514" y="5889"/>
                        <a:pt x="21569" y="5704"/>
                        <a:pt x="21531" y="5518"/>
                      </a:cubicBezTo>
                      <a:cubicBezTo>
                        <a:pt x="21403" y="4867"/>
                        <a:pt x="20787" y="3289"/>
                        <a:pt x="17932" y="160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18" name="右箭头 14"/>
                <p:cNvSpPr/>
                <p:nvPr/>
              </p:nvSpPr>
              <p:spPr>
                <a:xfrm rot="5400000">
                  <a:off x="3707384" y="4609124"/>
                  <a:ext cx="268355" cy="268355"/>
                </a:xfrm>
                <a:prstGeom prst="rightArrow">
                  <a:avLst>
                    <a:gd name="adj1" fmla="val 32000"/>
                    <a:gd name="adj2" fmla="val 64000"/>
                  </a:avLst>
                </a:prstGeom>
                <a:solidFill>
                  <a:schemeClr val="bg1">
                    <a:lumMod val="85000"/>
                  </a:schemeClr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14" name="矩形 13"/>
              <p:cNvSpPr/>
              <p:nvPr/>
            </p:nvSpPr>
            <p:spPr>
              <a:xfrm>
                <a:off x="2850222" y="3114228"/>
                <a:ext cx="1107996" cy="276999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tr-TR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TITLE HERE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276580" y="3647938"/>
                <a:ext cx="3821379" cy="346249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lvl="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Go ahead and replace it with your own text.</a:t>
                </a:r>
                <a:endPara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705317" y="2162262"/>
              <a:ext cx="6240827" cy="960449"/>
              <a:chOff x="3705317" y="2384884"/>
              <a:chExt cx="6240826" cy="960449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5090219" y="2384884"/>
                <a:ext cx="1158063" cy="761048"/>
                <a:chOff x="3667194" y="3604652"/>
                <a:chExt cx="1158063" cy="761048"/>
              </a:xfrm>
            </p:grpSpPr>
            <p:sp>
              <p:nvSpPr>
                <p:cNvPr id="10" name="任意多边形 7"/>
                <p:cNvSpPr/>
                <p:nvPr/>
              </p:nvSpPr>
              <p:spPr>
                <a:xfrm>
                  <a:off x="3667194" y="3604652"/>
                  <a:ext cx="1154172" cy="761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242" y="21600"/>
                      </a:moveTo>
                      <a:lnTo>
                        <a:pt x="9202" y="12827"/>
                      </a:lnTo>
                      <a:lnTo>
                        <a:pt x="0" y="12827"/>
                      </a:ln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2827"/>
                      </a:lnTo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11" name="任意多边形 8"/>
                <p:cNvSpPr/>
                <p:nvPr/>
              </p:nvSpPr>
              <p:spPr>
                <a:xfrm>
                  <a:off x="3818348" y="3713140"/>
                  <a:ext cx="230888" cy="230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95" h="21473" extrusionOk="0">
                      <a:moveTo>
                        <a:pt x="2579" y="8408"/>
                      </a:moveTo>
                      <a:cubicBezTo>
                        <a:pt x="2579" y="5192"/>
                        <a:pt x="5174" y="2587"/>
                        <a:pt x="8377" y="2587"/>
                      </a:cubicBezTo>
                      <a:cubicBezTo>
                        <a:pt x="11581" y="2587"/>
                        <a:pt x="14435" y="5451"/>
                        <a:pt x="14435" y="8668"/>
                      </a:cubicBezTo>
                      <a:cubicBezTo>
                        <a:pt x="14435" y="11882"/>
                        <a:pt x="11838" y="14489"/>
                        <a:pt x="8636" y="14489"/>
                      </a:cubicBezTo>
                      <a:cubicBezTo>
                        <a:pt x="5432" y="14488"/>
                        <a:pt x="2579" y="11622"/>
                        <a:pt x="2579" y="8408"/>
                      </a:cubicBezTo>
                      <a:close/>
                      <a:moveTo>
                        <a:pt x="20915" y="18167"/>
                      </a:moveTo>
                      <a:lnTo>
                        <a:pt x="15797" y="13031"/>
                      </a:lnTo>
                      <a:cubicBezTo>
                        <a:pt x="16569" y="11760"/>
                        <a:pt x="17014" y="10265"/>
                        <a:pt x="17014" y="8668"/>
                      </a:cubicBezTo>
                      <a:cubicBezTo>
                        <a:pt x="17014" y="4023"/>
                        <a:pt x="13004" y="0"/>
                        <a:pt x="8377" y="0"/>
                      </a:cubicBezTo>
                      <a:cubicBezTo>
                        <a:pt x="3750" y="-1"/>
                        <a:pt x="0" y="3764"/>
                        <a:pt x="0" y="8408"/>
                      </a:cubicBezTo>
                      <a:cubicBezTo>
                        <a:pt x="0" y="13051"/>
                        <a:pt x="4010" y="17076"/>
                        <a:pt x="8636" y="17076"/>
                      </a:cubicBezTo>
                      <a:cubicBezTo>
                        <a:pt x="10175" y="17076"/>
                        <a:pt x="11615" y="16655"/>
                        <a:pt x="12854" y="15928"/>
                      </a:cubicBezTo>
                      <a:lnTo>
                        <a:pt x="17998" y="21095"/>
                      </a:lnTo>
                      <a:cubicBezTo>
                        <a:pt x="18502" y="21599"/>
                        <a:pt x="19318" y="21599"/>
                        <a:pt x="19821" y="21095"/>
                      </a:cubicBezTo>
                      <a:lnTo>
                        <a:pt x="21098" y="19813"/>
                      </a:lnTo>
                      <a:cubicBezTo>
                        <a:pt x="21600" y="19309"/>
                        <a:pt x="21417" y="18671"/>
                        <a:pt x="20915" y="181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12" name="右箭头 15"/>
                <p:cNvSpPr/>
                <p:nvPr/>
              </p:nvSpPr>
              <p:spPr>
                <a:xfrm rot="5400000">
                  <a:off x="4556902" y="3956089"/>
                  <a:ext cx="268355" cy="268355"/>
                </a:xfrm>
                <a:prstGeom prst="rightArrow">
                  <a:avLst>
                    <a:gd name="adj1" fmla="val 32000"/>
                    <a:gd name="adj2" fmla="val 64000"/>
                  </a:avLst>
                </a:prstGeom>
                <a:solidFill>
                  <a:schemeClr val="bg1">
                    <a:lumMod val="85000"/>
                  </a:schemeClr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3705317" y="2447237"/>
                <a:ext cx="1107996" cy="276999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tr-TR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TITLE HERE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124764" y="2999084"/>
                <a:ext cx="3821379" cy="346249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lvl="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Go ahead and replace it with your own text.</a:t>
                </a:r>
                <a:endPara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6396103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4433664" y="1913378"/>
            <a:ext cx="3461389" cy="3055185"/>
            <a:chOff x="3325248" y="1435033"/>
            <a:chExt cx="2596042" cy="2291389"/>
          </a:xfrm>
        </p:grpSpPr>
        <p:sp>
          <p:nvSpPr>
            <p:cNvPr id="4" name="Freeform: Shape 3"/>
            <p:cNvSpPr/>
            <p:nvPr/>
          </p:nvSpPr>
          <p:spPr>
            <a:xfrm>
              <a:off x="3783303" y="1631165"/>
              <a:ext cx="1671669" cy="1897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70" extrusionOk="0">
                  <a:moveTo>
                    <a:pt x="538" y="6909"/>
                  </a:moveTo>
                  <a:cubicBezTo>
                    <a:pt x="1461" y="7610"/>
                    <a:pt x="2084" y="8535"/>
                    <a:pt x="2344" y="9550"/>
                  </a:cubicBezTo>
                  <a:cubicBezTo>
                    <a:pt x="2607" y="10563"/>
                    <a:pt x="2500" y="11653"/>
                    <a:pt x="2066" y="12653"/>
                  </a:cubicBezTo>
                  <a:cubicBezTo>
                    <a:pt x="1851" y="13153"/>
                    <a:pt x="1549" y="13624"/>
                    <a:pt x="1175" y="14047"/>
                  </a:cubicBezTo>
                  <a:cubicBezTo>
                    <a:pt x="988" y="14258"/>
                    <a:pt x="783" y="14456"/>
                    <a:pt x="563" y="14641"/>
                  </a:cubicBezTo>
                  <a:cubicBezTo>
                    <a:pt x="535" y="14664"/>
                    <a:pt x="508" y="14687"/>
                    <a:pt x="480" y="14710"/>
                  </a:cubicBezTo>
                  <a:cubicBezTo>
                    <a:pt x="448" y="14736"/>
                    <a:pt x="416" y="14761"/>
                    <a:pt x="384" y="14787"/>
                  </a:cubicBezTo>
                  <a:cubicBezTo>
                    <a:pt x="262" y="14888"/>
                    <a:pt x="169" y="15015"/>
                    <a:pt x="114" y="15148"/>
                  </a:cubicBezTo>
                  <a:cubicBezTo>
                    <a:pt x="5" y="15419"/>
                    <a:pt x="39" y="15673"/>
                    <a:pt x="115" y="15884"/>
                  </a:cubicBezTo>
                  <a:cubicBezTo>
                    <a:pt x="195" y="16097"/>
                    <a:pt x="324" y="16283"/>
                    <a:pt x="510" y="16443"/>
                  </a:cubicBezTo>
                  <a:cubicBezTo>
                    <a:pt x="604" y="16523"/>
                    <a:pt x="714" y="16596"/>
                    <a:pt x="845" y="16653"/>
                  </a:cubicBezTo>
                  <a:cubicBezTo>
                    <a:pt x="977" y="16710"/>
                    <a:pt x="1132" y="16749"/>
                    <a:pt x="1297" y="16755"/>
                  </a:cubicBezTo>
                  <a:cubicBezTo>
                    <a:pt x="1379" y="16758"/>
                    <a:pt x="1462" y="16752"/>
                    <a:pt x="1542" y="16738"/>
                  </a:cubicBezTo>
                  <a:cubicBezTo>
                    <a:pt x="1582" y="16731"/>
                    <a:pt x="1622" y="16722"/>
                    <a:pt x="1660" y="16711"/>
                  </a:cubicBezTo>
                  <a:cubicBezTo>
                    <a:pt x="1682" y="16705"/>
                    <a:pt x="1703" y="16698"/>
                    <a:pt x="1725" y="16692"/>
                  </a:cubicBezTo>
                  <a:cubicBezTo>
                    <a:pt x="1761" y="16682"/>
                    <a:pt x="1797" y="16672"/>
                    <a:pt x="1833" y="16661"/>
                  </a:cubicBezTo>
                  <a:cubicBezTo>
                    <a:pt x="1870" y="16652"/>
                    <a:pt x="1906" y="16642"/>
                    <a:pt x="1942" y="16633"/>
                  </a:cubicBezTo>
                  <a:cubicBezTo>
                    <a:pt x="2088" y="16595"/>
                    <a:pt x="2235" y="16563"/>
                    <a:pt x="2384" y="16535"/>
                  </a:cubicBezTo>
                  <a:cubicBezTo>
                    <a:pt x="2977" y="16425"/>
                    <a:pt x="3590" y="16393"/>
                    <a:pt x="4193" y="16443"/>
                  </a:cubicBezTo>
                  <a:cubicBezTo>
                    <a:pt x="5401" y="16540"/>
                    <a:pt x="6568" y="16973"/>
                    <a:pt x="7492" y="17666"/>
                  </a:cubicBezTo>
                  <a:cubicBezTo>
                    <a:pt x="8420" y="18356"/>
                    <a:pt x="9100" y="19300"/>
                    <a:pt x="9406" y="20334"/>
                  </a:cubicBezTo>
                  <a:cubicBezTo>
                    <a:pt x="9425" y="20399"/>
                    <a:pt x="9443" y="20464"/>
                    <a:pt x="9460" y="20529"/>
                  </a:cubicBezTo>
                  <a:cubicBezTo>
                    <a:pt x="9468" y="20561"/>
                    <a:pt x="9475" y="20594"/>
                    <a:pt x="9483" y="20627"/>
                  </a:cubicBezTo>
                  <a:cubicBezTo>
                    <a:pt x="9488" y="20647"/>
                    <a:pt x="9492" y="20666"/>
                    <a:pt x="9497" y="20686"/>
                  </a:cubicBezTo>
                  <a:cubicBezTo>
                    <a:pt x="9499" y="20695"/>
                    <a:pt x="9501" y="20704"/>
                    <a:pt x="9503" y="20713"/>
                  </a:cubicBezTo>
                  <a:cubicBezTo>
                    <a:pt x="9508" y="20728"/>
                    <a:pt x="9512" y="20744"/>
                    <a:pt x="9517" y="20759"/>
                  </a:cubicBezTo>
                  <a:cubicBezTo>
                    <a:pt x="9552" y="20878"/>
                    <a:pt x="9606" y="20989"/>
                    <a:pt x="9688" y="21099"/>
                  </a:cubicBezTo>
                  <a:cubicBezTo>
                    <a:pt x="9769" y="21207"/>
                    <a:pt x="9878" y="21306"/>
                    <a:pt x="10002" y="21381"/>
                  </a:cubicBezTo>
                  <a:cubicBezTo>
                    <a:pt x="10253" y="21532"/>
                    <a:pt x="10545" y="21583"/>
                    <a:pt x="10808" y="21567"/>
                  </a:cubicBezTo>
                  <a:cubicBezTo>
                    <a:pt x="11073" y="21551"/>
                    <a:pt x="11324" y="21474"/>
                    <a:pt x="11546" y="21332"/>
                  </a:cubicBezTo>
                  <a:cubicBezTo>
                    <a:pt x="11766" y="21192"/>
                    <a:pt x="11953" y="20969"/>
                    <a:pt x="12021" y="20712"/>
                  </a:cubicBezTo>
                  <a:cubicBezTo>
                    <a:pt x="12040" y="20640"/>
                    <a:pt x="12058" y="20569"/>
                    <a:pt x="12076" y="20498"/>
                  </a:cubicBezTo>
                  <a:cubicBezTo>
                    <a:pt x="12094" y="20432"/>
                    <a:pt x="12113" y="20368"/>
                    <a:pt x="12134" y="20303"/>
                  </a:cubicBezTo>
                  <a:cubicBezTo>
                    <a:pt x="12215" y="20044"/>
                    <a:pt x="12319" y="19791"/>
                    <a:pt x="12442" y="19546"/>
                  </a:cubicBezTo>
                  <a:cubicBezTo>
                    <a:pt x="12933" y="18564"/>
                    <a:pt x="13762" y="17719"/>
                    <a:pt x="14798" y="17166"/>
                  </a:cubicBezTo>
                  <a:cubicBezTo>
                    <a:pt x="15832" y="16609"/>
                    <a:pt x="17063" y="16343"/>
                    <a:pt x="18274" y="16412"/>
                  </a:cubicBezTo>
                  <a:cubicBezTo>
                    <a:pt x="18576" y="16429"/>
                    <a:pt x="18877" y="16466"/>
                    <a:pt x="19174" y="16523"/>
                  </a:cubicBezTo>
                  <a:cubicBezTo>
                    <a:pt x="19322" y="16551"/>
                    <a:pt x="19469" y="16584"/>
                    <a:pt x="19614" y="16622"/>
                  </a:cubicBezTo>
                  <a:cubicBezTo>
                    <a:pt x="19687" y="16641"/>
                    <a:pt x="19759" y="16661"/>
                    <a:pt x="19831" y="16683"/>
                  </a:cubicBezTo>
                  <a:cubicBezTo>
                    <a:pt x="19845" y="16687"/>
                    <a:pt x="19859" y="16690"/>
                    <a:pt x="19873" y="16694"/>
                  </a:cubicBezTo>
                  <a:cubicBezTo>
                    <a:pt x="19893" y="16699"/>
                    <a:pt x="19914" y="16704"/>
                    <a:pt x="19934" y="16709"/>
                  </a:cubicBezTo>
                  <a:cubicBezTo>
                    <a:pt x="19975" y="16717"/>
                    <a:pt x="20008" y="16723"/>
                    <a:pt x="20046" y="16728"/>
                  </a:cubicBezTo>
                  <a:cubicBezTo>
                    <a:pt x="20121" y="16737"/>
                    <a:pt x="20197" y="16740"/>
                    <a:pt x="20272" y="16737"/>
                  </a:cubicBezTo>
                  <a:cubicBezTo>
                    <a:pt x="20577" y="16722"/>
                    <a:pt x="20847" y="16603"/>
                    <a:pt x="21043" y="16447"/>
                  </a:cubicBezTo>
                  <a:cubicBezTo>
                    <a:pt x="21241" y="16290"/>
                    <a:pt x="21384" y="16093"/>
                    <a:pt x="21460" y="15864"/>
                  </a:cubicBezTo>
                  <a:cubicBezTo>
                    <a:pt x="21536" y="15637"/>
                    <a:pt x="21535" y="15362"/>
                    <a:pt x="21412" y="15118"/>
                  </a:cubicBezTo>
                  <a:cubicBezTo>
                    <a:pt x="21352" y="14997"/>
                    <a:pt x="21266" y="14888"/>
                    <a:pt x="21168" y="14801"/>
                  </a:cubicBezTo>
                  <a:cubicBezTo>
                    <a:pt x="21156" y="14789"/>
                    <a:pt x="21144" y="14778"/>
                    <a:pt x="21131" y="14768"/>
                  </a:cubicBezTo>
                  <a:cubicBezTo>
                    <a:pt x="21121" y="14759"/>
                    <a:pt x="21110" y="14751"/>
                    <a:pt x="21100" y="14742"/>
                  </a:cubicBezTo>
                  <a:cubicBezTo>
                    <a:pt x="21085" y="14730"/>
                    <a:pt x="21069" y="14718"/>
                    <a:pt x="21054" y="14706"/>
                  </a:cubicBezTo>
                  <a:cubicBezTo>
                    <a:pt x="21027" y="14683"/>
                    <a:pt x="21000" y="14660"/>
                    <a:pt x="20972" y="14638"/>
                  </a:cubicBezTo>
                  <a:cubicBezTo>
                    <a:pt x="20086" y="13898"/>
                    <a:pt x="19447" y="12932"/>
                    <a:pt x="19183" y="11888"/>
                  </a:cubicBezTo>
                  <a:cubicBezTo>
                    <a:pt x="18915" y="10846"/>
                    <a:pt x="19029" y="9733"/>
                    <a:pt x="19498" y="8745"/>
                  </a:cubicBezTo>
                  <a:cubicBezTo>
                    <a:pt x="19730" y="8251"/>
                    <a:pt x="20049" y="7788"/>
                    <a:pt x="20437" y="7376"/>
                  </a:cubicBezTo>
                  <a:cubicBezTo>
                    <a:pt x="20631" y="7169"/>
                    <a:pt x="20842" y="6976"/>
                    <a:pt x="21068" y="6797"/>
                  </a:cubicBezTo>
                  <a:cubicBezTo>
                    <a:pt x="21086" y="6783"/>
                    <a:pt x="21103" y="6768"/>
                    <a:pt x="21121" y="6754"/>
                  </a:cubicBezTo>
                  <a:cubicBezTo>
                    <a:pt x="21140" y="6738"/>
                    <a:pt x="21177" y="6706"/>
                    <a:pt x="21195" y="6687"/>
                  </a:cubicBezTo>
                  <a:cubicBezTo>
                    <a:pt x="21240" y="6644"/>
                    <a:pt x="21282" y="6597"/>
                    <a:pt x="21321" y="6545"/>
                  </a:cubicBezTo>
                  <a:cubicBezTo>
                    <a:pt x="21398" y="6443"/>
                    <a:pt x="21460" y="6324"/>
                    <a:pt x="21494" y="6198"/>
                  </a:cubicBezTo>
                  <a:cubicBezTo>
                    <a:pt x="21566" y="5945"/>
                    <a:pt x="21523" y="5678"/>
                    <a:pt x="21405" y="5462"/>
                  </a:cubicBezTo>
                  <a:cubicBezTo>
                    <a:pt x="21288" y="5244"/>
                    <a:pt x="21102" y="5063"/>
                    <a:pt x="20863" y="4939"/>
                  </a:cubicBezTo>
                  <a:cubicBezTo>
                    <a:pt x="20627" y="4815"/>
                    <a:pt x="20327" y="4759"/>
                    <a:pt x="20047" y="4795"/>
                  </a:cubicBezTo>
                  <a:cubicBezTo>
                    <a:pt x="19977" y="4804"/>
                    <a:pt x="19909" y="4818"/>
                    <a:pt x="19844" y="4836"/>
                  </a:cubicBezTo>
                  <a:cubicBezTo>
                    <a:pt x="19803" y="4847"/>
                    <a:pt x="19762" y="4859"/>
                    <a:pt x="19721" y="4870"/>
                  </a:cubicBezTo>
                  <a:cubicBezTo>
                    <a:pt x="19653" y="4889"/>
                    <a:pt x="19577" y="4908"/>
                    <a:pt x="19505" y="4926"/>
                  </a:cubicBezTo>
                  <a:cubicBezTo>
                    <a:pt x="19358" y="4961"/>
                    <a:pt x="19209" y="4992"/>
                    <a:pt x="19060" y="5018"/>
                  </a:cubicBezTo>
                  <a:cubicBezTo>
                    <a:pt x="18463" y="5122"/>
                    <a:pt x="17850" y="5149"/>
                    <a:pt x="17246" y="5096"/>
                  </a:cubicBezTo>
                  <a:cubicBezTo>
                    <a:pt x="16038" y="4993"/>
                    <a:pt x="14878" y="4552"/>
                    <a:pt x="13961" y="3850"/>
                  </a:cubicBezTo>
                  <a:cubicBezTo>
                    <a:pt x="13041" y="3153"/>
                    <a:pt x="12371" y="2203"/>
                    <a:pt x="12075" y="1166"/>
                  </a:cubicBezTo>
                  <a:cubicBezTo>
                    <a:pt x="12057" y="1101"/>
                    <a:pt x="12039" y="1036"/>
                    <a:pt x="12023" y="971"/>
                  </a:cubicBezTo>
                  <a:cubicBezTo>
                    <a:pt x="12015" y="934"/>
                    <a:pt x="12006" y="898"/>
                    <a:pt x="11998" y="861"/>
                  </a:cubicBezTo>
                  <a:cubicBezTo>
                    <a:pt x="11995" y="852"/>
                    <a:pt x="11993" y="843"/>
                    <a:pt x="11991" y="833"/>
                  </a:cubicBezTo>
                  <a:cubicBezTo>
                    <a:pt x="11985" y="815"/>
                    <a:pt x="11979" y="796"/>
                    <a:pt x="11974" y="777"/>
                  </a:cubicBezTo>
                  <a:cubicBezTo>
                    <a:pt x="11963" y="745"/>
                    <a:pt x="11951" y="715"/>
                    <a:pt x="11937" y="684"/>
                  </a:cubicBezTo>
                  <a:cubicBezTo>
                    <a:pt x="11829" y="437"/>
                    <a:pt x="11599" y="233"/>
                    <a:pt x="11351" y="127"/>
                  </a:cubicBezTo>
                  <a:cubicBezTo>
                    <a:pt x="11101" y="18"/>
                    <a:pt x="10837" y="-17"/>
                    <a:pt x="10575" y="7"/>
                  </a:cubicBezTo>
                  <a:cubicBezTo>
                    <a:pt x="10315" y="32"/>
                    <a:pt x="10046" y="122"/>
                    <a:pt x="9826" y="300"/>
                  </a:cubicBezTo>
                  <a:cubicBezTo>
                    <a:pt x="9718" y="388"/>
                    <a:pt x="9626" y="498"/>
                    <a:pt x="9562" y="615"/>
                  </a:cubicBezTo>
                  <a:cubicBezTo>
                    <a:pt x="9530" y="674"/>
                    <a:pt x="9505" y="735"/>
                    <a:pt x="9485" y="795"/>
                  </a:cubicBezTo>
                  <a:cubicBezTo>
                    <a:pt x="9481" y="810"/>
                    <a:pt x="9476" y="825"/>
                    <a:pt x="9472" y="840"/>
                  </a:cubicBezTo>
                  <a:cubicBezTo>
                    <a:pt x="9469" y="853"/>
                    <a:pt x="9466" y="866"/>
                    <a:pt x="9463" y="879"/>
                  </a:cubicBezTo>
                  <a:cubicBezTo>
                    <a:pt x="9459" y="897"/>
                    <a:pt x="9455" y="914"/>
                    <a:pt x="9450" y="932"/>
                  </a:cubicBezTo>
                  <a:cubicBezTo>
                    <a:pt x="9420" y="1060"/>
                    <a:pt x="9382" y="1193"/>
                    <a:pt x="9340" y="1321"/>
                  </a:cubicBezTo>
                  <a:cubicBezTo>
                    <a:pt x="9256" y="1578"/>
                    <a:pt x="9150" y="1830"/>
                    <a:pt x="9023" y="2073"/>
                  </a:cubicBezTo>
                  <a:cubicBezTo>
                    <a:pt x="8517" y="3047"/>
                    <a:pt x="7672" y="3880"/>
                    <a:pt x="6626" y="4420"/>
                  </a:cubicBezTo>
                  <a:cubicBezTo>
                    <a:pt x="5578" y="4965"/>
                    <a:pt x="4368" y="5265"/>
                    <a:pt x="3198" y="5207"/>
                  </a:cubicBezTo>
                  <a:cubicBezTo>
                    <a:pt x="2906" y="5192"/>
                    <a:pt x="2617" y="5155"/>
                    <a:pt x="2336" y="5095"/>
                  </a:cubicBezTo>
                  <a:cubicBezTo>
                    <a:pt x="2195" y="5065"/>
                    <a:pt x="2056" y="5030"/>
                    <a:pt x="1920" y="4988"/>
                  </a:cubicBezTo>
                  <a:cubicBezTo>
                    <a:pt x="1886" y="4977"/>
                    <a:pt x="1852" y="4966"/>
                    <a:pt x="1818" y="4956"/>
                  </a:cubicBezTo>
                  <a:cubicBezTo>
                    <a:pt x="1781" y="4943"/>
                    <a:pt x="1743" y="4930"/>
                    <a:pt x="1706" y="4918"/>
                  </a:cubicBezTo>
                  <a:cubicBezTo>
                    <a:pt x="1594" y="4880"/>
                    <a:pt x="1468" y="4854"/>
                    <a:pt x="1337" y="4844"/>
                  </a:cubicBezTo>
                  <a:cubicBezTo>
                    <a:pt x="1075" y="4823"/>
                    <a:pt x="781" y="4881"/>
                    <a:pt x="542" y="5026"/>
                  </a:cubicBezTo>
                  <a:cubicBezTo>
                    <a:pt x="302" y="5169"/>
                    <a:pt x="123" y="5392"/>
                    <a:pt x="46" y="5641"/>
                  </a:cubicBezTo>
                  <a:cubicBezTo>
                    <a:pt x="-34" y="5890"/>
                    <a:pt x="-4" y="6161"/>
                    <a:pt x="100" y="6382"/>
                  </a:cubicBezTo>
                  <a:cubicBezTo>
                    <a:pt x="203" y="6605"/>
                    <a:pt x="368" y="6779"/>
                    <a:pt x="541" y="6911"/>
                  </a:cubicBezTo>
                  <a:cubicBezTo>
                    <a:pt x="599" y="6852"/>
                    <a:pt x="656" y="6793"/>
                    <a:pt x="714" y="6734"/>
                  </a:cubicBezTo>
                  <a:cubicBezTo>
                    <a:pt x="772" y="6675"/>
                    <a:pt x="830" y="6616"/>
                    <a:pt x="888" y="6557"/>
                  </a:cubicBezTo>
                  <a:cubicBezTo>
                    <a:pt x="945" y="6497"/>
                    <a:pt x="1003" y="6438"/>
                    <a:pt x="1061" y="6379"/>
                  </a:cubicBezTo>
                  <a:cubicBezTo>
                    <a:pt x="1119" y="6320"/>
                    <a:pt x="1176" y="6261"/>
                    <a:pt x="1234" y="6202"/>
                  </a:cubicBezTo>
                  <a:cubicBezTo>
                    <a:pt x="1158" y="6144"/>
                    <a:pt x="1109" y="6084"/>
                    <a:pt x="1087" y="6034"/>
                  </a:cubicBezTo>
                  <a:cubicBezTo>
                    <a:pt x="1065" y="5985"/>
                    <a:pt x="1065" y="5946"/>
                    <a:pt x="1075" y="5913"/>
                  </a:cubicBezTo>
                  <a:cubicBezTo>
                    <a:pt x="1086" y="5879"/>
                    <a:pt x="1110" y="5850"/>
                    <a:pt x="1143" y="5831"/>
                  </a:cubicBezTo>
                  <a:cubicBezTo>
                    <a:pt x="1175" y="5812"/>
                    <a:pt x="1215" y="5802"/>
                    <a:pt x="1274" y="5806"/>
                  </a:cubicBezTo>
                  <a:cubicBezTo>
                    <a:pt x="1304" y="5809"/>
                    <a:pt x="1337" y="5815"/>
                    <a:pt x="1375" y="5828"/>
                  </a:cubicBezTo>
                  <a:cubicBezTo>
                    <a:pt x="1413" y="5841"/>
                    <a:pt x="1451" y="5854"/>
                    <a:pt x="1489" y="5866"/>
                  </a:cubicBezTo>
                  <a:cubicBezTo>
                    <a:pt x="1530" y="5880"/>
                    <a:pt x="1572" y="5893"/>
                    <a:pt x="1614" y="5907"/>
                  </a:cubicBezTo>
                  <a:cubicBezTo>
                    <a:pt x="1782" y="5959"/>
                    <a:pt x="1952" y="6003"/>
                    <a:pt x="2124" y="6040"/>
                  </a:cubicBezTo>
                  <a:cubicBezTo>
                    <a:pt x="2467" y="6114"/>
                    <a:pt x="2816" y="6157"/>
                    <a:pt x="3164" y="6173"/>
                  </a:cubicBezTo>
                  <a:cubicBezTo>
                    <a:pt x="4563" y="6236"/>
                    <a:pt x="5942" y="5862"/>
                    <a:pt x="7165" y="5228"/>
                  </a:cubicBezTo>
                  <a:cubicBezTo>
                    <a:pt x="8398" y="4591"/>
                    <a:pt x="9394" y="3609"/>
                    <a:pt x="9987" y="2465"/>
                  </a:cubicBezTo>
                  <a:cubicBezTo>
                    <a:pt x="10136" y="2179"/>
                    <a:pt x="10261" y="1883"/>
                    <a:pt x="10360" y="1582"/>
                  </a:cubicBezTo>
                  <a:cubicBezTo>
                    <a:pt x="10410" y="1430"/>
                    <a:pt x="10452" y="1280"/>
                    <a:pt x="10490" y="1122"/>
                  </a:cubicBezTo>
                  <a:cubicBezTo>
                    <a:pt x="10494" y="1105"/>
                    <a:pt x="10498" y="1087"/>
                    <a:pt x="10502" y="1069"/>
                  </a:cubicBezTo>
                  <a:cubicBezTo>
                    <a:pt x="10503" y="1064"/>
                    <a:pt x="10505" y="1059"/>
                    <a:pt x="10506" y="1054"/>
                  </a:cubicBezTo>
                  <a:cubicBezTo>
                    <a:pt x="10506" y="1051"/>
                    <a:pt x="10508" y="1049"/>
                    <a:pt x="10508" y="1047"/>
                  </a:cubicBezTo>
                  <a:cubicBezTo>
                    <a:pt x="10511" y="1037"/>
                    <a:pt x="10515" y="1029"/>
                    <a:pt x="10518" y="1022"/>
                  </a:cubicBezTo>
                  <a:cubicBezTo>
                    <a:pt x="10526" y="1009"/>
                    <a:pt x="10534" y="999"/>
                    <a:pt x="10547" y="989"/>
                  </a:cubicBezTo>
                  <a:cubicBezTo>
                    <a:pt x="10570" y="968"/>
                    <a:pt x="10622" y="945"/>
                    <a:pt x="10690" y="939"/>
                  </a:cubicBezTo>
                  <a:cubicBezTo>
                    <a:pt x="10756" y="932"/>
                    <a:pt x="10830" y="944"/>
                    <a:pt x="10876" y="965"/>
                  </a:cubicBezTo>
                  <a:cubicBezTo>
                    <a:pt x="10924" y="988"/>
                    <a:pt x="10939" y="1006"/>
                    <a:pt x="10951" y="1031"/>
                  </a:cubicBezTo>
                  <a:cubicBezTo>
                    <a:pt x="10952" y="1034"/>
                    <a:pt x="10954" y="1038"/>
                    <a:pt x="10955" y="1041"/>
                  </a:cubicBezTo>
                  <a:cubicBezTo>
                    <a:pt x="10955" y="1040"/>
                    <a:pt x="10955" y="1039"/>
                    <a:pt x="10955" y="1037"/>
                  </a:cubicBezTo>
                  <a:cubicBezTo>
                    <a:pt x="10957" y="1046"/>
                    <a:pt x="10959" y="1054"/>
                    <a:pt x="10961" y="1063"/>
                  </a:cubicBezTo>
                  <a:cubicBezTo>
                    <a:pt x="10969" y="1098"/>
                    <a:pt x="10977" y="1132"/>
                    <a:pt x="10985" y="1167"/>
                  </a:cubicBezTo>
                  <a:cubicBezTo>
                    <a:pt x="11004" y="1244"/>
                    <a:pt x="11024" y="1321"/>
                    <a:pt x="11046" y="1397"/>
                  </a:cubicBezTo>
                  <a:cubicBezTo>
                    <a:pt x="11396" y="2621"/>
                    <a:pt x="12185" y="3739"/>
                    <a:pt x="13267" y="4560"/>
                  </a:cubicBezTo>
                  <a:cubicBezTo>
                    <a:pt x="13808" y="4971"/>
                    <a:pt x="14418" y="5310"/>
                    <a:pt x="15075" y="5559"/>
                  </a:cubicBezTo>
                  <a:cubicBezTo>
                    <a:pt x="15732" y="5808"/>
                    <a:pt x="16432" y="5966"/>
                    <a:pt x="17141" y="6028"/>
                  </a:cubicBezTo>
                  <a:cubicBezTo>
                    <a:pt x="17850" y="6091"/>
                    <a:pt x="18568" y="6059"/>
                    <a:pt x="19266" y="5938"/>
                  </a:cubicBezTo>
                  <a:cubicBezTo>
                    <a:pt x="19440" y="5907"/>
                    <a:pt x="19613" y="5871"/>
                    <a:pt x="19784" y="5830"/>
                  </a:cubicBezTo>
                  <a:cubicBezTo>
                    <a:pt x="19871" y="5809"/>
                    <a:pt x="19954" y="5788"/>
                    <a:pt x="20043" y="5763"/>
                  </a:cubicBezTo>
                  <a:cubicBezTo>
                    <a:pt x="20080" y="5753"/>
                    <a:pt x="20118" y="5742"/>
                    <a:pt x="20156" y="5731"/>
                  </a:cubicBezTo>
                  <a:cubicBezTo>
                    <a:pt x="20169" y="5728"/>
                    <a:pt x="20182" y="5725"/>
                    <a:pt x="20194" y="5724"/>
                  </a:cubicBezTo>
                  <a:cubicBezTo>
                    <a:pt x="20240" y="5719"/>
                    <a:pt x="20281" y="5725"/>
                    <a:pt x="20329" y="5749"/>
                  </a:cubicBezTo>
                  <a:cubicBezTo>
                    <a:pt x="20376" y="5773"/>
                    <a:pt x="20422" y="5816"/>
                    <a:pt x="20445" y="5861"/>
                  </a:cubicBezTo>
                  <a:cubicBezTo>
                    <a:pt x="20469" y="5907"/>
                    <a:pt x="20472" y="5946"/>
                    <a:pt x="20463" y="5976"/>
                  </a:cubicBezTo>
                  <a:cubicBezTo>
                    <a:pt x="20459" y="5992"/>
                    <a:pt x="20451" y="6008"/>
                    <a:pt x="20437" y="6026"/>
                  </a:cubicBezTo>
                  <a:cubicBezTo>
                    <a:pt x="20430" y="6036"/>
                    <a:pt x="20422" y="6046"/>
                    <a:pt x="20411" y="6056"/>
                  </a:cubicBezTo>
                  <a:cubicBezTo>
                    <a:pt x="20407" y="6060"/>
                    <a:pt x="20403" y="6064"/>
                    <a:pt x="20399" y="6067"/>
                  </a:cubicBezTo>
                  <a:cubicBezTo>
                    <a:pt x="20386" y="6078"/>
                    <a:pt x="20373" y="6088"/>
                    <a:pt x="20360" y="6099"/>
                  </a:cubicBezTo>
                  <a:cubicBezTo>
                    <a:pt x="20095" y="6308"/>
                    <a:pt x="19847" y="6535"/>
                    <a:pt x="19620" y="6777"/>
                  </a:cubicBezTo>
                  <a:cubicBezTo>
                    <a:pt x="19165" y="7260"/>
                    <a:pt x="18791" y="7804"/>
                    <a:pt x="18518" y="8385"/>
                  </a:cubicBezTo>
                  <a:cubicBezTo>
                    <a:pt x="17966" y="9547"/>
                    <a:pt x="17830" y="10862"/>
                    <a:pt x="18148" y="12094"/>
                  </a:cubicBezTo>
                  <a:cubicBezTo>
                    <a:pt x="18460" y="13326"/>
                    <a:pt x="19211" y="14457"/>
                    <a:pt x="20241" y="15317"/>
                  </a:cubicBezTo>
                  <a:cubicBezTo>
                    <a:pt x="20296" y="15363"/>
                    <a:pt x="20351" y="15408"/>
                    <a:pt x="20406" y="15453"/>
                  </a:cubicBezTo>
                  <a:cubicBezTo>
                    <a:pt x="20424" y="15469"/>
                    <a:pt x="20433" y="15482"/>
                    <a:pt x="20440" y="15495"/>
                  </a:cubicBezTo>
                  <a:cubicBezTo>
                    <a:pt x="20451" y="15518"/>
                    <a:pt x="20457" y="15552"/>
                    <a:pt x="20440" y="15604"/>
                  </a:cubicBezTo>
                  <a:cubicBezTo>
                    <a:pt x="20424" y="15654"/>
                    <a:pt x="20383" y="15712"/>
                    <a:pt x="20336" y="15749"/>
                  </a:cubicBezTo>
                  <a:cubicBezTo>
                    <a:pt x="20287" y="15787"/>
                    <a:pt x="20242" y="15800"/>
                    <a:pt x="20216" y="15801"/>
                  </a:cubicBezTo>
                  <a:cubicBezTo>
                    <a:pt x="20209" y="15801"/>
                    <a:pt x="20160" y="15792"/>
                    <a:pt x="20160" y="15791"/>
                  </a:cubicBezTo>
                  <a:cubicBezTo>
                    <a:pt x="20156" y="15791"/>
                    <a:pt x="20001" y="15746"/>
                    <a:pt x="19916" y="15723"/>
                  </a:cubicBezTo>
                  <a:cubicBezTo>
                    <a:pt x="19745" y="15679"/>
                    <a:pt x="19572" y="15640"/>
                    <a:pt x="19398" y="15607"/>
                  </a:cubicBezTo>
                  <a:cubicBezTo>
                    <a:pt x="19050" y="15540"/>
                    <a:pt x="18696" y="15496"/>
                    <a:pt x="18340" y="15477"/>
                  </a:cubicBezTo>
                  <a:cubicBezTo>
                    <a:pt x="16917" y="15396"/>
                    <a:pt x="15466" y="15708"/>
                    <a:pt x="14247" y="16365"/>
                  </a:cubicBezTo>
                  <a:cubicBezTo>
                    <a:pt x="13022" y="17018"/>
                    <a:pt x="12047" y="18016"/>
                    <a:pt x="11472" y="19165"/>
                  </a:cubicBezTo>
                  <a:cubicBezTo>
                    <a:pt x="11327" y="19452"/>
                    <a:pt x="11207" y="19748"/>
                    <a:pt x="11111" y="20050"/>
                  </a:cubicBezTo>
                  <a:cubicBezTo>
                    <a:pt x="11087" y="20126"/>
                    <a:pt x="11065" y="20202"/>
                    <a:pt x="11044" y="20278"/>
                  </a:cubicBezTo>
                  <a:cubicBezTo>
                    <a:pt x="11024" y="20350"/>
                    <a:pt x="11000" y="20449"/>
                    <a:pt x="10990" y="20490"/>
                  </a:cubicBezTo>
                  <a:cubicBezTo>
                    <a:pt x="10982" y="20518"/>
                    <a:pt x="10965" y="20545"/>
                    <a:pt x="10918" y="20576"/>
                  </a:cubicBezTo>
                  <a:cubicBezTo>
                    <a:pt x="10873" y="20606"/>
                    <a:pt x="10802" y="20629"/>
                    <a:pt x="10738" y="20632"/>
                  </a:cubicBezTo>
                  <a:cubicBezTo>
                    <a:pt x="10672" y="20636"/>
                    <a:pt x="10624" y="20621"/>
                    <a:pt x="10602" y="20607"/>
                  </a:cubicBezTo>
                  <a:cubicBezTo>
                    <a:pt x="10581" y="20594"/>
                    <a:pt x="10560" y="20574"/>
                    <a:pt x="10543" y="20522"/>
                  </a:cubicBezTo>
                  <a:cubicBezTo>
                    <a:pt x="10543" y="20519"/>
                    <a:pt x="10537" y="20497"/>
                    <a:pt x="10535" y="20489"/>
                  </a:cubicBezTo>
                  <a:cubicBezTo>
                    <a:pt x="10531" y="20473"/>
                    <a:pt x="10527" y="20457"/>
                    <a:pt x="10524" y="20441"/>
                  </a:cubicBezTo>
                  <a:cubicBezTo>
                    <a:pt x="10514" y="20402"/>
                    <a:pt x="10505" y="20364"/>
                    <a:pt x="10496" y="20325"/>
                  </a:cubicBezTo>
                  <a:cubicBezTo>
                    <a:pt x="10477" y="20248"/>
                    <a:pt x="10455" y="20172"/>
                    <a:pt x="10433" y="20095"/>
                  </a:cubicBezTo>
                  <a:cubicBezTo>
                    <a:pt x="10071" y="18874"/>
                    <a:pt x="9269" y="17762"/>
                    <a:pt x="8178" y="16951"/>
                  </a:cubicBezTo>
                  <a:cubicBezTo>
                    <a:pt x="7091" y="16135"/>
                    <a:pt x="5713" y="15624"/>
                    <a:pt x="4292" y="15510"/>
                  </a:cubicBezTo>
                  <a:cubicBezTo>
                    <a:pt x="3582" y="15452"/>
                    <a:pt x="2863" y="15490"/>
                    <a:pt x="2166" y="15619"/>
                  </a:cubicBezTo>
                  <a:cubicBezTo>
                    <a:pt x="1991" y="15652"/>
                    <a:pt x="1818" y="15690"/>
                    <a:pt x="1647" y="15733"/>
                  </a:cubicBezTo>
                  <a:cubicBezTo>
                    <a:pt x="1604" y="15744"/>
                    <a:pt x="1562" y="15755"/>
                    <a:pt x="1519" y="15767"/>
                  </a:cubicBezTo>
                  <a:cubicBezTo>
                    <a:pt x="1385" y="15804"/>
                    <a:pt x="1250" y="15804"/>
                    <a:pt x="1168" y="15678"/>
                  </a:cubicBezTo>
                  <a:cubicBezTo>
                    <a:pt x="1062" y="15517"/>
                    <a:pt x="1174" y="15420"/>
                    <a:pt x="1197" y="15401"/>
                  </a:cubicBezTo>
                  <a:cubicBezTo>
                    <a:pt x="1229" y="15374"/>
                    <a:pt x="1262" y="15348"/>
                    <a:pt x="1294" y="15321"/>
                  </a:cubicBezTo>
                  <a:cubicBezTo>
                    <a:pt x="1552" y="15104"/>
                    <a:pt x="1793" y="14871"/>
                    <a:pt x="2012" y="14623"/>
                  </a:cubicBezTo>
                  <a:cubicBezTo>
                    <a:pt x="2450" y="14128"/>
                    <a:pt x="2805" y="13574"/>
                    <a:pt x="3058" y="12986"/>
                  </a:cubicBezTo>
                  <a:cubicBezTo>
                    <a:pt x="3570" y="11809"/>
                    <a:pt x="3690" y="10517"/>
                    <a:pt x="3374" y="9322"/>
                  </a:cubicBezTo>
                  <a:cubicBezTo>
                    <a:pt x="3218" y="8724"/>
                    <a:pt x="2955" y="8149"/>
                    <a:pt x="2595" y="7621"/>
                  </a:cubicBezTo>
                  <a:cubicBezTo>
                    <a:pt x="2236" y="7095"/>
                    <a:pt x="1772" y="6612"/>
                    <a:pt x="1237" y="6204"/>
                  </a:cubicBezTo>
                  <a:cubicBezTo>
                    <a:pt x="1179" y="6263"/>
                    <a:pt x="1121" y="6321"/>
                    <a:pt x="1062" y="6380"/>
                  </a:cubicBezTo>
                  <a:cubicBezTo>
                    <a:pt x="1004" y="6439"/>
                    <a:pt x="946" y="6498"/>
                    <a:pt x="888" y="6557"/>
                  </a:cubicBezTo>
                  <a:cubicBezTo>
                    <a:pt x="829" y="6615"/>
                    <a:pt x="771" y="6674"/>
                    <a:pt x="713" y="6733"/>
                  </a:cubicBezTo>
                  <a:cubicBezTo>
                    <a:pt x="655" y="6791"/>
                    <a:pt x="596" y="6850"/>
                    <a:pt x="538" y="690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grpSp>
          <p:nvGrpSpPr>
            <p:cNvPr id="5" name="Group 7"/>
            <p:cNvGrpSpPr/>
            <p:nvPr/>
          </p:nvGrpSpPr>
          <p:grpSpPr>
            <a:xfrm>
              <a:off x="5335593" y="2280471"/>
              <a:ext cx="585697" cy="585716"/>
              <a:chOff x="7114124" y="3034446"/>
              <a:chExt cx="780930" cy="780955"/>
            </a:xfrm>
          </p:grpSpPr>
          <p:sp>
            <p:nvSpPr>
              <p:cNvPr id="39" name="Freeform: Shape 8"/>
              <p:cNvSpPr/>
              <p:nvPr/>
            </p:nvSpPr>
            <p:spPr>
              <a:xfrm>
                <a:off x="7114124" y="3034446"/>
                <a:ext cx="780930" cy="780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6" h="19806" extrusionOk="0">
                    <a:moveTo>
                      <a:pt x="11898" y="19600"/>
                    </a:moveTo>
                    <a:cubicBezTo>
                      <a:pt x="6542" y="20703"/>
                      <a:pt x="1307" y="17254"/>
                      <a:pt x="205" y="11898"/>
                    </a:cubicBezTo>
                    <a:cubicBezTo>
                      <a:pt x="-897" y="6542"/>
                      <a:pt x="2551" y="1307"/>
                      <a:pt x="7908" y="205"/>
                    </a:cubicBezTo>
                    <a:cubicBezTo>
                      <a:pt x="13261" y="-897"/>
                      <a:pt x="18494" y="2548"/>
                      <a:pt x="19599" y="7899"/>
                    </a:cubicBezTo>
                    <a:cubicBezTo>
                      <a:pt x="19600" y="7902"/>
                      <a:pt x="19600" y="7905"/>
                      <a:pt x="19600" y="7907"/>
                    </a:cubicBezTo>
                    <a:cubicBezTo>
                      <a:pt x="20703" y="13263"/>
                      <a:pt x="17254" y="18499"/>
                      <a:pt x="11898" y="19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0" name="Freeform: Shape 9"/>
              <p:cNvSpPr/>
              <p:nvPr/>
            </p:nvSpPr>
            <p:spPr>
              <a:xfrm>
                <a:off x="7330198" y="3292828"/>
                <a:ext cx="348784" cy="283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6" h="21600" extrusionOk="0">
                    <a:moveTo>
                      <a:pt x="19462" y="6646"/>
                    </a:moveTo>
                    <a:lnTo>
                      <a:pt x="16442" y="1662"/>
                    </a:lnTo>
                    <a:lnTo>
                      <a:pt x="13695" y="1662"/>
                    </a:lnTo>
                    <a:lnTo>
                      <a:pt x="15834" y="6646"/>
                    </a:lnTo>
                    <a:cubicBezTo>
                      <a:pt x="15834" y="6646"/>
                      <a:pt x="19462" y="6646"/>
                      <a:pt x="19462" y="6646"/>
                    </a:cubicBezTo>
                    <a:close/>
                    <a:moveTo>
                      <a:pt x="19252" y="8308"/>
                    </a:moveTo>
                    <a:lnTo>
                      <a:pt x="15865" y="8308"/>
                    </a:lnTo>
                    <a:lnTo>
                      <a:pt x="12720" y="16940"/>
                    </a:lnTo>
                    <a:cubicBezTo>
                      <a:pt x="12720" y="16940"/>
                      <a:pt x="19252" y="8308"/>
                      <a:pt x="19252" y="8308"/>
                    </a:cubicBezTo>
                    <a:close/>
                    <a:moveTo>
                      <a:pt x="14314" y="6646"/>
                    </a:moveTo>
                    <a:lnTo>
                      <a:pt x="12175" y="1662"/>
                    </a:lnTo>
                    <a:lnTo>
                      <a:pt x="9301" y="1662"/>
                    </a:lnTo>
                    <a:lnTo>
                      <a:pt x="7162" y="6646"/>
                    </a:lnTo>
                    <a:cubicBezTo>
                      <a:pt x="7162" y="6646"/>
                      <a:pt x="14314" y="6646"/>
                      <a:pt x="14314" y="6646"/>
                    </a:cubicBezTo>
                    <a:close/>
                    <a:moveTo>
                      <a:pt x="14397" y="8308"/>
                    </a:moveTo>
                    <a:lnTo>
                      <a:pt x="7079" y="8308"/>
                    </a:lnTo>
                    <a:lnTo>
                      <a:pt x="10738" y="18329"/>
                    </a:lnTo>
                    <a:cubicBezTo>
                      <a:pt x="10738" y="18329"/>
                      <a:pt x="14397" y="8308"/>
                      <a:pt x="14397" y="8308"/>
                    </a:cubicBezTo>
                    <a:close/>
                    <a:moveTo>
                      <a:pt x="8756" y="16940"/>
                    </a:moveTo>
                    <a:lnTo>
                      <a:pt x="5611" y="8308"/>
                    </a:lnTo>
                    <a:lnTo>
                      <a:pt x="2224" y="8308"/>
                    </a:lnTo>
                    <a:cubicBezTo>
                      <a:pt x="2224" y="8308"/>
                      <a:pt x="8756" y="16940"/>
                      <a:pt x="8756" y="16940"/>
                    </a:cubicBezTo>
                    <a:close/>
                    <a:moveTo>
                      <a:pt x="7781" y="1662"/>
                    </a:moveTo>
                    <a:lnTo>
                      <a:pt x="5034" y="1662"/>
                    </a:lnTo>
                    <a:lnTo>
                      <a:pt x="2014" y="6646"/>
                    </a:lnTo>
                    <a:lnTo>
                      <a:pt x="5642" y="6646"/>
                    </a:lnTo>
                    <a:cubicBezTo>
                      <a:pt x="5642" y="6646"/>
                      <a:pt x="7781" y="1662"/>
                      <a:pt x="7781" y="1662"/>
                    </a:cubicBezTo>
                    <a:close/>
                    <a:moveTo>
                      <a:pt x="21339" y="6984"/>
                    </a:moveTo>
                    <a:cubicBezTo>
                      <a:pt x="21538" y="7295"/>
                      <a:pt x="21517" y="7750"/>
                      <a:pt x="21297" y="8048"/>
                    </a:cubicBezTo>
                    <a:lnTo>
                      <a:pt x="11231" y="21340"/>
                    </a:lnTo>
                    <a:cubicBezTo>
                      <a:pt x="11105" y="21509"/>
                      <a:pt x="10927" y="21600"/>
                      <a:pt x="10738" y="21600"/>
                    </a:cubicBezTo>
                    <a:cubicBezTo>
                      <a:pt x="10549" y="21600"/>
                      <a:pt x="10371" y="21509"/>
                      <a:pt x="10245" y="21340"/>
                    </a:cubicBezTo>
                    <a:lnTo>
                      <a:pt x="179" y="8048"/>
                    </a:lnTo>
                    <a:cubicBezTo>
                      <a:pt x="-41" y="7750"/>
                      <a:pt x="-62" y="7295"/>
                      <a:pt x="137" y="6984"/>
                    </a:cubicBezTo>
                    <a:lnTo>
                      <a:pt x="4164" y="337"/>
                    </a:lnTo>
                    <a:cubicBezTo>
                      <a:pt x="4289" y="117"/>
                      <a:pt x="4489" y="0"/>
                      <a:pt x="4698" y="0"/>
                    </a:cubicBezTo>
                    <a:lnTo>
                      <a:pt x="16778" y="0"/>
                    </a:lnTo>
                    <a:cubicBezTo>
                      <a:pt x="16987" y="0"/>
                      <a:pt x="17187" y="117"/>
                      <a:pt x="17312" y="337"/>
                    </a:cubicBezTo>
                    <a:cubicBezTo>
                      <a:pt x="17312" y="337"/>
                      <a:pt x="21339" y="6984"/>
                      <a:pt x="21339" y="69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6" name="Group 15"/>
            <p:cNvGrpSpPr/>
            <p:nvPr/>
          </p:nvGrpSpPr>
          <p:grpSpPr>
            <a:xfrm>
              <a:off x="4835128" y="3140710"/>
              <a:ext cx="585719" cy="585712"/>
              <a:chOff x="6446838" y="4188061"/>
              <a:chExt cx="780959" cy="780950"/>
            </a:xfrm>
          </p:grpSpPr>
          <p:sp>
            <p:nvSpPr>
              <p:cNvPr id="37" name="Freeform: Shape 11"/>
              <p:cNvSpPr/>
              <p:nvPr/>
            </p:nvSpPr>
            <p:spPr>
              <a:xfrm>
                <a:off x="6446838" y="4188061"/>
                <a:ext cx="780959" cy="780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7" h="19806" extrusionOk="0">
                    <a:moveTo>
                      <a:pt x="7908" y="205"/>
                    </a:moveTo>
                    <a:cubicBezTo>
                      <a:pt x="13264" y="-897"/>
                      <a:pt x="18500" y="2551"/>
                      <a:pt x="19602" y="7907"/>
                    </a:cubicBezTo>
                    <a:cubicBezTo>
                      <a:pt x="20703" y="13264"/>
                      <a:pt x="17254" y="18499"/>
                      <a:pt x="11899" y="19601"/>
                    </a:cubicBezTo>
                    <a:cubicBezTo>
                      <a:pt x="6545" y="20703"/>
                      <a:pt x="1312" y="17258"/>
                      <a:pt x="207" y="11907"/>
                    </a:cubicBezTo>
                    <a:cubicBezTo>
                      <a:pt x="206" y="11904"/>
                      <a:pt x="206" y="11901"/>
                      <a:pt x="205" y="11898"/>
                    </a:cubicBezTo>
                    <a:cubicBezTo>
                      <a:pt x="-897" y="6542"/>
                      <a:pt x="2552" y="1307"/>
                      <a:pt x="7908" y="20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8" name="Freeform: Shape 12"/>
              <p:cNvSpPr/>
              <p:nvPr/>
            </p:nvSpPr>
            <p:spPr>
              <a:xfrm>
                <a:off x="6662345" y="4437661"/>
                <a:ext cx="327304" cy="276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77" y="21600"/>
                    </a:moveTo>
                    <a:cubicBezTo>
                      <a:pt x="17368" y="21600"/>
                      <a:pt x="16615" y="20710"/>
                      <a:pt x="16615" y="19636"/>
                    </a:cubicBezTo>
                    <a:cubicBezTo>
                      <a:pt x="16615" y="18562"/>
                      <a:pt x="17368" y="17673"/>
                      <a:pt x="18277" y="17673"/>
                    </a:cubicBezTo>
                    <a:cubicBezTo>
                      <a:pt x="19186" y="17673"/>
                      <a:pt x="19938" y="18562"/>
                      <a:pt x="19938" y="19636"/>
                    </a:cubicBezTo>
                    <a:cubicBezTo>
                      <a:pt x="19938" y="20710"/>
                      <a:pt x="19186" y="21600"/>
                      <a:pt x="18277" y="21600"/>
                    </a:cubicBezTo>
                    <a:close/>
                    <a:moveTo>
                      <a:pt x="6646" y="21600"/>
                    </a:moveTo>
                    <a:cubicBezTo>
                      <a:pt x="5738" y="21600"/>
                      <a:pt x="4985" y="20710"/>
                      <a:pt x="4985" y="19636"/>
                    </a:cubicBezTo>
                    <a:cubicBezTo>
                      <a:pt x="4985" y="18562"/>
                      <a:pt x="5738" y="17673"/>
                      <a:pt x="6646" y="17673"/>
                    </a:cubicBezTo>
                    <a:cubicBezTo>
                      <a:pt x="7555" y="17673"/>
                      <a:pt x="8308" y="18562"/>
                      <a:pt x="8308" y="19636"/>
                    </a:cubicBezTo>
                    <a:cubicBezTo>
                      <a:pt x="8308" y="20710"/>
                      <a:pt x="7555" y="21600"/>
                      <a:pt x="6646" y="21600"/>
                    </a:cubicBezTo>
                    <a:close/>
                    <a:moveTo>
                      <a:pt x="21600" y="10800"/>
                    </a:moveTo>
                    <a:cubicBezTo>
                      <a:pt x="21600" y="11291"/>
                      <a:pt x="21275" y="11720"/>
                      <a:pt x="20860" y="11782"/>
                    </a:cubicBezTo>
                    <a:lnTo>
                      <a:pt x="7308" y="13653"/>
                    </a:lnTo>
                    <a:cubicBezTo>
                      <a:pt x="7373" y="14006"/>
                      <a:pt x="7477" y="14359"/>
                      <a:pt x="7477" y="14727"/>
                    </a:cubicBezTo>
                    <a:cubicBezTo>
                      <a:pt x="7477" y="15080"/>
                      <a:pt x="7295" y="15402"/>
                      <a:pt x="7165" y="15709"/>
                    </a:cubicBezTo>
                    <a:lnTo>
                      <a:pt x="19108" y="15709"/>
                    </a:lnTo>
                    <a:cubicBezTo>
                      <a:pt x="19562" y="15709"/>
                      <a:pt x="19938" y="16154"/>
                      <a:pt x="19938" y="16691"/>
                    </a:cubicBezTo>
                    <a:cubicBezTo>
                      <a:pt x="19938" y="17228"/>
                      <a:pt x="19562" y="17673"/>
                      <a:pt x="19108" y="17673"/>
                    </a:cubicBezTo>
                    <a:lnTo>
                      <a:pt x="5815" y="17673"/>
                    </a:lnTo>
                    <a:cubicBezTo>
                      <a:pt x="5361" y="17673"/>
                      <a:pt x="4985" y="17228"/>
                      <a:pt x="4985" y="16691"/>
                    </a:cubicBezTo>
                    <a:cubicBezTo>
                      <a:pt x="4985" y="16215"/>
                      <a:pt x="5569" y="15065"/>
                      <a:pt x="5776" y="14589"/>
                    </a:cubicBezTo>
                    <a:lnTo>
                      <a:pt x="3479" y="1964"/>
                    </a:lnTo>
                    <a:lnTo>
                      <a:pt x="831" y="1964"/>
                    </a:lnTo>
                    <a:cubicBezTo>
                      <a:pt x="376" y="1964"/>
                      <a:pt x="0" y="1519"/>
                      <a:pt x="0" y="982"/>
                    </a:cubicBezTo>
                    <a:cubicBezTo>
                      <a:pt x="0" y="445"/>
                      <a:pt x="376" y="0"/>
                      <a:pt x="831" y="0"/>
                    </a:cubicBezTo>
                    <a:lnTo>
                      <a:pt x="4154" y="0"/>
                    </a:lnTo>
                    <a:cubicBezTo>
                      <a:pt x="5024" y="0"/>
                      <a:pt x="5050" y="1227"/>
                      <a:pt x="5179" y="1964"/>
                    </a:cubicBezTo>
                    <a:lnTo>
                      <a:pt x="20769" y="1964"/>
                    </a:lnTo>
                    <a:cubicBezTo>
                      <a:pt x="21224" y="1964"/>
                      <a:pt x="21600" y="2409"/>
                      <a:pt x="21600" y="2945"/>
                    </a:cubicBezTo>
                    <a:cubicBezTo>
                      <a:pt x="21600" y="2945"/>
                      <a:pt x="21600" y="10800"/>
                      <a:pt x="2160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7" name="Group 10"/>
            <p:cNvGrpSpPr/>
            <p:nvPr/>
          </p:nvGrpSpPr>
          <p:grpSpPr>
            <a:xfrm>
              <a:off x="3325248" y="2280475"/>
              <a:ext cx="585719" cy="585708"/>
              <a:chOff x="4433665" y="3034444"/>
              <a:chExt cx="780959" cy="780944"/>
            </a:xfrm>
          </p:grpSpPr>
          <p:sp>
            <p:nvSpPr>
              <p:cNvPr id="35" name="Freeform: Shape 20"/>
              <p:cNvSpPr/>
              <p:nvPr/>
            </p:nvSpPr>
            <p:spPr>
              <a:xfrm>
                <a:off x="4433665" y="3034444"/>
                <a:ext cx="780959" cy="780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7" h="19807" extrusionOk="0">
                    <a:moveTo>
                      <a:pt x="11898" y="19602"/>
                    </a:moveTo>
                    <a:cubicBezTo>
                      <a:pt x="6542" y="20704"/>
                      <a:pt x="1306" y="17256"/>
                      <a:pt x="204" y="11899"/>
                    </a:cubicBezTo>
                    <a:cubicBezTo>
                      <a:pt x="-897" y="6542"/>
                      <a:pt x="2552" y="1307"/>
                      <a:pt x="7907" y="205"/>
                    </a:cubicBezTo>
                    <a:cubicBezTo>
                      <a:pt x="13261" y="-896"/>
                      <a:pt x="18494" y="2549"/>
                      <a:pt x="19599" y="7900"/>
                    </a:cubicBezTo>
                    <a:cubicBezTo>
                      <a:pt x="19600" y="7903"/>
                      <a:pt x="19600" y="7905"/>
                      <a:pt x="19601" y="7908"/>
                    </a:cubicBezTo>
                    <a:cubicBezTo>
                      <a:pt x="20703" y="13264"/>
                      <a:pt x="17254" y="18500"/>
                      <a:pt x="11898" y="1960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6" name="Freeform: Shape 21"/>
              <p:cNvSpPr/>
              <p:nvPr/>
            </p:nvSpPr>
            <p:spPr>
              <a:xfrm>
                <a:off x="4670171" y="3301739"/>
                <a:ext cx="307946" cy="246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280" y="13500"/>
                    </a:moveTo>
                    <a:lnTo>
                      <a:pt x="4320" y="13500"/>
                    </a:lnTo>
                    <a:lnTo>
                      <a:pt x="4320" y="2700"/>
                    </a:lnTo>
                    <a:lnTo>
                      <a:pt x="17280" y="2700"/>
                    </a:lnTo>
                    <a:cubicBezTo>
                      <a:pt x="17280" y="2700"/>
                      <a:pt x="17280" y="13500"/>
                      <a:pt x="17280" y="13500"/>
                    </a:cubicBezTo>
                    <a:close/>
                    <a:moveTo>
                      <a:pt x="7560" y="18900"/>
                    </a:moveTo>
                    <a:lnTo>
                      <a:pt x="8208" y="17550"/>
                    </a:lnTo>
                    <a:lnTo>
                      <a:pt x="13392" y="17550"/>
                    </a:lnTo>
                    <a:lnTo>
                      <a:pt x="14040" y="18900"/>
                    </a:lnTo>
                    <a:cubicBezTo>
                      <a:pt x="14040" y="18900"/>
                      <a:pt x="7560" y="18900"/>
                      <a:pt x="7560" y="18900"/>
                    </a:cubicBezTo>
                    <a:close/>
                    <a:moveTo>
                      <a:pt x="21334" y="18402"/>
                    </a:moveTo>
                    <a:cubicBezTo>
                      <a:pt x="21068" y="17901"/>
                      <a:pt x="19440" y="14850"/>
                      <a:pt x="19440" y="14850"/>
                    </a:cubicBezTo>
                    <a:lnTo>
                      <a:pt x="19440" y="2700"/>
                    </a:lnTo>
                    <a:cubicBezTo>
                      <a:pt x="19440" y="1212"/>
                      <a:pt x="18468" y="0"/>
                      <a:pt x="17280" y="0"/>
                    </a:cubicBezTo>
                    <a:lnTo>
                      <a:pt x="4320" y="0"/>
                    </a:lnTo>
                    <a:cubicBezTo>
                      <a:pt x="3131" y="0"/>
                      <a:pt x="2160" y="1212"/>
                      <a:pt x="2160" y="2700"/>
                    </a:cubicBezTo>
                    <a:lnTo>
                      <a:pt x="2160" y="14850"/>
                    </a:lnTo>
                    <a:cubicBezTo>
                      <a:pt x="2160" y="14850"/>
                      <a:pt x="532" y="17901"/>
                      <a:pt x="266" y="18402"/>
                    </a:cubicBezTo>
                    <a:cubicBezTo>
                      <a:pt x="0" y="18900"/>
                      <a:pt x="0" y="19188"/>
                      <a:pt x="0" y="19575"/>
                    </a:cubicBezTo>
                    <a:lnTo>
                      <a:pt x="0" y="20250"/>
                    </a:lnTo>
                    <a:cubicBezTo>
                      <a:pt x="0" y="20925"/>
                      <a:pt x="540" y="21600"/>
                      <a:pt x="1079" y="21600"/>
                    </a:cubicBezTo>
                    <a:lnTo>
                      <a:pt x="20521" y="21600"/>
                    </a:lnTo>
                    <a:cubicBezTo>
                      <a:pt x="21060" y="21600"/>
                      <a:pt x="21600" y="20925"/>
                      <a:pt x="21600" y="20250"/>
                    </a:cubicBezTo>
                    <a:lnTo>
                      <a:pt x="21600" y="19575"/>
                    </a:lnTo>
                    <a:cubicBezTo>
                      <a:pt x="21600" y="19188"/>
                      <a:pt x="21600" y="18900"/>
                      <a:pt x="21334" y="184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8" name="Group 2"/>
            <p:cNvGrpSpPr/>
            <p:nvPr/>
          </p:nvGrpSpPr>
          <p:grpSpPr>
            <a:xfrm>
              <a:off x="4826644" y="1435041"/>
              <a:ext cx="585703" cy="585708"/>
              <a:chOff x="6435526" y="1880828"/>
              <a:chExt cx="780937" cy="780944"/>
            </a:xfrm>
          </p:grpSpPr>
          <p:sp>
            <p:nvSpPr>
              <p:cNvPr id="33" name="Freeform: Shape 5"/>
              <p:cNvSpPr/>
              <p:nvPr/>
            </p:nvSpPr>
            <p:spPr>
              <a:xfrm>
                <a:off x="6435526" y="1880828"/>
                <a:ext cx="780937" cy="780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7" h="19807" extrusionOk="0">
                    <a:moveTo>
                      <a:pt x="7907" y="205"/>
                    </a:moveTo>
                    <a:cubicBezTo>
                      <a:pt x="13264" y="-897"/>
                      <a:pt x="18498" y="2551"/>
                      <a:pt x="19601" y="7908"/>
                    </a:cubicBezTo>
                    <a:cubicBezTo>
                      <a:pt x="20703" y="13264"/>
                      <a:pt x="17254" y="18500"/>
                      <a:pt x="11898" y="19602"/>
                    </a:cubicBezTo>
                    <a:cubicBezTo>
                      <a:pt x="6545" y="20703"/>
                      <a:pt x="1312" y="17258"/>
                      <a:pt x="206" y="11907"/>
                    </a:cubicBezTo>
                    <a:cubicBezTo>
                      <a:pt x="206" y="11904"/>
                      <a:pt x="205" y="11901"/>
                      <a:pt x="204" y="11899"/>
                    </a:cubicBezTo>
                    <a:cubicBezTo>
                      <a:pt x="-897" y="6542"/>
                      <a:pt x="2551" y="1307"/>
                      <a:pt x="7907" y="20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4" name="Freeform: Shape 25"/>
              <p:cNvSpPr/>
              <p:nvPr/>
            </p:nvSpPr>
            <p:spPr>
              <a:xfrm>
                <a:off x="6658636" y="2103942"/>
                <a:ext cx="334717" cy="334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5" h="21474" extrusionOk="0">
                    <a:moveTo>
                      <a:pt x="2578" y="8409"/>
                    </a:moveTo>
                    <a:cubicBezTo>
                      <a:pt x="2578" y="5193"/>
                      <a:pt x="5174" y="2587"/>
                      <a:pt x="8376" y="2587"/>
                    </a:cubicBezTo>
                    <a:cubicBezTo>
                      <a:pt x="11580" y="2587"/>
                      <a:pt x="14435" y="5451"/>
                      <a:pt x="14435" y="8666"/>
                    </a:cubicBezTo>
                    <a:cubicBezTo>
                      <a:pt x="14435" y="11882"/>
                      <a:pt x="11838" y="14488"/>
                      <a:pt x="8635" y="14488"/>
                    </a:cubicBezTo>
                    <a:cubicBezTo>
                      <a:pt x="5431" y="14488"/>
                      <a:pt x="2578" y="11624"/>
                      <a:pt x="2578" y="8409"/>
                    </a:cubicBezTo>
                    <a:close/>
                    <a:moveTo>
                      <a:pt x="20914" y="18167"/>
                    </a:moveTo>
                    <a:lnTo>
                      <a:pt x="15797" y="13032"/>
                    </a:lnTo>
                    <a:cubicBezTo>
                      <a:pt x="16568" y="11759"/>
                      <a:pt x="17013" y="10265"/>
                      <a:pt x="17013" y="8666"/>
                    </a:cubicBezTo>
                    <a:cubicBezTo>
                      <a:pt x="17013" y="4023"/>
                      <a:pt x="13004" y="0"/>
                      <a:pt x="8376" y="0"/>
                    </a:cubicBezTo>
                    <a:cubicBezTo>
                      <a:pt x="3750" y="0"/>
                      <a:pt x="0" y="3765"/>
                      <a:pt x="0" y="8409"/>
                    </a:cubicBezTo>
                    <a:cubicBezTo>
                      <a:pt x="0" y="13052"/>
                      <a:pt x="4008" y="17075"/>
                      <a:pt x="8635" y="17075"/>
                    </a:cubicBezTo>
                    <a:cubicBezTo>
                      <a:pt x="10173" y="17075"/>
                      <a:pt x="11614" y="16657"/>
                      <a:pt x="12852" y="15931"/>
                    </a:cubicBezTo>
                    <a:lnTo>
                      <a:pt x="17996" y="21094"/>
                    </a:lnTo>
                    <a:cubicBezTo>
                      <a:pt x="18500" y="21600"/>
                      <a:pt x="19317" y="21600"/>
                      <a:pt x="19819" y="21094"/>
                    </a:cubicBezTo>
                    <a:lnTo>
                      <a:pt x="21096" y="19815"/>
                    </a:lnTo>
                    <a:cubicBezTo>
                      <a:pt x="21600" y="19309"/>
                      <a:pt x="21417" y="18672"/>
                      <a:pt x="20914" y="18167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Group 13"/>
            <p:cNvGrpSpPr/>
            <p:nvPr/>
          </p:nvGrpSpPr>
          <p:grpSpPr>
            <a:xfrm>
              <a:off x="3834196" y="3140712"/>
              <a:ext cx="585697" cy="585708"/>
              <a:chOff x="5112262" y="4188058"/>
              <a:chExt cx="780930" cy="780944"/>
            </a:xfrm>
          </p:grpSpPr>
          <p:sp>
            <p:nvSpPr>
              <p:cNvPr id="31" name="Freeform: Shape 14"/>
              <p:cNvSpPr/>
              <p:nvPr/>
            </p:nvSpPr>
            <p:spPr>
              <a:xfrm>
                <a:off x="5112262" y="4188058"/>
                <a:ext cx="780930" cy="780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6" h="19807" extrusionOk="0">
                    <a:moveTo>
                      <a:pt x="7908" y="205"/>
                    </a:moveTo>
                    <a:cubicBezTo>
                      <a:pt x="13264" y="-897"/>
                      <a:pt x="18499" y="2552"/>
                      <a:pt x="19601" y="7908"/>
                    </a:cubicBezTo>
                    <a:cubicBezTo>
                      <a:pt x="20703" y="13265"/>
                      <a:pt x="17255" y="18500"/>
                      <a:pt x="11899" y="19602"/>
                    </a:cubicBezTo>
                    <a:cubicBezTo>
                      <a:pt x="6545" y="20703"/>
                      <a:pt x="1313" y="17258"/>
                      <a:pt x="207" y="11907"/>
                    </a:cubicBezTo>
                    <a:cubicBezTo>
                      <a:pt x="207" y="11904"/>
                      <a:pt x="206" y="11901"/>
                      <a:pt x="206" y="11899"/>
                    </a:cubicBezTo>
                    <a:cubicBezTo>
                      <a:pt x="-897" y="6543"/>
                      <a:pt x="2552" y="1307"/>
                      <a:pt x="7908" y="20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Freeform: Shape 26"/>
              <p:cNvSpPr>
                <a:spLocks/>
              </p:cNvSpPr>
              <p:nvPr/>
            </p:nvSpPr>
            <p:spPr bwMode="auto">
              <a:xfrm>
                <a:off x="5344436" y="4418973"/>
                <a:ext cx="316582" cy="319116"/>
              </a:xfrm>
              <a:custGeom>
                <a:avLst/>
                <a:gdLst/>
                <a:ahLst/>
                <a:cxnLst>
                  <a:cxn ang="0">
                    <a:pos x="58" y="33"/>
                  </a:cxn>
                  <a:cxn ang="0">
                    <a:pos x="57" y="34"/>
                  </a:cxn>
                  <a:cxn ang="0">
                    <a:pos x="50" y="35"/>
                  </a:cxn>
                  <a:cxn ang="0">
                    <a:pos x="49" y="39"/>
                  </a:cxn>
                  <a:cxn ang="0">
                    <a:pos x="53" y="44"/>
                  </a:cxn>
                  <a:cxn ang="0">
                    <a:pos x="53" y="45"/>
                  </a:cxn>
                  <a:cxn ang="0">
                    <a:pos x="53" y="46"/>
                  </a:cxn>
                  <a:cxn ang="0">
                    <a:pos x="45" y="53"/>
                  </a:cxn>
                  <a:cxn ang="0">
                    <a:pos x="44" y="52"/>
                  </a:cxn>
                  <a:cxn ang="0">
                    <a:pos x="39" y="48"/>
                  </a:cxn>
                  <a:cxn ang="0">
                    <a:pos x="36" y="50"/>
                  </a:cxn>
                  <a:cxn ang="0">
                    <a:pos x="34" y="57"/>
                  </a:cxn>
                  <a:cxn ang="0">
                    <a:pos x="33" y="58"/>
                  </a:cxn>
                  <a:cxn ang="0">
                    <a:pos x="25" y="58"/>
                  </a:cxn>
                  <a:cxn ang="0">
                    <a:pos x="23" y="57"/>
                  </a:cxn>
                  <a:cxn ang="0">
                    <a:pos x="22" y="50"/>
                  </a:cxn>
                  <a:cxn ang="0">
                    <a:pos x="19" y="48"/>
                  </a:cxn>
                  <a:cxn ang="0">
                    <a:pos x="14" y="52"/>
                  </a:cxn>
                  <a:cxn ang="0">
                    <a:pos x="13" y="53"/>
                  </a:cxn>
                  <a:cxn ang="0">
                    <a:pos x="12" y="52"/>
                  </a:cxn>
                  <a:cxn ang="0">
                    <a:pos x="5" y="46"/>
                  </a:cxn>
                  <a:cxn ang="0">
                    <a:pos x="5" y="45"/>
                  </a:cxn>
                  <a:cxn ang="0">
                    <a:pos x="5" y="44"/>
                  </a:cxn>
                  <a:cxn ang="0">
                    <a:pos x="9" y="39"/>
                  </a:cxn>
                  <a:cxn ang="0">
                    <a:pos x="8" y="35"/>
                  </a:cxn>
                  <a:cxn ang="0">
                    <a:pos x="1" y="34"/>
                  </a:cxn>
                  <a:cxn ang="0">
                    <a:pos x="0" y="33"/>
                  </a:cxn>
                  <a:cxn ang="0">
                    <a:pos x="0" y="24"/>
                  </a:cxn>
                  <a:cxn ang="0">
                    <a:pos x="1" y="23"/>
                  </a:cxn>
                  <a:cxn ang="0">
                    <a:pos x="8" y="22"/>
                  </a:cxn>
                  <a:cxn ang="0">
                    <a:pos x="9" y="18"/>
                  </a:cxn>
                  <a:cxn ang="0">
                    <a:pos x="5" y="13"/>
                  </a:cxn>
                  <a:cxn ang="0">
                    <a:pos x="5" y="12"/>
                  </a:cxn>
                  <a:cxn ang="0">
                    <a:pos x="5" y="11"/>
                  </a:cxn>
                  <a:cxn ang="0">
                    <a:pos x="13" y="5"/>
                  </a:cxn>
                  <a:cxn ang="0">
                    <a:pos x="14" y="5"/>
                  </a:cxn>
                  <a:cxn ang="0">
                    <a:pos x="19" y="9"/>
                  </a:cxn>
                  <a:cxn ang="0">
                    <a:pos x="22" y="8"/>
                  </a:cxn>
                  <a:cxn ang="0">
                    <a:pos x="23" y="1"/>
                  </a:cxn>
                  <a:cxn ang="0">
                    <a:pos x="25" y="0"/>
                  </a:cxn>
                  <a:cxn ang="0">
                    <a:pos x="33" y="0"/>
                  </a:cxn>
                  <a:cxn ang="0">
                    <a:pos x="34" y="1"/>
                  </a:cxn>
                  <a:cxn ang="0">
                    <a:pos x="36" y="8"/>
                  </a:cxn>
                  <a:cxn ang="0">
                    <a:pos x="39" y="9"/>
                  </a:cxn>
                  <a:cxn ang="0">
                    <a:pos x="44" y="5"/>
                  </a:cxn>
                  <a:cxn ang="0">
                    <a:pos x="45" y="5"/>
                  </a:cxn>
                  <a:cxn ang="0">
                    <a:pos x="46" y="5"/>
                  </a:cxn>
                  <a:cxn ang="0">
                    <a:pos x="52" y="12"/>
                  </a:cxn>
                  <a:cxn ang="0">
                    <a:pos x="53" y="12"/>
                  </a:cxn>
                  <a:cxn ang="0">
                    <a:pos x="52" y="13"/>
                  </a:cxn>
                  <a:cxn ang="0">
                    <a:pos x="48" y="18"/>
                  </a:cxn>
                  <a:cxn ang="0">
                    <a:pos x="50" y="22"/>
                  </a:cxn>
                  <a:cxn ang="0">
                    <a:pos x="57" y="23"/>
                  </a:cxn>
                  <a:cxn ang="0">
                    <a:pos x="58" y="25"/>
                  </a:cxn>
                  <a:cxn ang="0">
                    <a:pos x="58" y="33"/>
                  </a:cxn>
                  <a:cxn ang="0">
                    <a:pos x="29" y="19"/>
                  </a:cxn>
                  <a:cxn ang="0">
                    <a:pos x="19" y="29"/>
                  </a:cxn>
                  <a:cxn ang="0">
                    <a:pos x="29" y="38"/>
                  </a:cxn>
                  <a:cxn ang="0">
                    <a:pos x="39" y="29"/>
                  </a:cxn>
                  <a:cxn ang="0">
                    <a:pos x="29" y="19"/>
                  </a:cxn>
                </a:cxnLst>
                <a:rect l="0" t="0" r="r" b="b"/>
                <a:pathLst>
                  <a:path w="58" h="58">
                    <a:moveTo>
                      <a:pt x="58" y="33"/>
                    </a:moveTo>
                    <a:cubicBezTo>
                      <a:pt x="58" y="34"/>
                      <a:pt x="58" y="34"/>
                      <a:pt x="57" y="34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7"/>
                      <a:pt x="49" y="38"/>
                      <a:pt x="49" y="39"/>
                    </a:cubicBezTo>
                    <a:cubicBezTo>
                      <a:pt x="50" y="41"/>
                      <a:pt x="51" y="42"/>
                      <a:pt x="53" y="44"/>
                    </a:cubicBezTo>
                    <a:cubicBezTo>
                      <a:pt x="53" y="44"/>
                      <a:pt x="53" y="45"/>
                      <a:pt x="53" y="45"/>
                    </a:cubicBezTo>
                    <a:cubicBezTo>
                      <a:pt x="53" y="45"/>
                      <a:pt x="53" y="46"/>
                      <a:pt x="53" y="46"/>
                    </a:cubicBezTo>
                    <a:cubicBezTo>
                      <a:pt x="52" y="47"/>
                      <a:pt x="47" y="53"/>
                      <a:pt x="45" y="53"/>
                    </a:cubicBezTo>
                    <a:cubicBezTo>
                      <a:pt x="45" y="53"/>
                      <a:pt x="45" y="53"/>
                      <a:pt x="44" y="52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8" y="49"/>
                      <a:pt x="37" y="49"/>
                      <a:pt x="36" y="50"/>
                    </a:cubicBezTo>
                    <a:cubicBezTo>
                      <a:pt x="35" y="52"/>
                      <a:pt x="35" y="55"/>
                      <a:pt x="34" y="57"/>
                    </a:cubicBezTo>
                    <a:cubicBezTo>
                      <a:pt x="34" y="57"/>
                      <a:pt x="34" y="58"/>
                      <a:pt x="33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4" y="58"/>
                      <a:pt x="23" y="57"/>
                      <a:pt x="23" y="57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1" y="49"/>
                      <a:pt x="20" y="49"/>
                      <a:pt x="19" y="48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2" y="53"/>
                      <a:pt x="12" y="53"/>
                      <a:pt x="12" y="52"/>
                    </a:cubicBezTo>
                    <a:cubicBezTo>
                      <a:pt x="10" y="50"/>
                      <a:pt x="7" y="48"/>
                      <a:pt x="5" y="46"/>
                    </a:cubicBezTo>
                    <a:cubicBezTo>
                      <a:pt x="5" y="46"/>
                      <a:pt x="5" y="45"/>
                      <a:pt x="5" y="45"/>
                    </a:cubicBezTo>
                    <a:cubicBezTo>
                      <a:pt x="5" y="45"/>
                      <a:pt x="5" y="44"/>
                      <a:pt x="5" y="44"/>
                    </a:cubicBezTo>
                    <a:cubicBezTo>
                      <a:pt x="7" y="42"/>
                      <a:pt x="8" y="41"/>
                      <a:pt x="9" y="39"/>
                    </a:cubicBezTo>
                    <a:cubicBezTo>
                      <a:pt x="9" y="38"/>
                      <a:pt x="8" y="37"/>
                      <a:pt x="8" y="35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0" y="34"/>
                      <a:pt x="0" y="33"/>
                      <a:pt x="0" y="3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3"/>
                      <a:pt x="1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1"/>
                      <a:pt x="9" y="20"/>
                      <a:pt x="9" y="18"/>
                    </a:cubicBezTo>
                    <a:cubicBezTo>
                      <a:pt x="8" y="17"/>
                      <a:pt x="7" y="15"/>
                      <a:pt x="5" y="13"/>
                    </a:cubicBezTo>
                    <a:cubicBezTo>
                      <a:pt x="5" y="13"/>
                      <a:pt x="5" y="13"/>
                      <a:pt x="5" y="12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6" y="10"/>
                      <a:pt x="11" y="5"/>
                      <a:pt x="13" y="5"/>
                    </a:cubicBezTo>
                    <a:cubicBezTo>
                      <a:pt x="13" y="5"/>
                      <a:pt x="13" y="5"/>
                      <a:pt x="14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1" y="8"/>
                      <a:pt x="22" y="8"/>
                    </a:cubicBezTo>
                    <a:cubicBezTo>
                      <a:pt x="22" y="5"/>
                      <a:pt x="23" y="3"/>
                      <a:pt x="23" y="1"/>
                    </a:cubicBezTo>
                    <a:cubicBezTo>
                      <a:pt x="23" y="0"/>
                      <a:pt x="24" y="0"/>
                      <a:pt x="25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0"/>
                      <a:pt x="34" y="0"/>
                      <a:pt x="34" y="1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7" y="8"/>
                      <a:pt x="38" y="9"/>
                      <a:pt x="39" y="9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8" y="7"/>
                      <a:pt x="51" y="9"/>
                      <a:pt x="52" y="12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13"/>
                      <a:pt x="53" y="13"/>
                      <a:pt x="52" y="13"/>
                    </a:cubicBezTo>
                    <a:cubicBezTo>
                      <a:pt x="51" y="15"/>
                      <a:pt x="50" y="17"/>
                      <a:pt x="48" y="18"/>
                    </a:cubicBezTo>
                    <a:cubicBezTo>
                      <a:pt x="49" y="20"/>
                      <a:pt x="50" y="21"/>
                      <a:pt x="50" y="22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8" y="23"/>
                      <a:pt x="58" y="24"/>
                      <a:pt x="58" y="25"/>
                    </a:cubicBezTo>
                    <a:lnTo>
                      <a:pt x="58" y="33"/>
                    </a:lnTo>
                    <a:close/>
                    <a:moveTo>
                      <a:pt x="29" y="19"/>
                    </a:moveTo>
                    <a:cubicBezTo>
                      <a:pt x="24" y="19"/>
                      <a:pt x="19" y="23"/>
                      <a:pt x="19" y="29"/>
                    </a:cubicBezTo>
                    <a:cubicBezTo>
                      <a:pt x="19" y="34"/>
                      <a:pt x="24" y="38"/>
                      <a:pt x="29" y="38"/>
                    </a:cubicBezTo>
                    <a:cubicBezTo>
                      <a:pt x="34" y="38"/>
                      <a:pt x="39" y="34"/>
                      <a:pt x="39" y="29"/>
                    </a:cubicBezTo>
                    <a:cubicBezTo>
                      <a:pt x="39" y="23"/>
                      <a:pt x="34" y="19"/>
                      <a:pt x="29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0" name="Group 1"/>
            <p:cNvGrpSpPr/>
            <p:nvPr/>
          </p:nvGrpSpPr>
          <p:grpSpPr>
            <a:xfrm>
              <a:off x="3825715" y="1435033"/>
              <a:ext cx="585706" cy="585724"/>
              <a:chOff x="5100954" y="1880830"/>
              <a:chExt cx="780942" cy="780965"/>
            </a:xfrm>
          </p:grpSpPr>
          <p:sp>
            <p:nvSpPr>
              <p:cNvPr id="29" name="Freeform: Shape 17"/>
              <p:cNvSpPr/>
              <p:nvPr/>
            </p:nvSpPr>
            <p:spPr>
              <a:xfrm>
                <a:off x="5100954" y="1880830"/>
                <a:ext cx="780942" cy="780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6" h="19807" extrusionOk="0">
                    <a:moveTo>
                      <a:pt x="11898" y="19602"/>
                    </a:moveTo>
                    <a:cubicBezTo>
                      <a:pt x="6542" y="20703"/>
                      <a:pt x="1307" y="17255"/>
                      <a:pt x="205" y="11898"/>
                    </a:cubicBezTo>
                    <a:cubicBezTo>
                      <a:pt x="-897" y="6542"/>
                      <a:pt x="2552" y="1307"/>
                      <a:pt x="7908" y="205"/>
                    </a:cubicBezTo>
                    <a:cubicBezTo>
                      <a:pt x="13261" y="-897"/>
                      <a:pt x="18494" y="2548"/>
                      <a:pt x="19599" y="7899"/>
                    </a:cubicBezTo>
                    <a:cubicBezTo>
                      <a:pt x="19600" y="7902"/>
                      <a:pt x="19600" y="7904"/>
                      <a:pt x="19601" y="7908"/>
                    </a:cubicBezTo>
                    <a:cubicBezTo>
                      <a:pt x="20703" y="13264"/>
                      <a:pt x="17254" y="18500"/>
                      <a:pt x="11898" y="19602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Freeform: Shape 27"/>
              <p:cNvSpPr>
                <a:spLocks/>
              </p:cNvSpPr>
              <p:nvPr/>
            </p:nvSpPr>
            <p:spPr bwMode="auto">
              <a:xfrm>
                <a:off x="5317995" y="2108802"/>
                <a:ext cx="346851" cy="325002"/>
              </a:xfrm>
              <a:custGeom>
                <a:avLst/>
                <a:gdLst>
                  <a:gd name="T0" fmla="*/ 103188 w 127"/>
                  <a:gd name="T1" fmla="*/ 34925 h 119"/>
                  <a:gd name="T2" fmla="*/ 41275 w 127"/>
                  <a:gd name="T3" fmla="*/ 71437 h 119"/>
                  <a:gd name="T4" fmla="*/ 0 w 127"/>
                  <a:gd name="T5" fmla="*/ 41275 h 119"/>
                  <a:gd name="T6" fmla="*/ 61913 w 127"/>
                  <a:gd name="T7" fmla="*/ 0 h 119"/>
                  <a:gd name="T8" fmla="*/ 103188 w 127"/>
                  <a:gd name="T9" fmla="*/ 34925 h 119"/>
                  <a:gd name="T10" fmla="*/ 103188 w 127"/>
                  <a:gd name="T11" fmla="*/ 109537 h 119"/>
                  <a:gd name="T12" fmla="*/ 61913 w 127"/>
                  <a:gd name="T13" fmla="*/ 144462 h 119"/>
                  <a:gd name="T14" fmla="*/ 0 w 127"/>
                  <a:gd name="T15" fmla="*/ 106362 h 119"/>
                  <a:gd name="T16" fmla="*/ 41275 w 127"/>
                  <a:gd name="T17" fmla="*/ 71437 h 119"/>
                  <a:gd name="T18" fmla="*/ 103188 w 127"/>
                  <a:gd name="T19" fmla="*/ 109537 h 119"/>
                  <a:gd name="T20" fmla="*/ 160338 w 127"/>
                  <a:gd name="T21" fmla="*/ 153987 h 119"/>
                  <a:gd name="T22" fmla="*/ 103188 w 127"/>
                  <a:gd name="T23" fmla="*/ 188912 h 119"/>
                  <a:gd name="T24" fmla="*/ 103188 w 127"/>
                  <a:gd name="T25" fmla="*/ 188912 h 119"/>
                  <a:gd name="T26" fmla="*/ 103188 w 127"/>
                  <a:gd name="T27" fmla="*/ 188912 h 119"/>
                  <a:gd name="T28" fmla="*/ 103188 w 127"/>
                  <a:gd name="T29" fmla="*/ 188912 h 119"/>
                  <a:gd name="T30" fmla="*/ 103188 w 127"/>
                  <a:gd name="T31" fmla="*/ 188912 h 119"/>
                  <a:gd name="T32" fmla="*/ 41275 w 127"/>
                  <a:gd name="T33" fmla="*/ 153987 h 119"/>
                  <a:gd name="T34" fmla="*/ 41275 w 127"/>
                  <a:gd name="T35" fmla="*/ 141287 h 119"/>
                  <a:gd name="T36" fmla="*/ 61913 w 127"/>
                  <a:gd name="T37" fmla="*/ 150812 h 119"/>
                  <a:gd name="T38" fmla="*/ 103188 w 127"/>
                  <a:gd name="T39" fmla="*/ 117475 h 119"/>
                  <a:gd name="T40" fmla="*/ 103188 w 127"/>
                  <a:gd name="T41" fmla="*/ 117475 h 119"/>
                  <a:gd name="T42" fmla="*/ 103188 w 127"/>
                  <a:gd name="T43" fmla="*/ 117475 h 119"/>
                  <a:gd name="T44" fmla="*/ 103188 w 127"/>
                  <a:gd name="T45" fmla="*/ 117475 h 119"/>
                  <a:gd name="T46" fmla="*/ 103188 w 127"/>
                  <a:gd name="T47" fmla="*/ 117475 h 119"/>
                  <a:gd name="T48" fmla="*/ 144463 w 127"/>
                  <a:gd name="T49" fmla="*/ 150812 h 119"/>
                  <a:gd name="T50" fmla="*/ 160338 w 127"/>
                  <a:gd name="T51" fmla="*/ 141287 h 119"/>
                  <a:gd name="T52" fmla="*/ 160338 w 127"/>
                  <a:gd name="T53" fmla="*/ 153987 h 119"/>
                  <a:gd name="T54" fmla="*/ 201613 w 127"/>
                  <a:gd name="T55" fmla="*/ 41275 h 119"/>
                  <a:gd name="T56" fmla="*/ 160338 w 127"/>
                  <a:gd name="T57" fmla="*/ 71437 h 119"/>
                  <a:gd name="T58" fmla="*/ 103188 w 127"/>
                  <a:gd name="T59" fmla="*/ 34925 h 119"/>
                  <a:gd name="T60" fmla="*/ 144463 w 127"/>
                  <a:gd name="T61" fmla="*/ 0 h 119"/>
                  <a:gd name="T62" fmla="*/ 201613 w 127"/>
                  <a:gd name="T63" fmla="*/ 41275 h 119"/>
                  <a:gd name="T64" fmla="*/ 201613 w 127"/>
                  <a:gd name="T65" fmla="*/ 106362 h 119"/>
                  <a:gd name="T66" fmla="*/ 144463 w 127"/>
                  <a:gd name="T67" fmla="*/ 144462 h 119"/>
                  <a:gd name="T68" fmla="*/ 103188 w 127"/>
                  <a:gd name="T69" fmla="*/ 109537 h 119"/>
                  <a:gd name="T70" fmla="*/ 160338 w 127"/>
                  <a:gd name="T71" fmla="*/ 71437 h 119"/>
                  <a:gd name="T72" fmla="*/ 201613 w 127"/>
                  <a:gd name="T73" fmla="*/ 106362 h 11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27" h="119">
                    <a:moveTo>
                      <a:pt x="65" y="22"/>
                    </a:moveTo>
                    <a:lnTo>
                      <a:pt x="26" y="45"/>
                    </a:lnTo>
                    <a:lnTo>
                      <a:pt x="0" y="26"/>
                    </a:lnTo>
                    <a:lnTo>
                      <a:pt x="39" y="0"/>
                    </a:lnTo>
                    <a:lnTo>
                      <a:pt x="65" y="22"/>
                    </a:lnTo>
                    <a:close/>
                    <a:moveTo>
                      <a:pt x="65" y="69"/>
                    </a:moveTo>
                    <a:lnTo>
                      <a:pt x="39" y="91"/>
                    </a:lnTo>
                    <a:lnTo>
                      <a:pt x="0" y="67"/>
                    </a:lnTo>
                    <a:lnTo>
                      <a:pt x="26" y="45"/>
                    </a:lnTo>
                    <a:lnTo>
                      <a:pt x="65" y="69"/>
                    </a:lnTo>
                    <a:close/>
                    <a:moveTo>
                      <a:pt x="101" y="97"/>
                    </a:moveTo>
                    <a:lnTo>
                      <a:pt x="65" y="119"/>
                    </a:lnTo>
                    <a:lnTo>
                      <a:pt x="26" y="97"/>
                    </a:lnTo>
                    <a:lnTo>
                      <a:pt x="26" y="89"/>
                    </a:lnTo>
                    <a:lnTo>
                      <a:pt x="39" y="95"/>
                    </a:lnTo>
                    <a:lnTo>
                      <a:pt x="65" y="74"/>
                    </a:lnTo>
                    <a:lnTo>
                      <a:pt x="91" y="95"/>
                    </a:lnTo>
                    <a:lnTo>
                      <a:pt x="101" y="89"/>
                    </a:lnTo>
                    <a:lnTo>
                      <a:pt x="101" y="97"/>
                    </a:lnTo>
                    <a:close/>
                    <a:moveTo>
                      <a:pt x="127" y="26"/>
                    </a:moveTo>
                    <a:lnTo>
                      <a:pt x="101" y="45"/>
                    </a:lnTo>
                    <a:lnTo>
                      <a:pt x="65" y="22"/>
                    </a:lnTo>
                    <a:lnTo>
                      <a:pt x="91" y="0"/>
                    </a:lnTo>
                    <a:lnTo>
                      <a:pt x="127" y="26"/>
                    </a:lnTo>
                    <a:close/>
                    <a:moveTo>
                      <a:pt x="127" y="67"/>
                    </a:moveTo>
                    <a:lnTo>
                      <a:pt x="91" y="91"/>
                    </a:lnTo>
                    <a:lnTo>
                      <a:pt x="65" y="69"/>
                    </a:lnTo>
                    <a:lnTo>
                      <a:pt x="101" y="45"/>
                    </a:lnTo>
                    <a:lnTo>
                      <a:pt x="127" y="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1" name="Group 28"/>
          <p:cNvGrpSpPr/>
          <p:nvPr/>
        </p:nvGrpSpPr>
        <p:grpSpPr>
          <a:xfrm>
            <a:off x="7216463" y="1883072"/>
            <a:ext cx="2497612" cy="866137"/>
            <a:chOff x="7645890" y="3344328"/>
            <a:chExt cx="2122517" cy="866137"/>
          </a:xfrm>
        </p:grpSpPr>
        <p:sp>
          <p:nvSpPr>
            <p:cNvPr id="27" name="TextBox 29"/>
            <p:cNvSpPr txBox="1">
              <a:spLocks/>
            </p:cNvSpPr>
            <p:nvPr/>
          </p:nvSpPr>
          <p:spPr bwMode="auto">
            <a:xfrm>
              <a:off x="7645890" y="3344328"/>
              <a:ext cx="1301593" cy="309958"/>
            </a:xfrm>
            <a:prstGeom prst="rect">
              <a:avLst/>
            </a:prstGeom>
            <a:noFill/>
          </p:spPr>
          <p:txBody>
            <a:bodyPr wrap="none" lIns="480000" tIns="62400" rIns="120000" bIns="62400">
              <a:noAutofit/>
            </a:bodyPr>
            <a:lstStyle/>
            <a:p>
              <a:pPr algn="l" latinLnBrk="0"/>
              <a:r>
                <a:rPr lang="tr-TR" altLang="zh-CN" sz="16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TITLE 02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8" name="TextBox 30"/>
            <p:cNvSpPr txBox="1">
              <a:spLocks/>
            </p:cNvSpPr>
            <p:nvPr/>
          </p:nvSpPr>
          <p:spPr bwMode="auto">
            <a:xfrm>
              <a:off x="7645890" y="3654286"/>
              <a:ext cx="2122517" cy="556179"/>
            </a:xfrm>
            <a:prstGeom prst="rect">
              <a:avLst/>
            </a:prstGeom>
            <a:noFill/>
          </p:spPr>
          <p:txBody>
            <a:bodyPr wrap="square" lIns="480000" tIns="62400" rIns="120000" bIns="6240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Go ahead and replace it with your own text.</a:t>
              </a:r>
              <a:endParaRPr lang="zh-CN" altLang="en-US" sz="1200" i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12" name="Group 31"/>
          <p:cNvGrpSpPr/>
          <p:nvPr/>
        </p:nvGrpSpPr>
        <p:grpSpPr>
          <a:xfrm>
            <a:off x="2711037" y="1883072"/>
            <a:ext cx="2389919" cy="866137"/>
            <a:chOff x="2378292" y="4060687"/>
            <a:chExt cx="2389919" cy="866137"/>
          </a:xfrm>
        </p:grpSpPr>
        <p:sp>
          <p:nvSpPr>
            <p:cNvPr id="25" name="TextBox 32"/>
            <p:cNvSpPr txBox="1">
              <a:spLocks/>
            </p:cNvSpPr>
            <p:nvPr/>
          </p:nvSpPr>
          <p:spPr bwMode="auto">
            <a:xfrm>
              <a:off x="3236598" y="4060687"/>
              <a:ext cx="1531613" cy="309958"/>
            </a:xfrm>
            <a:prstGeom prst="rect">
              <a:avLst/>
            </a:prstGeom>
            <a:noFill/>
          </p:spPr>
          <p:txBody>
            <a:bodyPr wrap="none" lIns="120000" tIns="62400" rIns="480000" bIns="62400">
              <a:noAutofit/>
            </a:bodyPr>
            <a:lstStyle/>
            <a:p>
              <a:pPr algn="r" latinLnBrk="0"/>
              <a:r>
                <a:rPr lang="tr-TR" altLang="zh-CN" sz="16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TITLE 01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6" name="TextBox 33"/>
            <p:cNvSpPr txBox="1">
              <a:spLocks/>
            </p:cNvSpPr>
            <p:nvPr/>
          </p:nvSpPr>
          <p:spPr bwMode="auto">
            <a:xfrm>
              <a:off x="2378292" y="4370645"/>
              <a:ext cx="2389918" cy="556179"/>
            </a:xfrm>
            <a:prstGeom prst="rect">
              <a:avLst/>
            </a:prstGeom>
            <a:noFill/>
          </p:spPr>
          <p:txBody>
            <a:bodyPr wrap="square" lIns="120000" tIns="62400" rIns="480000" bIns="62400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Go ahead and replace it with your own text.</a:t>
              </a:r>
              <a:endParaRPr lang="zh-CN" altLang="en-US" sz="1200" i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13" name="Group 34"/>
          <p:cNvGrpSpPr/>
          <p:nvPr/>
        </p:nvGrpSpPr>
        <p:grpSpPr>
          <a:xfrm>
            <a:off x="7227797" y="4157300"/>
            <a:ext cx="2497612" cy="866137"/>
            <a:chOff x="7645890" y="3344328"/>
            <a:chExt cx="2122517" cy="866137"/>
          </a:xfrm>
        </p:grpSpPr>
        <p:sp>
          <p:nvSpPr>
            <p:cNvPr id="23" name="TextBox 35"/>
            <p:cNvSpPr txBox="1">
              <a:spLocks/>
            </p:cNvSpPr>
            <p:nvPr/>
          </p:nvSpPr>
          <p:spPr bwMode="auto">
            <a:xfrm>
              <a:off x="7645890" y="3344328"/>
              <a:ext cx="1301593" cy="309958"/>
            </a:xfrm>
            <a:prstGeom prst="rect">
              <a:avLst/>
            </a:prstGeom>
            <a:noFill/>
          </p:spPr>
          <p:txBody>
            <a:bodyPr wrap="none" lIns="480000" tIns="62400" rIns="120000" bIns="62400">
              <a:noAutofit/>
            </a:bodyPr>
            <a:lstStyle/>
            <a:p>
              <a:pPr algn="l" latinLnBrk="0"/>
              <a:r>
                <a:rPr lang="tr-TR" altLang="zh-CN" sz="16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TITLE 04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4" name="TextBox 36"/>
            <p:cNvSpPr txBox="1">
              <a:spLocks/>
            </p:cNvSpPr>
            <p:nvPr/>
          </p:nvSpPr>
          <p:spPr bwMode="auto">
            <a:xfrm>
              <a:off x="7645890" y="3654286"/>
              <a:ext cx="2122517" cy="556179"/>
            </a:xfrm>
            <a:prstGeom prst="rect">
              <a:avLst/>
            </a:prstGeom>
            <a:noFill/>
          </p:spPr>
          <p:txBody>
            <a:bodyPr wrap="square" lIns="480000" tIns="62400" rIns="120000" bIns="6240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Go ahead and replace it with your own text.</a:t>
              </a:r>
              <a:endParaRPr lang="zh-CN" altLang="en-US" sz="1200" i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14" name="Group 37"/>
          <p:cNvGrpSpPr/>
          <p:nvPr/>
        </p:nvGrpSpPr>
        <p:grpSpPr>
          <a:xfrm>
            <a:off x="2722345" y="4157300"/>
            <a:ext cx="2389919" cy="866137"/>
            <a:chOff x="2378292" y="4060687"/>
            <a:chExt cx="2389919" cy="866137"/>
          </a:xfrm>
        </p:grpSpPr>
        <p:sp>
          <p:nvSpPr>
            <p:cNvPr id="21" name="TextBox 38"/>
            <p:cNvSpPr txBox="1">
              <a:spLocks/>
            </p:cNvSpPr>
            <p:nvPr/>
          </p:nvSpPr>
          <p:spPr bwMode="auto">
            <a:xfrm>
              <a:off x="3236598" y="4060687"/>
              <a:ext cx="1531613" cy="309958"/>
            </a:xfrm>
            <a:prstGeom prst="rect">
              <a:avLst/>
            </a:prstGeom>
            <a:noFill/>
          </p:spPr>
          <p:txBody>
            <a:bodyPr wrap="none" lIns="120000" tIns="62400" rIns="480000" bIns="62400">
              <a:noAutofit/>
            </a:bodyPr>
            <a:lstStyle/>
            <a:p>
              <a:pPr algn="r" latinLnBrk="0"/>
              <a:r>
                <a:rPr lang="tr-TR" altLang="zh-CN" sz="16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TITLE 05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2" name="TextBox 51"/>
            <p:cNvSpPr txBox="1">
              <a:spLocks/>
            </p:cNvSpPr>
            <p:nvPr/>
          </p:nvSpPr>
          <p:spPr bwMode="auto">
            <a:xfrm>
              <a:off x="2378292" y="4370645"/>
              <a:ext cx="2389918" cy="556179"/>
            </a:xfrm>
            <a:prstGeom prst="rect">
              <a:avLst/>
            </a:prstGeom>
            <a:noFill/>
          </p:spPr>
          <p:txBody>
            <a:bodyPr wrap="square" lIns="120000" tIns="62400" rIns="480000" bIns="62400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Go ahead and replace it with your own text.</a:t>
              </a:r>
              <a:endParaRPr lang="zh-CN" altLang="en-US" sz="1200" i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15" name="Group 52"/>
          <p:cNvGrpSpPr/>
          <p:nvPr/>
        </p:nvGrpSpPr>
        <p:grpSpPr>
          <a:xfrm>
            <a:off x="7895054" y="3010317"/>
            <a:ext cx="2497612" cy="866137"/>
            <a:chOff x="7645890" y="3344328"/>
            <a:chExt cx="2122517" cy="866137"/>
          </a:xfrm>
        </p:grpSpPr>
        <p:sp>
          <p:nvSpPr>
            <p:cNvPr id="19" name="TextBox 53"/>
            <p:cNvSpPr txBox="1">
              <a:spLocks/>
            </p:cNvSpPr>
            <p:nvPr/>
          </p:nvSpPr>
          <p:spPr bwMode="auto">
            <a:xfrm>
              <a:off x="7645890" y="3344328"/>
              <a:ext cx="1301593" cy="309958"/>
            </a:xfrm>
            <a:prstGeom prst="rect">
              <a:avLst/>
            </a:prstGeom>
            <a:noFill/>
          </p:spPr>
          <p:txBody>
            <a:bodyPr wrap="none" lIns="480000" tIns="62400" rIns="120000" bIns="62400">
              <a:noAutofit/>
            </a:bodyPr>
            <a:lstStyle/>
            <a:p>
              <a:pPr algn="l" latinLnBrk="0"/>
              <a:r>
                <a:rPr lang="tr-TR" altLang="zh-CN" sz="16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TITLE 03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0" name="TextBox 54"/>
            <p:cNvSpPr txBox="1">
              <a:spLocks/>
            </p:cNvSpPr>
            <p:nvPr/>
          </p:nvSpPr>
          <p:spPr bwMode="auto">
            <a:xfrm>
              <a:off x="7645890" y="3654286"/>
              <a:ext cx="2122517" cy="556179"/>
            </a:xfrm>
            <a:prstGeom prst="rect">
              <a:avLst/>
            </a:prstGeom>
            <a:noFill/>
          </p:spPr>
          <p:txBody>
            <a:bodyPr wrap="square" lIns="480000" tIns="62400" rIns="120000" bIns="6240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Go ahead and replace it with your own text.</a:t>
              </a:r>
              <a:endParaRPr lang="zh-CN" altLang="en-US" sz="1200" i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16" name="Group 55"/>
          <p:cNvGrpSpPr/>
          <p:nvPr/>
        </p:nvGrpSpPr>
        <p:grpSpPr>
          <a:xfrm>
            <a:off x="2043747" y="3010317"/>
            <a:ext cx="2389919" cy="866137"/>
            <a:chOff x="2378292" y="4060687"/>
            <a:chExt cx="2389919" cy="866137"/>
          </a:xfrm>
        </p:grpSpPr>
        <p:sp>
          <p:nvSpPr>
            <p:cNvPr id="17" name="TextBox 56"/>
            <p:cNvSpPr txBox="1">
              <a:spLocks/>
            </p:cNvSpPr>
            <p:nvPr/>
          </p:nvSpPr>
          <p:spPr bwMode="auto">
            <a:xfrm>
              <a:off x="3236598" y="4060687"/>
              <a:ext cx="1531613" cy="309958"/>
            </a:xfrm>
            <a:prstGeom prst="rect">
              <a:avLst/>
            </a:prstGeom>
            <a:noFill/>
          </p:spPr>
          <p:txBody>
            <a:bodyPr wrap="none" lIns="120000" tIns="62400" rIns="480000" bIns="62400">
              <a:noAutofit/>
            </a:bodyPr>
            <a:lstStyle/>
            <a:p>
              <a:pPr algn="r" latinLnBrk="0"/>
              <a:r>
                <a:rPr lang="tr-TR" altLang="zh-CN" sz="16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TITLE 06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8" name="TextBox 57"/>
            <p:cNvSpPr txBox="1">
              <a:spLocks/>
            </p:cNvSpPr>
            <p:nvPr/>
          </p:nvSpPr>
          <p:spPr bwMode="auto">
            <a:xfrm>
              <a:off x="2378292" y="4370645"/>
              <a:ext cx="2389918" cy="556179"/>
            </a:xfrm>
            <a:prstGeom prst="rect">
              <a:avLst/>
            </a:prstGeom>
            <a:noFill/>
          </p:spPr>
          <p:txBody>
            <a:bodyPr wrap="square" lIns="120000" tIns="62400" rIns="480000" bIns="62400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Go ahead and replace it with your own text.</a:t>
              </a:r>
              <a:endParaRPr lang="zh-CN" altLang="en-US" sz="1200" i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7228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C332C64-95CC-45DA-ADA4-76F0CDE2425E}"/>
              </a:ext>
            </a:extLst>
          </p:cNvPr>
          <p:cNvGrpSpPr/>
          <p:nvPr/>
        </p:nvGrpSpPr>
        <p:grpSpPr>
          <a:xfrm>
            <a:off x="6366998" y="2055988"/>
            <a:ext cx="4598775" cy="3577364"/>
            <a:chOff x="6366998" y="2055988"/>
            <a:chExt cx="4598775" cy="3577364"/>
          </a:xfrm>
        </p:grpSpPr>
        <p:grpSp>
          <p:nvGrpSpPr>
            <p:cNvPr id="63" name="组合 62"/>
            <p:cNvGrpSpPr/>
            <p:nvPr/>
          </p:nvGrpSpPr>
          <p:grpSpPr>
            <a:xfrm>
              <a:off x="6366998" y="4841144"/>
              <a:ext cx="4598775" cy="792208"/>
              <a:chOff x="4775248" y="3630858"/>
              <a:chExt cx="3449081" cy="594156"/>
            </a:xfrm>
          </p:grpSpPr>
          <p:grpSp>
            <p:nvGrpSpPr>
              <p:cNvPr id="4" name="Group 94"/>
              <p:cNvGrpSpPr/>
              <p:nvPr/>
            </p:nvGrpSpPr>
            <p:grpSpPr>
              <a:xfrm>
                <a:off x="5348893" y="3672198"/>
                <a:ext cx="2875436" cy="552816"/>
                <a:chOff x="7150697" y="4830172"/>
                <a:chExt cx="3833915" cy="737088"/>
              </a:xfrm>
            </p:grpSpPr>
            <p:sp>
              <p:nvSpPr>
                <p:cNvPr id="57" name="Rectangle 4"/>
                <p:cNvSpPr/>
                <p:nvPr/>
              </p:nvSpPr>
              <p:spPr>
                <a:xfrm>
                  <a:off x="7150697" y="4830172"/>
                  <a:ext cx="1529613" cy="372391"/>
                </a:xfrm>
                <a:prstGeom prst="rect">
                  <a:avLst/>
                </a:prstGeom>
              </p:spPr>
              <p:txBody>
                <a:bodyPr wrap="none" lIns="146280" tIns="73140" rIns="146280" bIns="73140">
                  <a:normAutofit fontScale="70000" lnSpcReduction="20000"/>
                </a:bodyPr>
                <a:lstStyle/>
                <a:p>
                  <a:r>
                    <a:rPr lang="tr-TR" altLang="zh-CN" sz="2267" b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STAGE 04</a:t>
                  </a:r>
                  <a:endParaRPr lang="zh-CN" altLang="en-US" sz="22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8" name="TextBox 5"/>
                <p:cNvSpPr txBox="1"/>
                <p:nvPr/>
              </p:nvSpPr>
              <p:spPr>
                <a:xfrm>
                  <a:off x="7150697" y="5202563"/>
                  <a:ext cx="3833915" cy="364697"/>
                </a:xfrm>
                <a:prstGeom prst="rect">
                  <a:avLst/>
                </a:prstGeom>
                <a:noFill/>
              </p:spPr>
              <p:txBody>
                <a:bodyPr wrap="square" lIns="146280" tIns="73140" rIns="146280" bIns="7314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200" i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Go ahead and replace it with your own text.</a:t>
                  </a:r>
                  <a:endParaRPr lang="zh-CN" altLang="en-US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8" name="Group 98"/>
              <p:cNvGrpSpPr/>
              <p:nvPr/>
            </p:nvGrpSpPr>
            <p:grpSpPr>
              <a:xfrm>
                <a:off x="4775248" y="3630858"/>
                <a:ext cx="573645" cy="573795"/>
                <a:chOff x="6356794" y="4841144"/>
                <a:chExt cx="764860" cy="765060"/>
              </a:xfrm>
            </p:grpSpPr>
            <p:sp>
              <p:nvSpPr>
                <p:cNvPr id="49" name="Oval 6"/>
                <p:cNvSpPr/>
                <p:nvPr/>
              </p:nvSpPr>
              <p:spPr bwMode="auto">
                <a:xfrm>
                  <a:off x="6356794" y="4841144"/>
                  <a:ext cx="764860" cy="76506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0" name="Freeform: Shape 15"/>
                <p:cNvSpPr>
                  <a:spLocks/>
                </p:cNvSpPr>
                <p:nvPr/>
              </p:nvSpPr>
              <p:spPr bwMode="auto">
                <a:xfrm>
                  <a:off x="6602877" y="5046238"/>
                  <a:ext cx="272695" cy="354873"/>
                </a:xfrm>
                <a:custGeom>
                  <a:avLst/>
                  <a:gdLst>
                    <a:gd name="T0" fmla="*/ 115 w 320"/>
                    <a:gd name="T1" fmla="*/ 62 h 417"/>
                    <a:gd name="T2" fmla="*/ 115 w 320"/>
                    <a:gd name="T3" fmla="*/ 62 h 417"/>
                    <a:gd name="T4" fmla="*/ 62 w 320"/>
                    <a:gd name="T5" fmla="*/ 0 h 417"/>
                    <a:gd name="T6" fmla="*/ 0 w 320"/>
                    <a:gd name="T7" fmla="*/ 62 h 417"/>
                    <a:gd name="T8" fmla="*/ 36 w 320"/>
                    <a:gd name="T9" fmla="*/ 115 h 417"/>
                    <a:gd name="T10" fmla="*/ 36 w 320"/>
                    <a:gd name="T11" fmla="*/ 301 h 417"/>
                    <a:gd name="T12" fmla="*/ 0 w 320"/>
                    <a:gd name="T13" fmla="*/ 354 h 417"/>
                    <a:gd name="T14" fmla="*/ 62 w 320"/>
                    <a:gd name="T15" fmla="*/ 416 h 417"/>
                    <a:gd name="T16" fmla="*/ 115 w 320"/>
                    <a:gd name="T17" fmla="*/ 354 h 417"/>
                    <a:gd name="T18" fmla="*/ 80 w 320"/>
                    <a:gd name="T19" fmla="*/ 301 h 417"/>
                    <a:gd name="T20" fmla="*/ 80 w 320"/>
                    <a:gd name="T21" fmla="*/ 115 h 417"/>
                    <a:gd name="T22" fmla="*/ 115 w 320"/>
                    <a:gd name="T23" fmla="*/ 62 h 417"/>
                    <a:gd name="T24" fmla="*/ 98 w 320"/>
                    <a:gd name="T25" fmla="*/ 354 h 417"/>
                    <a:gd name="T26" fmla="*/ 98 w 320"/>
                    <a:gd name="T27" fmla="*/ 354 h 417"/>
                    <a:gd name="T28" fmla="*/ 62 w 320"/>
                    <a:gd name="T29" fmla="*/ 390 h 417"/>
                    <a:gd name="T30" fmla="*/ 27 w 320"/>
                    <a:gd name="T31" fmla="*/ 354 h 417"/>
                    <a:gd name="T32" fmla="*/ 62 w 320"/>
                    <a:gd name="T33" fmla="*/ 319 h 417"/>
                    <a:gd name="T34" fmla="*/ 98 w 320"/>
                    <a:gd name="T35" fmla="*/ 354 h 417"/>
                    <a:gd name="T36" fmla="*/ 62 w 320"/>
                    <a:gd name="T37" fmla="*/ 88 h 417"/>
                    <a:gd name="T38" fmla="*/ 62 w 320"/>
                    <a:gd name="T39" fmla="*/ 88 h 417"/>
                    <a:gd name="T40" fmla="*/ 27 w 320"/>
                    <a:gd name="T41" fmla="*/ 62 h 417"/>
                    <a:gd name="T42" fmla="*/ 62 w 320"/>
                    <a:gd name="T43" fmla="*/ 27 h 417"/>
                    <a:gd name="T44" fmla="*/ 98 w 320"/>
                    <a:gd name="T45" fmla="*/ 62 h 417"/>
                    <a:gd name="T46" fmla="*/ 62 w 320"/>
                    <a:gd name="T47" fmla="*/ 88 h 417"/>
                    <a:gd name="T48" fmla="*/ 284 w 320"/>
                    <a:gd name="T49" fmla="*/ 301 h 417"/>
                    <a:gd name="T50" fmla="*/ 284 w 320"/>
                    <a:gd name="T51" fmla="*/ 301 h 417"/>
                    <a:gd name="T52" fmla="*/ 284 w 320"/>
                    <a:gd name="T53" fmla="*/ 115 h 417"/>
                    <a:gd name="T54" fmla="*/ 319 w 320"/>
                    <a:gd name="T55" fmla="*/ 62 h 417"/>
                    <a:gd name="T56" fmla="*/ 257 w 320"/>
                    <a:gd name="T57" fmla="*/ 0 h 417"/>
                    <a:gd name="T58" fmla="*/ 195 w 320"/>
                    <a:gd name="T59" fmla="*/ 62 h 417"/>
                    <a:gd name="T60" fmla="*/ 239 w 320"/>
                    <a:gd name="T61" fmla="*/ 115 h 417"/>
                    <a:gd name="T62" fmla="*/ 239 w 320"/>
                    <a:gd name="T63" fmla="*/ 301 h 417"/>
                    <a:gd name="T64" fmla="*/ 195 w 320"/>
                    <a:gd name="T65" fmla="*/ 354 h 417"/>
                    <a:gd name="T66" fmla="*/ 257 w 320"/>
                    <a:gd name="T67" fmla="*/ 416 h 417"/>
                    <a:gd name="T68" fmla="*/ 319 w 320"/>
                    <a:gd name="T69" fmla="*/ 354 h 417"/>
                    <a:gd name="T70" fmla="*/ 284 w 320"/>
                    <a:gd name="T71" fmla="*/ 301 h 417"/>
                    <a:gd name="T72" fmla="*/ 221 w 320"/>
                    <a:gd name="T73" fmla="*/ 62 h 417"/>
                    <a:gd name="T74" fmla="*/ 221 w 320"/>
                    <a:gd name="T75" fmla="*/ 62 h 417"/>
                    <a:gd name="T76" fmla="*/ 257 w 320"/>
                    <a:gd name="T77" fmla="*/ 27 h 417"/>
                    <a:gd name="T78" fmla="*/ 292 w 320"/>
                    <a:gd name="T79" fmla="*/ 62 h 417"/>
                    <a:gd name="T80" fmla="*/ 257 w 320"/>
                    <a:gd name="T81" fmla="*/ 88 h 417"/>
                    <a:gd name="T82" fmla="*/ 221 w 320"/>
                    <a:gd name="T83" fmla="*/ 62 h 417"/>
                    <a:gd name="T84" fmla="*/ 257 w 320"/>
                    <a:gd name="T85" fmla="*/ 390 h 417"/>
                    <a:gd name="T86" fmla="*/ 257 w 320"/>
                    <a:gd name="T87" fmla="*/ 390 h 417"/>
                    <a:gd name="T88" fmla="*/ 221 w 320"/>
                    <a:gd name="T89" fmla="*/ 354 h 417"/>
                    <a:gd name="T90" fmla="*/ 257 w 320"/>
                    <a:gd name="T91" fmla="*/ 319 h 417"/>
                    <a:gd name="T92" fmla="*/ 292 w 320"/>
                    <a:gd name="T93" fmla="*/ 354 h 417"/>
                    <a:gd name="T94" fmla="*/ 257 w 320"/>
                    <a:gd name="T95" fmla="*/ 390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20" h="417">
                      <a:moveTo>
                        <a:pt x="115" y="62"/>
                      </a:moveTo>
                      <a:lnTo>
                        <a:pt x="115" y="62"/>
                      </a:lnTo>
                      <a:cubicBezTo>
                        <a:pt x="115" y="27"/>
                        <a:pt x="89" y="0"/>
                        <a:pt x="62" y="0"/>
                      </a:cubicBezTo>
                      <a:cubicBezTo>
                        <a:pt x="27" y="0"/>
                        <a:pt x="0" y="27"/>
                        <a:pt x="0" y="62"/>
                      </a:cubicBezTo>
                      <a:cubicBezTo>
                        <a:pt x="0" y="80"/>
                        <a:pt x="18" y="106"/>
                        <a:pt x="36" y="115"/>
                      </a:cubicBezTo>
                      <a:cubicBezTo>
                        <a:pt x="36" y="301"/>
                        <a:pt x="36" y="301"/>
                        <a:pt x="36" y="301"/>
                      </a:cubicBezTo>
                      <a:cubicBezTo>
                        <a:pt x="18" y="310"/>
                        <a:pt x="0" y="328"/>
                        <a:pt x="0" y="354"/>
                      </a:cubicBezTo>
                      <a:cubicBezTo>
                        <a:pt x="0" y="390"/>
                        <a:pt x="27" y="416"/>
                        <a:pt x="62" y="416"/>
                      </a:cubicBezTo>
                      <a:cubicBezTo>
                        <a:pt x="89" y="416"/>
                        <a:pt x="115" y="390"/>
                        <a:pt x="115" y="354"/>
                      </a:cubicBezTo>
                      <a:cubicBezTo>
                        <a:pt x="115" y="328"/>
                        <a:pt x="106" y="310"/>
                        <a:pt x="80" y="301"/>
                      </a:cubicBezTo>
                      <a:cubicBezTo>
                        <a:pt x="80" y="115"/>
                        <a:pt x="80" y="115"/>
                        <a:pt x="80" y="115"/>
                      </a:cubicBezTo>
                      <a:cubicBezTo>
                        <a:pt x="106" y="106"/>
                        <a:pt x="115" y="80"/>
                        <a:pt x="115" y="62"/>
                      </a:cubicBezTo>
                      <a:close/>
                      <a:moveTo>
                        <a:pt x="98" y="354"/>
                      </a:moveTo>
                      <a:lnTo>
                        <a:pt x="98" y="354"/>
                      </a:lnTo>
                      <a:cubicBezTo>
                        <a:pt x="98" y="372"/>
                        <a:pt x="80" y="390"/>
                        <a:pt x="62" y="390"/>
                      </a:cubicBezTo>
                      <a:cubicBezTo>
                        <a:pt x="44" y="390"/>
                        <a:pt x="27" y="372"/>
                        <a:pt x="27" y="354"/>
                      </a:cubicBezTo>
                      <a:cubicBezTo>
                        <a:pt x="27" y="337"/>
                        <a:pt x="44" y="319"/>
                        <a:pt x="62" y="319"/>
                      </a:cubicBezTo>
                      <a:cubicBezTo>
                        <a:pt x="80" y="319"/>
                        <a:pt x="98" y="337"/>
                        <a:pt x="98" y="354"/>
                      </a:cubicBezTo>
                      <a:close/>
                      <a:moveTo>
                        <a:pt x="62" y="88"/>
                      </a:moveTo>
                      <a:lnTo>
                        <a:pt x="62" y="88"/>
                      </a:lnTo>
                      <a:cubicBezTo>
                        <a:pt x="44" y="88"/>
                        <a:pt x="27" y="80"/>
                        <a:pt x="27" y="62"/>
                      </a:cubicBezTo>
                      <a:cubicBezTo>
                        <a:pt x="27" y="35"/>
                        <a:pt x="44" y="27"/>
                        <a:pt x="62" y="27"/>
                      </a:cubicBezTo>
                      <a:cubicBezTo>
                        <a:pt x="80" y="27"/>
                        <a:pt x="98" y="35"/>
                        <a:pt x="98" y="62"/>
                      </a:cubicBezTo>
                      <a:cubicBezTo>
                        <a:pt x="98" y="80"/>
                        <a:pt x="80" y="88"/>
                        <a:pt x="62" y="88"/>
                      </a:cubicBezTo>
                      <a:close/>
                      <a:moveTo>
                        <a:pt x="284" y="301"/>
                      </a:moveTo>
                      <a:lnTo>
                        <a:pt x="284" y="301"/>
                      </a:lnTo>
                      <a:cubicBezTo>
                        <a:pt x="284" y="115"/>
                        <a:pt x="284" y="115"/>
                        <a:pt x="284" y="115"/>
                      </a:cubicBezTo>
                      <a:cubicBezTo>
                        <a:pt x="302" y="106"/>
                        <a:pt x="319" y="80"/>
                        <a:pt x="319" y="62"/>
                      </a:cubicBezTo>
                      <a:cubicBezTo>
                        <a:pt x="319" y="27"/>
                        <a:pt x="292" y="0"/>
                        <a:pt x="257" y="0"/>
                      </a:cubicBezTo>
                      <a:cubicBezTo>
                        <a:pt x="221" y="0"/>
                        <a:pt x="195" y="27"/>
                        <a:pt x="195" y="62"/>
                      </a:cubicBezTo>
                      <a:cubicBezTo>
                        <a:pt x="195" y="80"/>
                        <a:pt x="212" y="106"/>
                        <a:pt x="239" y="115"/>
                      </a:cubicBezTo>
                      <a:cubicBezTo>
                        <a:pt x="239" y="301"/>
                        <a:pt x="239" y="301"/>
                        <a:pt x="239" y="301"/>
                      </a:cubicBezTo>
                      <a:cubicBezTo>
                        <a:pt x="212" y="310"/>
                        <a:pt x="195" y="328"/>
                        <a:pt x="195" y="354"/>
                      </a:cubicBezTo>
                      <a:cubicBezTo>
                        <a:pt x="195" y="390"/>
                        <a:pt x="221" y="416"/>
                        <a:pt x="257" y="416"/>
                      </a:cubicBezTo>
                      <a:cubicBezTo>
                        <a:pt x="292" y="416"/>
                        <a:pt x="319" y="390"/>
                        <a:pt x="319" y="354"/>
                      </a:cubicBezTo>
                      <a:cubicBezTo>
                        <a:pt x="319" y="328"/>
                        <a:pt x="302" y="310"/>
                        <a:pt x="284" y="301"/>
                      </a:cubicBezTo>
                      <a:close/>
                      <a:moveTo>
                        <a:pt x="221" y="62"/>
                      </a:moveTo>
                      <a:lnTo>
                        <a:pt x="221" y="62"/>
                      </a:lnTo>
                      <a:cubicBezTo>
                        <a:pt x="221" y="35"/>
                        <a:pt x="239" y="27"/>
                        <a:pt x="257" y="27"/>
                      </a:cubicBezTo>
                      <a:cubicBezTo>
                        <a:pt x="275" y="27"/>
                        <a:pt x="292" y="35"/>
                        <a:pt x="292" y="62"/>
                      </a:cubicBezTo>
                      <a:cubicBezTo>
                        <a:pt x="292" y="80"/>
                        <a:pt x="275" y="88"/>
                        <a:pt x="257" y="88"/>
                      </a:cubicBezTo>
                      <a:cubicBezTo>
                        <a:pt x="239" y="88"/>
                        <a:pt x="221" y="80"/>
                        <a:pt x="221" y="62"/>
                      </a:cubicBezTo>
                      <a:close/>
                      <a:moveTo>
                        <a:pt x="257" y="390"/>
                      </a:moveTo>
                      <a:lnTo>
                        <a:pt x="257" y="390"/>
                      </a:lnTo>
                      <a:cubicBezTo>
                        <a:pt x="239" y="390"/>
                        <a:pt x="221" y="372"/>
                        <a:pt x="221" y="354"/>
                      </a:cubicBezTo>
                      <a:cubicBezTo>
                        <a:pt x="221" y="337"/>
                        <a:pt x="239" y="319"/>
                        <a:pt x="257" y="319"/>
                      </a:cubicBezTo>
                      <a:cubicBezTo>
                        <a:pt x="275" y="319"/>
                        <a:pt x="292" y="337"/>
                        <a:pt x="292" y="354"/>
                      </a:cubicBezTo>
                      <a:cubicBezTo>
                        <a:pt x="292" y="372"/>
                        <a:pt x="275" y="390"/>
                        <a:pt x="257" y="3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62" name="组合 61"/>
            <p:cNvGrpSpPr/>
            <p:nvPr/>
          </p:nvGrpSpPr>
          <p:grpSpPr>
            <a:xfrm>
              <a:off x="6366998" y="3912758"/>
              <a:ext cx="4598775" cy="784151"/>
              <a:chOff x="4775248" y="2934568"/>
              <a:chExt cx="3449081" cy="588113"/>
            </a:xfrm>
          </p:grpSpPr>
          <p:grpSp>
            <p:nvGrpSpPr>
              <p:cNvPr id="7" name="Group 93"/>
              <p:cNvGrpSpPr/>
              <p:nvPr/>
            </p:nvGrpSpPr>
            <p:grpSpPr>
              <a:xfrm>
                <a:off x="5348893" y="2969865"/>
                <a:ext cx="2875436" cy="552816"/>
                <a:chOff x="7150697" y="3913787"/>
                <a:chExt cx="3833915" cy="737088"/>
              </a:xfrm>
            </p:grpSpPr>
            <p:sp>
              <p:nvSpPr>
                <p:cNvPr id="51" name="Rectangle 13"/>
                <p:cNvSpPr/>
                <p:nvPr/>
              </p:nvSpPr>
              <p:spPr>
                <a:xfrm>
                  <a:off x="7150697" y="3913787"/>
                  <a:ext cx="1529613" cy="372391"/>
                </a:xfrm>
                <a:prstGeom prst="rect">
                  <a:avLst/>
                </a:prstGeom>
              </p:spPr>
              <p:txBody>
                <a:bodyPr wrap="none" lIns="146280" tIns="73140" rIns="146280" bIns="73140">
                  <a:normAutofit fontScale="70000" lnSpcReduction="20000"/>
                </a:bodyPr>
                <a:lstStyle/>
                <a:p>
                  <a:r>
                    <a:rPr lang="tr-TR" altLang="zh-CN" sz="2267" b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STAGE 03</a:t>
                  </a:r>
                  <a:endParaRPr lang="zh-CN" altLang="en-US" sz="22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2" name="TextBox 14"/>
                <p:cNvSpPr txBox="1"/>
                <p:nvPr/>
              </p:nvSpPr>
              <p:spPr>
                <a:xfrm>
                  <a:off x="7150697" y="4286178"/>
                  <a:ext cx="3833915" cy="364697"/>
                </a:xfrm>
                <a:prstGeom prst="rect">
                  <a:avLst/>
                </a:prstGeom>
                <a:noFill/>
              </p:spPr>
              <p:txBody>
                <a:bodyPr wrap="square" lIns="146280" tIns="73140" rIns="146280" bIns="7314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200" i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Go ahead and replace it with your own text.</a:t>
                  </a:r>
                  <a:endParaRPr lang="zh-CN" altLang="en-US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9" name="Group 97"/>
              <p:cNvGrpSpPr/>
              <p:nvPr/>
            </p:nvGrpSpPr>
            <p:grpSpPr>
              <a:xfrm>
                <a:off x="4775248" y="2934568"/>
                <a:ext cx="573645" cy="573795"/>
                <a:chOff x="6377202" y="3940454"/>
                <a:chExt cx="764860" cy="765060"/>
              </a:xfrm>
            </p:grpSpPr>
            <p:sp>
              <p:nvSpPr>
                <p:cNvPr id="47" name="Oval 8"/>
                <p:cNvSpPr/>
                <p:nvPr/>
              </p:nvSpPr>
              <p:spPr bwMode="auto">
                <a:xfrm>
                  <a:off x="6377202" y="3940454"/>
                  <a:ext cx="764860" cy="76506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48" name="Freeform: Shape 16"/>
                <p:cNvSpPr>
                  <a:spLocks/>
                </p:cNvSpPr>
                <p:nvPr/>
              </p:nvSpPr>
              <p:spPr bwMode="auto">
                <a:xfrm>
                  <a:off x="6580378" y="4152265"/>
                  <a:ext cx="358509" cy="341439"/>
                </a:xfrm>
                <a:custGeom>
                  <a:avLst/>
                  <a:gdLst>
                    <a:gd name="T0" fmla="*/ 363 w 461"/>
                    <a:gd name="T1" fmla="*/ 336 h 443"/>
                    <a:gd name="T2" fmla="*/ 363 w 461"/>
                    <a:gd name="T3" fmla="*/ 336 h 443"/>
                    <a:gd name="T4" fmla="*/ 284 w 461"/>
                    <a:gd name="T5" fmla="*/ 248 h 443"/>
                    <a:gd name="T6" fmla="*/ 310 w 461"/>
                    <a:gd name="T7" fmla="*/ 195 h 443"/>
                    <a:gd name="T8" fmla="*/ 328 w 461"/>
                    <a:gd name="T9" fmla="*/ 151 h 443"/>
                    <a:gd name="T10" fmla="*/ 319 w 461"/>
                    <a:gd name="T11" fmla="*/ 132 h 443"/>
                    <a:gd name="T12" fmla="*/ 328 w 461"/>
                    <a:gd name="T13" fmla="*/ 88 h 443"/>
                    <a:gd name="T14" fmla="*/ 230 w 461"/>
                    <a:gd name="T15" fmla="*/ 0 h 443"/>
                    <a:gd name="T16" fmla="*/ 132 w 461"/>
                    <a:gd name="T17" fmla="*/ 88 h 443"/>
                    <a:gd name="T18" fmla="*/ 141 w 461"/>
                    <a:gd name="T19" fmla="*/ 132 h 443"/>
                    <a:gd name="T20" fmla="*/ 132 w 461"/>
                    <a:gd name="T21" fmla="*/ 151 h 443"/>
                    <a:gd name="T22" fmla="*/ 150 w 461"/>
                    <a:gd name="T23" fmla="*/ 195 h 443"/>
                    <a:gd name="T24" fmla="*/ 177 w 461"/>
                    <a:gd name="T25" fmla="*/ 248 h 443"/>
                    <a:gd name="T26" fmla="*/ 97 w 461"/>
                    <a:gd name="T27" fmla="*/ 336 h 443"/>
                    <a:gd name="T28" fmla="*/ 0 w 461"/>
                    <a:gd name="T29" fmla="*/ 398 h 443"/>
                    <a:gd name="T30" fmla="*/ 0 w 461"/>
                    <a:gd name="T31" fmla="*/ 442 h 443"/>
                    <a:gd name="T32" fmla="*/ 230 w 461"/>
                    <a:gd name="T33" fmla="*/ 442 h 443"/>
                    <a:gd name="T34" fmla="*/ 460 w 461"/>
                    <a:gd name="T35" fmla="*/ 442 h 443"/>
                    <a:gd name="T36" fmla="*/ 460 w 461"/>
                    <a:gd name="T37" fmla="*/ 398 h 443"/>
                    <a:gd name="T38" fmla="*/ 363 w 461"/>
                    <a:gd name="T39" fmla="*/ 336 h 4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61" h="443">
                      <a:moveTo>
                        <a:pt x="363" y="336"/>
                      </a:moveTo>
                      <a:lnTo>
                        <a:pt x="363" y="336"/>
                      </a:lnTo>
                      <a:cubicBezTo>
                        <a:pt x="301" y="310"/>
                        <a:pt x="284" y="292"/>
                        <a:pt x="284" y="248"/>
                      </a:cubicBezTo>
                      <a:cubicBezTo>
                        <a:pt x="284" y="230"/>
                        <a:pt x="301" y="239"/>
                        <a:pt x="310" y="195"/>
                      </a:cubicBezTo>
                      <a:cubicBezTo>
                        <a:pt x="310" y="176"/>
                        <a:pt x="328" y="195"/>
                        <a:pt x="328" y="151"/>
                      </a:cubicBezTo>
                      <a:cubicBezTo>
                        <a:pt x="328" y="132"/>
                        <a:pt x="319" y="132"/>
                        <a:pt x="319" y="132"/>
                      </a:cubicBezTo>
                      <a:cubicBezTo>
                        <a:pt x="319" y="132"/>
                        <a:pt x="328" y="106"/>
                        <a:pt x="328" y="88"/>
                      </a:cubicBezTo>
                      <a:cubicBezTo>
                        <a:pt x="328" y="61"/>
                        <a:pt x="319" y="0"/>
                        <a:pt x="230" y="0"/>
                      </a:cubicBezTo>
                      <a:cubicBezTo>
                        <a:pt x="141" y="0"/>
                        <a:pt x="132" y="61"/>
                        <a:pt x="132" y="88"/>
                      </a:cubicBezTo>
                      <a:cubicBezTo>
                        <a:pt x="132" y="106"/>
                        <a:pt x="141" y="132"/>
                        <a:pt x="141" y="132"/>
                      </a:cubicBezTo>
                      <a:cubicBezTo>
                        <a:pt x="141" y="132"/>
                        <a:pt x="132" y="132"/>
                        <a:pt x="132" y="151"/>
                      </a:cubicBezTo>
                      <a:cubicBezTo>
                        <a:pt x="132" y="195"/>
                        <a:pt x="150" y="176"/>
                        <a:pt x="150" y="195"/>
                      </a:cubicBezTo>
                      <a:cubicBezTo>
                        <a:pt x="159" y="239"/>
                        <a:pt x="177" y="230"/>
                        <a:pt x="177" y="248"/>
                      </a:cubicBezTo>
                      <a:cubicBezTo>
                        <a:pt x="177" y="292"/>
                        <a:pt x="159" y="310"/>
                        <a:pt x="97" y="336"/>
                      </a:cubicBezTo>
                      <a:cubicBezTo>
                        <a:pt x="35" y="354"/>
                        <a:pt x="0" y="380"/>
                        <a:pt x="0" y="398"/>
                      </a:cubicBezTo>
                      <a:cubicBezTo>
                        <a:pt x="0" y="407"/>
                        <a:pt x="0" y="442"/>
                        <a:pt x="0" y="442"/>
                      </a:cubicBezTo>
                      <a:cubicBezTo>
                        <a:pt x="230" y="442"/>
                        <a:pt x="230" y="442"/>
                        <a:pt x="230" y="442"/>
                      </a:cubicBezTo>
                      <a:cubicBezTo>
                        <a:pt x="460" y="442"/>
                        <a:pt x="460" y="442"/>
                        <a:pt x="460" y="442"/>
                      </a:cubicBezTo>
                      <a:cubicBezTo>
                        <a:pt x="460" y="442"/>
                        <a:pt x="460" y="407"/>
                        <a:pt x="460" y="398"/>
                      </a:cubicBezTo>
                      <a:cubicBezTo>
                        <a:pt x="460" y="380"/>
                        <a:pt x="425" y="354"/>
                        <a:pt x="363" y="336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60" name="组合 59"/>
            <p:cNvGrpSpPr/>
            <p:nvPr/>
          </p:nvGrpSpPr>
          <p:grpSpPr>
            <a:xfrm>
              <a:off x="6366998" y="2055988"/>
              <a:ext cx="4598775" cy="768032"/>
              <a:chOff x="4775248" y="1541991"/>
              <a:chExt cx="3449081" cy="576024"/>
            </a:xfrm>
          </p:grpSpPr>
          <p:grpSp>
            <p:nvGrpSpPr>
              <p:cNvPr id="5" name="Group 1"/>
              <p:cNvGrpSpPr/>
              <p:nvPr/>
            </p:nvGrpSpPr>
            <p:grpSpPr>
              <a:xfrm>
                <a:off x="5348893" y="1565199"/>
                <a:ext cx="2875436" cy="552816"/>
                <a:chOff x="7150697" y="2166020"/>
                <a:chExt cx="3833915" cy="737088"/>
              </a:xfrm>
            </p:grpSpPr>
            <p:sp>
              <p:nvSpPr>
                <p:cNvPr id="55" name="Rectangle 9"/>
                <p:cNvSpPr/>
                <p:nvPr/>
              </p:nvSpPr>
              <p:spPr>
                <a:xfrm>
                  <a:off x="7150697" y="2166020"/>
                  <a:ext cx="1529613" cy="372391"/>
                </a:xfrm>
                <a:prstGeom prst="rect">
                  <a:avLst/>
                </a:prstGeom>
              </p:spPr>
              <p:txBody>
                <a:bodyPr wrap="none" lIns="146280" tIns="73140" rIns="146280" bIns="73140">
                  <a:normAutofit fontScale="70000" lnSpcReduction="20000"/>
                </a:bodyPr>
                <a:lstStyle/>
                <a:p>
                  <a:r>
                    <a:rPr lang="tr-TR" altLang="zh-CN" sz="2267" b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STAGE 01</a:t>
                  </a:r>
                  <a:endParaRPr lang="zh-CN" altLang="en-US" sz="22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6" name="TextBox 10"/>
                <p:cNvSpPr txBox="1"/>
                <p:nvPr/>
              </p:nvSpPr>
              <p:spPr>
                <a:xfrm>
                  <a:off x="7150697" y="2538411"/>
                  <a:ext cx="3833915" cy="364697"/>
                </a:xfrm>
                <a:prstGeom prst="rect">
                  <a:avLst/>
                </a:prstGeom>
                <a:noFill/>
              </p:spPr>
              <p:txBody>
                <a:bodyPr wrap="square" lIns="146280" tIns="73140" rIns="146280" bIns="7314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200" i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Go ahead and replace it with your own text.</a:t>
                  </a:r>
                  <a:endParaRPr lang="zh-CN" altLang="en-US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10" name="Group 95"/>
              <p:cNvGrpSpPr/>
              <p:nvPr/>
            </p:nvGrpSpPr>
            <p:grpSpPr>
              <a:xfrm>
                <a:off x="4775248" y="1541991"/>
                <a:ext cx="573645" cy="573795"/>
                <a:chOff x="6373382" y="2169288"/>
                <a:chExt cx="764860" cy="765060"/>
              </a:xfrm>
            </p:grpSpPr>
            <p:sp>
              <p:nvSpPr>
                <p:cNvPr id="45" name="Oval 3"/>
                <p:cNvSpPr/>
                <p:nvPr/>
              </p:nvSpPr>
              <p:spPr bwMode="auto">
                <a:xfrm>
                  <a:off x="6373382" y="2169288"/>
                  <a:ext cx="764860" cy="76506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46" name="Freeform: Shape 17"/>
                <p:cNvSpPr>
                  <a:spLocks/>
                </p:cNvSpPr>
                <p:nvPr/>
              </p:nvSpPr>
              <p:spPr bwMode="auto">
                <a:xfrm>
                  <a:off x="6548708" y="2385035"/>
                  <a:ext cx="414209" cy="333566"/>
                </a:xfrm>
                <a:custGeom>
                  <a:avLst/>
                  <a:gdLst>
                    <a:gd name="T0" fmla="*/ 169 w 497"/>
                    <a:gd name="T1" fmla="*/ 196 h 400"/>
                    <a:gd name="T2" fmla="*/ 169 w 497"/>
                    <a:gd name="T3" fmla="*/ 196 h 400"/>
                    <a:gd name="T4" fmla="*/ 248 w 497"/>
                    <a:gd name="T5" fmla="*/ 275 h 400"/>
                    <a:gd name="T6" fmla="*/ 328 w 497"/>
                    <a:gd name="T7" fmla="*/ 196 h 400"/>
                    <a:gd name="T8" fmla="*/ 248 w 497"/>
                    <a:gd name="T9" fmla="*/ 116 h 400"/>
                    <a:gd name="T10" fmla="*/ 169 w 497"/>
                    <a:gd name="T11" fmla="*/ 196 h 400"/>
                    <a:gd name="T12" fmla="*/ 116 w 497"/>
                    <a:gd name="T13" fmla="*/ 169 h 400"/>
                    <a:gd name="T14" fmla="*/ 116 w 497"/>
                    <a:gd name="T15" fmla="*/ 169 h 400"/>
                    <a:gd name="T16" fmla="*/ 248 w 497"/>
                    <a:gd name="T17" fmla="*/ 63 h 400"/>
                    <a:gd name="T18" fmla="*/ 345 w 497"/>
                    <a:gd name="T19" fmla="*/ 98 h 400"/>
                    <a:gd name="T20" fmla="*/ 390 w 497"/>
                    <a:gd name="T21" fmla="*/ 98 h 400"/>
                    <a:gd name="T22" fmla="*/ 390 w 497"/>
                    <a:gd name="T23" fmla="*/ 54 h 400"/>
                    <a:gd name="T24" fmla="*/ 248 w 497"/>
                    <a:gd name="T25" fmla="*/ 0 h 400"/>
                    <a:gd name="T26" fmla="*/ 62 w 497"/>
                    <a:gd name="T27" fmla="*/ 143 h 400"/>
                    <a:gd name="T28" fmla="*/ 0 w 497"/>
                    <a:gd name="T29" fmla="*/ 143 h 400"/>
                    <a:gd name="T30" fmla="*/ 0 w 497"/>
                    <a:gd name="T31" fmla="*/ 196 h 400"/>
                    <a:gd name="T32" fmla="*/ 80 w 497"/>
                    <a:gd name="T33" fmla="*/ 196 h 400"/>
                    <a:gd name="T34" fmla="*/ 116 w 497"/>
                    <a:gd name="T35" fmla="*/ 169 h 400"/>
                    <a:gd name="T36" fmla="*/ 416 w 497"/>
                    <a:gd name="T37" fmla="*/ 196 h 400"/>
                    <a:gd name="T38" fmla="*/ 416 w 497"/>
                    <a:gd name="T39" fmla="*/ 196 h 400"/>
                    <a:gd name="T40" fmla="*/ 381 w 497"/>
                    <a:gd name="T41" fmla="*/ 231 h 400"/>
                    <a:gd name="T42" fmla="*/ 248 w 497"/>
                    <a:gd name="T43" fmla="*/ 337 h 400"/>
                    <a:gd name="T44" fmla="*/ 151 w 497"/>
                    <a:gd name="T45" fmla="*/ 293 h 400"/>
                    <a:gd name="T46" fmla="*/ 107 w 497"/>
                    <a:gd name="T47" fmla="*/ 293 h 400"/>
                    <a:gd name="T48" fmla="*/ 107 w 497"/>
                    <a:gd name="T49" fmla="*/ 337 h 400"/>
                    <a:gd name="T50" fmla="*/ 248 w 497"/>
                    <a:gd name="T51" fmla="*/ 399 h 400"/>
                    <a:gd name="T52" fmla="*/ 435 w 497"/>
                    <a:gd name="T53" fmla="*/ 257 h 400"/>
                    <a:gd name="T54" fmla="*/ 496 w 497"/>
                    <a:gd name="T55" fmla="*/ 257 h 400"/>
                    <a:gd name="T56" fmla="*/ 496 w 497"/>
                    <a:gd name="T57" fmla="*/ 196 h 400"/>
                    <a:gd name="T58" fmla="*/ 416 w 497"/>
                    <a:gd name="T59" fmla="*/ 19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97" h="400">
                      <a:moveTo>
                        <a:pt x="169" y="196"/>
                      </a:moveTo>
                      <a:lnTo>
                        <a:pt x="169" y="196"/>
                      </a:lnTo>
                      <a:cubicBezTo>
                        <a:pt x="169" y="240"/>
                        <a:pt x="204" y="275"/>
                        <a:pt x="248" y="275"/>
                      </a:cubicBezTo>
                      <a:cubicBezTo>
                        <a:pt x="292" y="275"/>
                        <a:pt x="328" y="240"/>
                        <a:pt x="328" y="196"/>
                      </a:cubicBezTo>
                      <a:cubicBezTo>
                        <a:pt x="328" y="151"/>
                        <a:pt x="292" y="116"/>
                        <a:pt x="248" y="116"/>
                      </a:cubicBezTo>
                      <a:cubicBezTo>
                        <a:pt x="204" y="116"/>
                        <a:pt x="169" y="151"/>
                        <a:pt x="169" y="196"/>
                      </a:cubicBezTo>
                      <a:close/>
                      <a:moveTo>
                        <a:pt x="116" y="169"/>
                      </a:moveTo>
                      <a:lnTo>
                        <a:pt x="116" y="169"/>
                      </a:lnTo>
                      <a:cubicBezTo>
                        <a:pt x="124" y="107"/>
                        <a:pt x="186" y="63"/>
                        <a:pt x="248" y="63"/>
                      </a:cubicBezTo>
                      <a:cubicBezTo>
                        <a:pt x="284" y="63"/>
                        <a:pt x="319" y="71"/>
                        <a:pt x="345" y="98"/>
                      </a:cubicBezTo>
                      <a:cubicBezTo>
                        <a:pt x="354" y="107"/>
                        <a:pt x="381" y="107"/>
                        <a:pt x="390" y="98"/>
                      </a:cubicBezTo>
                      <a:cubicBezTo>
                        <a:pt x="399" y="89"/>
                        <a:pt x="399" y="71"/>
                        <a:pt x="390" y="54"/>
                      </a:cubicBezTo>
                      <a:cubicBezTo>
                        <a:pt x="354" y="18"/>
                        <a:pt x="301" y="0"/>
                        <a:pt x="248" y="0"/>
                      </a:cubicBezTo>
                      <a:cubicBezTo>
                        <a:pt x="160" y="0"/>
                        <a:pt x="80" y="54"/>
                        <a:pt x="62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80" y="196"/>
                        <a:pt x="80" y="196"/>
                        <a:pt x="80" y="196"/>
                      </a:cubicBezTo>
                      <a:cubicBezTo>
                        <a:pt x="107" y="196"/>
                        <a:pt x="107" y="178"/>
                        <a:pt x="116" y="169"/>
                      </a:cubicBezTo>
                      <a:close/>
                      <a:moveTo>
                        <a:pt x="416" y="196"/>
                      </a:moveTo>
                      <a:lnTo>
                        <a:pt x="416" y="196"/>
                      </a:lnTo>
                      <a:cubicBezTo>
                        <a:pt x="390" y="196"/>
                        <a:pt x="390" y="222"/>
                        <a:pt x="381" y="231"/>
                      </a:cubicBezTo>
                      <a:cubicBezTo>
                        <a:pt x="372" y="293"/>
                        <a:pt x="319" y="337"/>
                        <a:pt x="248" y="337"/>
                      </a:cubicBezTo>
                      <a:cubicBezTo>
                        <a:pt x="213" y="337"/>
                        <a:pt x="177" y="319"/>
                        <a:pt x="151" y="293"/>
                      </a:cubicBezTo>
                      <a:cubicBezTo>
                        <a:pt x="142" y="284"/>
                        <a:pt x="116" y="284"/>
                        <a:pt x="107" y="293"/>
                      </a:cubicBezTo>
                      <a:cubicBezTo>
                        <a:pt x="97" y="310"/>
                        <a:pt x="97" y="328"/>
                        <a:pt x="107" y="337"/>
                      </a:cubicBezTo>
                      <a:cubicBezTo>
                        <a:pt x="142" y="373"/>
                        <a:pt x="195" y="399"/>
                        <a:pt x="248" y="399"/>
                      </a:cubicBezTo>
                      <a:cubicBezTo>
                        <a:pt x="337" y="399"/>
                        <a:pt x="416" y="337"/>
                        <a:pt x="435" y="257"/>
                      </a:cubicBezTo>
                      <a:cubicBezTo>
                        <a:pt x="496" y="257"/>
                        <a:pt x="496" y="257"/>
                        <a:pt x="496" y="257"/>
                      </a:cubicBezTo>
                      <a:cubicBezTo>
                        <a:pt x="496" y="196"/>
                        <a:pt x="496" y="196"/>
                        <a:pt x="496" y="196"/>
                      </a:cubicBezTo>
                      <a:lnTo>
                        <a:pt x="416" y="1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61" name="组合 60"/>
            <p:cNvGrpSpPr/>
            <p:nvPr/>
          </p:nvGrpSpPr>
          <p:grpSpPr>
            <a:xfrm>
              <a:off x="6366998" y="2984373"/>
              <a:ext cx="4598775" cy="776092"/>
              <a:chOff x="4775248" y="2238279"/>
              <a:chExt cx="3449081" cy="582069"/>
            </a:xfrm>
          </p:grpSpPr>
          <p:grpSp>
            <p:nvGrpSpPr>
              <p:cNvPr id="6" name="Group 92"/>
              <p:cNvGrpSpPr/>
              <p:nvPr/>
            </p:nvGrpSpPr>
            <p:grpSpPr>
              <a:xfrm>
                <a:off x="5348893" y="2267532"/>
                <a:ext cx="2875436" cy="552816"/>
                <a:chOff x="7150697" y="3043003"/>
                <a:chExt cx="3833915" cy="737088"/>
              </a:xfrm>
            </p:grpSpPr>
            <p:sp>
              <p:nvSpPr>
                <p:cNvPr id="53" name="Rectangle 11"/>
                <p:cNvSpPr/>
                <p:nvPr/>
              </p:nvSpPr>
              <p:spPr>
                <a:xfrm>
                  <a:off x="7150697" y="3043003"/>
                  <a:ext cx="1529613" cy="372391"/>
                </a:xfrm>
                <a:prstGeom prst="rect">
                  <a:avLst/>
                </a:prstGeom>
              </p:spPr>
              <p:txBody>
                <a:bodyPr wrap="none" lIns="146280" tIns="73140" rIns="146280" bIns="73140">
                  <a:normAutofit fontScale="70000" lnSpcReduction="20000"/>
                </a:bodyPr>
                <a:lstStyle/>
                <a:p>
                  <a:r>
                    <a:rPr lang="tr-TR" altLang="zh-CN" sz="2267" b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STAGE 02</a:t>
                  </a:r>
                  <a:endParaRPr lang="zh-CN" altLang="en-US" sz="22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4" name="TextBox 12"/>
                <p:cNvSpPr txBox="1"/>
                <p:nvPr/>
              </p:nvSpPr>
              <p:spPr>
                <a:xfrm>
                  <a:off x="7150697" y="3415394"/>
                  <a:ext cx="3833915" cy="364697"/>
                </a:xfrm>
                <a:prstGeom prst="rect">
                  <a:avLst/>
                </a:prstGeom>
                <a:noFill/>
              </p:spPr>
              <p:txBody>
                <a:bodyPr wrap="square" lIns="146280" tIns="73140" rIns="146280" bIns="7314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200" i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Go ahead and replace it with your own text.</a:t>
                  </a:r>
                  <a:endParaRPr lang="zh-CN" altLang="en-US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11" name="Group 96"/>
              <p:cNvGrpSpPr/>
              <p:nvPr/>
            </p:nvGrpSpPr>
            <p:grpSpPr>
              <a:xfrm>
                <a:off x="4775248" y="2238279"/>
                <a:ext cx="573645" cy="573795"/>
                <a:chOff x="6377202" y="3049115"/>
                <a:chExt cx="764860" cy="765060"/>
              </a:xfrm>
            </p:grpSpPr>
            <p:sp>
              <p:nvSpPr>
                <p:cNvPr id="43" name="Oval 7"/>
                <p:cNvSpPr/>
                <p:nvPr/>
              </p:nvSpPr>
              <p:spPr bwMode="auto">
                <a:xfrm>
                  <a:off x="6377202" y="3049115"/>
                  <a:ext cx="764860" cy="76506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44" name="Freeform: Shape 18"/>
                <p:cNvSpPr>
                  <a:spLocks/>
                </p:cNvSpPr>
                <p:nvPr/>
              </p:nvSpPr>
              <p:spPr bwMode="auto">
                <a:xfrm>
                  <a:off x="6593915" y="3298192"/>
                  <a:ext cx="331434" cy="266907"/>
                </a:xfrm>
                <a:custGeom>
                  <a:avLst/>
                  <a:gdLst>
                    <a:gd name="T0" fmla="*/ 443 w 497"/>
                    <a:gd name="T1" fmla="*/ 0 h 400"/>
                    <a:gd name="T2" fmla="*/ 443 w 497"/>
                    <a:gd name="T3" fmla="*/ 0 h 400"/>
                    <a:gd name="T4" fmla="*/ 53 w 497"/>
                    <a:gd name="T5" fmla="*/ 0 h 400"/>
                    <a:gd name="T6" fmla="*/ 0 w 497"/>
                    <a:gd name="T7" fmla="*/ 44 h 400"/>
                    <a:gd name="T8" fmla="*/ 0 w 497"/>
                    <a:gd name="T9" fmla="*/ 346 h 400"/>
                    <a:gd name="T10" fmla="*/ 53 w 497"/>
                    <a:gd name="T11" fmla="*/ 399 h 400"/>
                    <a:gd name="T12" fmla="*/ 443 w 497"/>
                    <a:gd name="T13" fmla="*/ 399 h 400"/>
                    <a:gd name="T14" fmla="*/ 496 w 497"/>
                    <a:gd name="T15" fmla="*/ 346 h 400"/>
                    <a:gd name="T16" fmla="*/ 496 w 497"/>
                    <a:gd name="T17" fmla="*/ 44 h 400"/>
                    <a:gd name="T18" fmla="*/ 443 w 497"/>
                    <a:gd name="T19" fmla="*/ 0 h 400"/>
                    <a:gd name="T20" fmla="*/ 443 w 497"/>
                    <a:gd name="T21" fmla="*/ 346 h 400"/>
                    <a:gd name="T22" fmla="*/ 443 w 497"/>
                    <a:gd name="T23" fmla="*/ 346 h 400"/>
                    <a:gd name="T24" fmla="*/ 53 w 497"/>
                    <a:gd name="T25" fmla="*/ 346 h 400"/>
                    <a:gd name="T26" fmla="*/ 53 w 497"/>
                    <a:gd name="T27" fmla="*/ 44 h 400"/>
                    <a:gd name="T28" fmla="*/ 443 w 497"/>
                    <a:gd name="T29" fmla="*/ 44 h 400"/>
                    <a:gd name="T30" fmla="*/ 443 w 497"/>
                    <a:gd name="T31" fmla="*/ 346 h 400"/>
                    <a:gd name="T32" fmla="*/ 222 w 497"/>
                    <a:gd name="T33" fmla="*/ 249 h 400"/>
                    <a:gd name="T34" fmla="*/ 222 w 497"/>
                    <a:gd name="T35" fmla="*/ 249 h 400"/>
                    <a:gd name="T36" fmla="*/ 97 w 497"/>
                    <a:gd name="T37" fmla="*/ 249 h 400"/>
                    <a:gd name="T38" fmla="*/ 97 w 497"/>
                    <a:gd name="T39" fmla="*/ 293 h 400"/>
                    <a:gd name="T40" fmla="*/ 222 w 497"/>
                    <a:gd name="T41" fmla="*/ 293 h 400"/>
                    <a:gd name="T42" fmla="*/ 222 w 497"/>
                    <a:gd name="T43" fmla="*/ 249 h 400"/>
                    <a:gd name="T44" fmla="*/ 222 w 497"/>
                    <a:gd name="T45" fmla="*/ 178 h 400"/>
                    <a:gd name="T46" fmla="*/ 222 w 497"/>
                    <a:gd name="T47" fmla="*/ 178 h 400"/>
                    <a:gd name="T48" fmla="*/ 97 w 497"/>
                    <a:gd name="T49" fmla="*/ 178 h 400"/>
                    <a:gd name="T50" fmla="*/ 97 w 497"/>
                    <a:gd name="T51" fmla="*/ 222 h 400"/>
                    <a:gd name="T52" fmla="*/ 222 w 497"/>
                    <a:gd name="T53" fmla="*/ 222 h 400"/>
                    <a:gd name="T54" fmla="*/ 222 w 497"/>
                    <a:gd name="T55" fmla="*/ 178 h 400"/>
                    <a:gd name="T56" fmla="*/ 222 w 497"/>
                    <a:gd name="T57" fmla="*/ 98 h 400"/>
                    <a:gd name="T58" fmla="*/ 222 w 497"/>
                    <a:gd name="T59" fmla="*/ 98 h 400"/>
                    <a:gd name="T60" fmla="*/ 97 w 497"/>
                    <a:gd name="T61" fmla="*/ 98 h 400"/>
                    <a:gd name="T62" fmla="*/ 97 w 497"/>
                    <a:gd name="T63" fmla="*/ 143 h 400"/>
                    <a:gd name="T64" fmla="*/ 222 w 497"/>
                    <a:gd name="T65" fmla="*/ 143 h 400"/>
                    <a:gd name="T66" fmla="*/ 222 w 497"/>
                    <a:gd name="T67" fmla="*/ 98 h 400"/>
                    <a:gd name="T68" fmla="*/ 389 w 497"/>
                    <a:gd name="T69" fmla="*/ 257 h 400"/>
                    <a:gd name="T70" fmla="*/ 389 w 497"/>
                    <a:gd name="T71" fmla="*/ 257 h 400"/>
                    <a:gd name="T72" fmla="*/ 354 w 497"/>
                    <a:gd name="T73" fmla="*/ 231 h 400"/>
                    <a:gd name="T74" fmla="*/ 381 w 497"/>
                    <a:gd name="T75" fmla="*/ 151 h 400"/>
                    <a:gd name="T76" fmla="*/ 336 w 497"/>
                    <a:gd name="T77" fmla="*/ 98 h 400"/>
                    <a:gd name="T78" fmla="*/ 292 w 497"/>
                    <a:gd name="T79" fmla="*/ 151 h 400"/>
                    <a:gd name="T80" fmla="*/ 319 w 497"/>
                    <a:gd name="T81" fmla="*/ 231 h 400"/>
                    <a:gd name="T82" fmla="*/ 275 w 497"/>
                    <a:gd name="T83" fmla="*/ 257 h 400"/>
                    <a:gd name="T84" fmla="*/ 275 w 497"/>
                    <a:gd name="T85" fmla="*/ 293 h 400"/>
                    <a:gd name="T86" fmla="*/ 398 w 497"/>
                    <a:gd name="T87" fmla="*/ 293 h 400"/>
                    <a:gd name="T88" fmla="*/ 389 w 497"/>
                    <a:gd name="T89" fmla="*/ 25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97" h="400">
                      <a:moveTo>
                        <a:pt x="443" y="0"/>
                      </a:moveTo>
                      <a:lnTo>
                        <a:pt x="443" y="0"/>
                      </a:ln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17" y="0"/>
                        <a:pt x="0" y="18"/>
                        <a:pt x="0" y="44"/>
                      </a:cubicBezTo>
                      <a:cubicBezTo>
                        <a:pt x="0" y="346"/>
                        <a:pt x="0" y="346"/>
                        <a:pt x="0" y="346"/>
                      </a:cubicBezTo>
                      <a:cubicBezTo>
                        <a:pt x="0" y="373"/>
                        <a:pt x="17" y="399"/>
                        <a:pt x="53" y="399"/>
                      </a:cubicBezTo>
                      <a:cubicBezTo>
                        <a:pt x="443" y="399"/>
                        <a:pt x="443" y="399"/>
                        <a:pt x="443" y="399"/>
                      </a:cubicBezTo>
                      <a:cubicBezTo>
                        <a:pt x="470" y="399"/>
                        <a:pt x="496" y="373"/>
                        <a:pt x="496" y="346"/>
                      </a:cubicBezTo>
                      <a:cubicBezTo>
                        <a:pt x="496" y="44"/>
                        <a:pt x="496" y="44"/>
                        <a:pt x="496" y="44"/>
                      </a:cubicBezTo>
                      <a:cubicBezTo>
                        <a:pt x="496" y="18"/>
                        <a:pt x="470" y="0"/>
                        <a:pt x="443" y="0"/>
                      </a:cubicBezTo>
                      <a:close/>
                      <a:moveTo>
                        <a:pt x="443" y="346"/>
                      </a:moveTo>
                      <a:lnTo>
                        <a:pt x="443" y="346"/>
                      </a:lnTo>
                      <a:cubicBezTo>
                        <a:pt x="53" y="346"/>
                        <a:pt x="53" y="346"/>
                        <a:pt x="53" y="346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443" y="44"/>
                        <a:pt x="443" y="44"/>
                        <a:pt x="443" y="44"/>
                      </a:cubicBezTo>
                      <a:lnTo>
                        <a:pt x="443" y="346"/>
                      </a:lnTo>
                      <a:close/>
                      <a:moveTo>
                        <a:pt x="222" y="249"/>
                      </a:moveTo>
                      <a:lnTo>
                        <a:pt x="222" y="249"/>
                      </a:lnTo>
                      <a:cubicBezTo>
                        <a:pt x="97" y="249"/>
                        <a:pt x="97" y="249"/>
                        <a:pt x="97" y="249"/>
                      </a:cubicBezTo>
                      <a:cubicBezTo>
                        <a:pt x="97" y="293"/>
                        <a:pt x="97" y="293"/>
                        <a:pt x="97" y="293"/>
                      </a:cubicBezTo>
                      <a:cubicBezTo>
                        <a:pt x="222" y="293"/>
                        <a:pt x="222" y="293"/>
                        <a:pt x="222" y="293"/>
                      </a:cubicBezTo>
                      <a:lnTo>
                        <a:pt x="222" y="249"/>
                      </a:lnTo>
                      <a:close/>
                      <a:moveTo>
                        <a:pt x="222" y="178"/>
                      </a:moveTo>
                      <a:lnTo>
                        <a:pt x="222" y="178"/>
                      </a:lnTo>
                      <a:cubicBezTo>
                        <a:pt x="97" y="178"/>
                        <a:pt x="97" y="178"/>
                        <a:pt x="97" y="178"/>
                      </a:cubicBezTo>
                      <a:cubicBezTo>
                        <a:pt x="97" y="222"/>
                        <a:pt x="97" y="222"/>
                        <a:pt x="97" y="222"/>
                      </a:cubicBezTo>
                      <a:cubicBezTo>
                        <a:pt x="222" y="222"/>
                        <a:pt x="222" y="222"/>
                        <a:pt x="222" y="222"/>
                      </a:cubicBezTo>
                      <a:lnTo>
                        <a:pt x="222" y="178"/>
                      </a:lnTo>
                      <a:close/>
                      <a:moveTo>
                        <a:pt x="222" y="98"/>
                      </a:moveTo>
                      <a:lnTo>
                        <a:pt x="222" y="98"/>
                      </a:lnTo>
                      <a:cubicBezTo>
                        <a:pt x="97" y="98"/>
                        <a:pt x="97" y="98"/>
                        <a:pt x="97" y="98"/>
                      </a:cubicBezTo>
                      <a:cubicBezTo>
                        <a:pt x="97" y="143"/>
                        <a:pt x="97" y="143"/>
                        <a:pt x="97" y="143"/>
                      </a:cubicBezTo>
                      <a:cubicBezTo>
                        <a:pt x="222" y="143"/>
                        <a:pt x="222" y="143"/>
                        <a:pt x="222" y="143"/>
                      </a:cubicBezTo>
                      <a:lnTo>
                        <a:pt x="222" y="98"/>
                      </a:lnTo>
                      <a:close/>
                      <a:moveTo>
                        <a:pt x="389" y="257"/>
                      </a:moveTo>
                      <a:lnTo>
                        <a:pt x="389" y="257"/>
                      </a:lnTo>
                      <a:cubicBezTo>
                        <a:pt x="389" y="257"/>
                        <a:pt x="354" y="249"/>
                        <a:pt x="354" y="231"/>
                      </a:cubicBezTo>
                      <a:cubicBezTo>
                        <a:pt x="354" y="204"/>
                        <a:pt x="381" y="196"/>
                        <a:pt x="381" y="151"/>
                      </a:cubicBezTo>
                      <a:cubicBezTo>
                        <a:pt x="381" y="125"/>
                        <a:pt x="372" y="98"/>
                        <a:pt x="336" y="98"/>
                      </a:cubicBezTo>
                      <a:cubicBezTo>
                        <a:pt x="301" y="98"/>
                        <a:pt x="292" y="125"/>
                        <a:pt x="292" y="151"/>
                      </a:cubicBezTo>
                      <a:cubicBezTo>
                        <a:pt x="292" y="196"/>
                        <a:pt x="319" y="204"/>
                        <a:pt x="319" y="231"/>
                      </a:cubicBezTo>
                      <a:cubicBezTo>
                        <a:pt x="319" y="249"/>
                        <a:pt x="275" y="257"/>
                        <a:pt x="275" y="257"/>
                      </a:cubicBezTo>
                      <a:lnTo>
                        <a:pt x="275" y="293"/>
                      </a:lnTo>
                      <a:cubicBezTo>
                        <a:pt x="398" y="293"/>
                        <a:pt x="398" y="293"/>
                        <a:pt x="398" y="293"/>
                      </a:cubicBezTo>
                      <a:cubicBezTo>
                        <a:pt x="398" y="293"/>
                        <a:pt x="398" y="257"/>
                        <a:pt x="389" y="25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</p:grpSp>
      <p:grpSp>
        <p:nvGrpSpPr>
          <p:cNvPr id="59" name="组合 58"/>
          <p:cNvGrpSpPr/>
          <p:nvPr/>
        </p:nvGrpSpPr>
        <p:grpSpPr>
          <a:xfrm>
            <a:off x="1461991" y="1722787"/>
            <a:ext cx="3955653" cy="3959163"/>
            <a:chOff x="1096493" y="1292090"/>
            <a:chExt cx="2966740" cy="2969372"/>
          </a:xfrm>
        </p:grpSpPr>
        <p:grpSp>
          <p:nvGrpSpPr>
            <p:cNvPr id="12" name="Group 60"/>
            <p:cNvGrpSpPr/>
            <p:nvPr/>
          </p:nvGrpSpPr>
          <p:grpSpPr>
            <a:xfrm>
              <a:off x="1946950" y="1486875"/>
              <a:ext cx="2116283" cy="2774587"/>
              <a:chOff x="12795250" y="366713"/>
              <a:chExt cx="2738438" cy="3589337"/>
            </a:xfrm>
          </p:grpSpPr>
          <p:sp>
            <p:nvSpPr>
              <p:cNvPr id="23" name="Freeform: Shape 61"/>
              <p:cNvSpPr>
                <a:spLocks/>
              </p:cNvSpPr>
              <p:nvPr/>
            </p:nvSpPr>
            <p:spPr bwMode="auto">
              <a:xfrm>
                <a:off x="12795250" y="561975"/>
                <a:ext cx="2687638" cy="3394075"/>
              </a:xfrm>
              <a:custGeom>
                <a:avLst/>
                <a:gdLst>
                  <a:gd name="T0" fmla="*/ 9 w 424"/>
                  <a:gd name="T1" fmla="*/ 0 h 536"/>
                  <a:gd name="T2" fmla="*/ 0 w 424"/>
                  <a:gd name="T3" fmla="*/ 25 h 536"/>
                  <a:gd name="T4" fmla="*/ 0 w 424"/>
                  <a:gd name="T5" fmla="*/ 497 h 536"/>
                  <a:gd name="T6" fmla="*/ 39 w 424"/>
                  <a:gd name="T7" fmla="*/ 536 h 536"/>
                  <a:gd name="T8" fmla="*/ 391 w 424"/>
                  <a:gd name="T9" fmla="*/ 536 h 536"/>
                  <a:gd name="T10" fmla="*/ 424 w 424"/>
                  <a:gd name="T11" fmla="*/ 519 h 536"/>
                  <a:gd name="T12" fmla="*/ 393 w 424"/>
                  <a:gd name="T13" fmla="*/ 534 h 536"/>
                  <a:gd name="T14" fmla="*/ 42 w 424"/>
                  <a:gd name="T15" fmla="*/ 534 h 536"/>
                  <a:gd name="T16" fmla="*/ 2 w 424"/>
                  <a:gd name="T17" fmla="*/ 494 h 536"/>
                  <a:gd name="T18" fmla="*/ 2 w 424"/>
                  <a:gd name="T19" fmla="*/ 22 h 536"/>
                  <a:gd name="T20" fmla="*/ 9 w 424"/>
                  <a:gd name="T21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4" h="536">
                    <a:moveTo>
                      <a:pt x="9" y="0"/>
                    </a:moveTo>
                    <a:cubicBezTo>
                      <a:pt x="3" y="6"/>
                      <a:pt x="0" y="15"/>
                      <a:pt x="0" y="25"/>
                    </a:cubicBezTo>
                    <a:cubicBezTo>
                      <a:pt x="0" y="497"/>
                      <a:pt x="0" y="497"/>
                      <a:pt x="0" y="497"/>
                    </a:cubicBezTo>
                    <a:cubicBezTo>
                      <a:pt x="0" y="519"/>
                      <a:pt x="18" y="536"/>
                      <a:pt x="39" y="536"/>
                    </a:cubicBezTo>
                    <a:cubicBezTo>
                      <a:pt x="391" y="536"/>
                      <a:pt x="391" y="536"/>
                      <a:pt x="391" y="536"/>
                    </a:cubicBezTo>
                    <a:cubicBezTo>
                      <a:pt x="405" y="536"/>
                      <a:pt x="416" y="530"/>
                      <a:pt x="424" y="519"/>
                    </a:cubicBezTo>
                    <a:cubicBezTo>
                      <a:pt x="416" y="528"/>
                      <a:pt x="405" y="534"/>
                      <a:pt x="393" y="534"/>
                    </a:cubicBezTo>
                    <a:cubicBezTo>
                      <a:pt x="42" y="534"/>
                      <a:pt x="42" y="534"/>
                      <a:pt x="42" y="534"/>
                    </a:cubicBezTo>
                    <a:cubicBezTo>
                      <a:pt x="20" y="534"/>
                      <a:pt x="2" y="516"/>
                      <a:pt x="2" y="49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14"/>
                      <a:pt x="5" y="6"/>
                      <a:pt x="9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4" name="Freeform: Shape 62"/>
              <p:cNvSpPr>
                <a:spLocks/>
              </p:cNvSpPr>
              <p:nvPr/>
            </p:nvSpPr>
            <p:spPr bwMode="auto">
              <a:xfrm>
                <a:off x="12807950" y="455613"/>
                <a:ext cx="2725738" cy="3487737"/>
              </a:xfrm>
              <a:custGeom>
                <a:avLst/>
                <a:gdLst>
                  <a:gd name="T0" fmla="*/ 430 w 430"/>
                  <a:gd name="T1" fmla="*/ 511 h 551"/>
                  <a:gd name="T2" fmla="*/ 391 w 430"/>
                  <a:gd name="T3" fmla="*/ 551 h 551"/>
                  <a:gd name="T4" fmla="*/ 40 w 430"/>
                  <a:gd name="T5" fmla="*/ 551 h 551"/>
                  <a:gd name="T6" fmla="*/ 0 w 430"/>
                  <a:gd name="T7" fmla="*/ 511 h 551"/>
                  <a:gd name="T8" fmla="*/ 0 w 430"/>
                  <a:gd name="T9" fmla="*/ 39 h 551"/>
                  <a:gd name="T10" fmla="*/ 40 w 430"/>
                  <a:gd name="T11" fmla="*/ 0 h 551"/>
                  <a:gd name="T12" fmla="*/ 391 w 430"/>
                  <a:gd name="T13" fmla="*/ 0 h 551"/>
                  <a:gd name="T14" fmla="*/ 430 w 430"/>
                  <a:gd name="T15" fmla="*/ 39 h 551"/>
                  <a:gd name="T16" fmla="*/ 430 w 430"/>
                  <a:gd name="T17" fmla="*/ 511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551">
                    <a:moveTo>
                      <a:pt x="430" y="511"/>
                    </a:moveTo>
                    <a:cubicBezTo>
                      <a:pt x="430" y="533"/>
                      <a:pt x="413" y="551"/>
                      <a:pt x="391" y="551"/>
                    </a:cubicBezTo>
                    <a:cubicBezTo>
                      <a:pt x="40" y="551"/>
                      <a:pt x="40" y="551"/>
                      <a:pt x="40" y="551"/>
                    </a:cubicBezTo>
                    <a:cubicBezTo>
                      <a:pt x="18" y="551"/>
                      <a:pt x="0" y="533"/>
                      <a:pt x="0" y="51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3" y="0"/>
                      <a:pt x="430" y="17"/>
                      <a:pt x="430" y="39"/>
                    </a:cubicBezTo>
                    <a:cubicBezTo>
                      <a:pt x="430" y="511"/>
                      <a:pt x="430" y="511"/>
                      <a:pt x="430" y="511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5" name="Freeform: Shape 64"/>
              <p:cNvSpPr>
                <a:spLocks/>
              </p:cNvSpPr>
              <p:nvPr/>
            </p:nvSpPr>
            <p:spPr bwMode="auto">
              <a:xfrm>
                <a:off x="12934950" y="657225"/>
                <a:ext cx="2459038" cy="3133725"/>
              </a:xfrm>
              <a:custGeom>
                <a:avLst/>
                <a:gdLst>
                  <a:gd name="T0" fmla="*/ 1549 w 1549"/>
                  <a:gd name="T1" fmla="*/ 0 h 1974"/>
                  <a:gd name="T2" fmla="*/ 1541 w 1549"/>
                  <a:gd name="T3" fmla="*/ 0 h 1974"/>
                  <a:gd name="T4" fmla="*/ 1541 w 1549"/>
                  <a:gd name="T5" fmla="*/ 1962 h 1974"/>
                  <a:gd name="T6" fmla="*/ 355 w 1549"/>
                  <a:gd name="T7" fmla="*/ 1962 h 1974"/>
                  <a:gd name="T8" fmla="*/ 0 w 1549"/>
                  <a:gd name="T9" fmla="*/ 1619 h 1974"/>
                  <a:gd name="T10" fmla="*/ 0 w 1549"/>
                  <a:gd name="T11" fmla="*/ 1619 h 1974"/>
                  <a:gd name="T12" fmla="*/ 363 w 1549"/>
                  <a:gd name="T13" fmla="*/ 1974 h 1974"/>
                  <a:gd name="T14" fmla="*/ 1549 w 1549"/>
                  <a:gd name="T15" fmla="*/ 1974 h 1974"/>
                  <a:gd name="T16" fmla="*/ 1549 w 1549"/>
                  <a:gd name="T17" fmla="*/ 0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9" h="1974">
                    <a:moveTo>
                      <a:pt x="1549" y="0"/>
                    </a:moveTo>
                    <a:lnTo>
                      <a:pt x="1541" y="0"/>
                    </a:lnTo>
                    <a:lnTo>
                      <a:pt x="1541" y="1962"/>
                    </a:lnTo>
                    <a:lnTo>
                      <a:pt x="355" y="1962"/>
                    </a:lnTo>
                    <a:lnTo>
                      <a:pt x="0" y="1619"/>
                    </a:lnTo>
                    <a:lnTo>
                      <a:pt x="0" y="1619"/>
                    </a:lnTo>
                    <a:lnTo>
                      <a:pt x="363" y="1974"/>
                    </a:lnTo>
                    <a:lnTo>
                      <a:pt x="1549" y="1974"/>
                    </a:lnTo>
                    <a:lnTo>
                      <a:pt x="15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6" name="Freeform: Shape 65"/>
              <p:cNvSpPr>
                <a:spLocks/>
              </p:cNvSpPr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7" name="Freeform: Shape 66"/>
              <p:cNvSpPr>
                <a:spLocks/>
              </p:cNvSpPr>
              <p:nvPr/>
            </p:nvSpPr>
            <p:spPr bwMode="auto">
              <a:xfrm>
                <a:off x="12915900" y="644525"/>
                <a:ext cx="2465388" cy="3127375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8" name="Rectangle 67"/>
              <p:cNvSpPr>
                <a:spLocks/>
              </p:cNvSpPr>
              <p:nvPr/>
            </p:nvSpPr>
            <p:spPr bwMode="auto">
              <a:xfrm>
                <a:off x="14228763" y="3360738"/>
                <a:ext cx="868363" cy="10795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9" name="Rectangle 68"/>
              <p:cNvSpPr>
                <a:spLocks/>
              </p:cNvSpPr>
              <p:nvPr/>
            </p:nvSpPr>
            <p:spPr bwMode="auto">
              <a:xfrm>
                <a:off x="13214350" y="1423988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Rectangle 69"/>
              <p:cNvSpPr>
                <a:spLocks/>
              </p:cNvSpPr>
              <p:nvPr/>
            </p:nvSpPr>
            <p:spPr bwMode="auto">
              <a:xfrm>
                <a:off x="13214350" y="1619250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Rectangle 70"/>
              <p:cNvSpPr>
                <a:spLocks/>
              </p:cNvSpPr>
              <p:nvPr/>
            </p:nvSpPr>
            <p:spPr bwMode="auto">
              <a:xfrm>
                <a:off x="13214350" y="1822450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Rectangle 71"/>
              <p:cNvSpPr>
                <a:spLocks/>
              </p:cNvSpPr>
              <p:nvPr/>
            </p:nvSpPr>
            <p:spPr bwMode="auto">
              <a:xfrm>
                <a:off x="13214350" y="2019300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3" name="Rectangle 72"/>
              <p:cNvSpPr>
                <a:spLocks/>
              </p:cNvSpPr>
              <p:nvPr/>
            </p:nvSpPr>
            <p:spPr bwMode="auto">
              <a:xfrm>
                <a:off x="13214350" y="2220913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4" name="Rectangle 73"/>
              <p:cNvSpPr>
                <a:spLocks/>
              </p:cNvSpPr>
              <p:nvPr/>
            </p:nvSpPr>
            <p:spPr bwMode="auto">
              <a:xfrm>
                <a:off x="13214350" y="2424113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5" name="Rectangle 74"/>
              <p:cNvSpPr>
                <a:spLocks/>
              </p:cNvSpPr>
              <p:nvPr/>
            </p:nvSpPr>
            <p:spPr bwMode="auto">
              <a:xfrm>
                <a:off x="13214350" y="2619375"/>
                <a:ext cx="1882775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6" name="Rectangle 75"/>
              <p:cNvSpPr>
                <a:spLocks/>
              </p:cNvSpPr>
              <p:nvPr/>
            </p:nvSpPr>
            <p:spPr bwMode="auto">
              <a:xfrm>
                <a:off x="13214350" y="2822575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7" name="Rectangle 76"/>
              <p:cNvSpPr>
                <a:spLocks/>
              </p:cNvSpPr>
              <p:nvPr/>
            </p:nvSpPr>
            <p:spPr bwMode="auto">
              <a:xfrm>
                <a:off x="13214350" y="3025775"/>
                <a:ext cx="1882775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8" name="Rectangle 77"/>
              <p:cNvSpPr>
                <a:spLocks/>
              </p:cNvSpPr>
              <p:nvPr/>
            </p:nvSpPr>
            <p:spPr bwMode="auto">
              <a:xfrm>
                <a:off x="13511213" y="1006475"/>
                <a:ext cx="1325563" cy="10636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9" name="Freeform: Shape 78"/>
              <p:cNvSpPr>
                <a:spLocks/>
              </p:cNvSpPr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BCB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0" name="Freeform: Shape 79"/>
              <p:cNvSpPr>
                <a:spLocks/>
              </p:cNvSpPr>
              <p:nvPr/>
            </p:nvSpPr>
            <p:spPr bwMode="auto">
              <a:xfrm>
                <a:off x="12915900" y="3214688"/>
                <a:ext cx="595313" cy="557212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Freeform: Shape 80"/>
              <p:cNvSpPr>
                <a:spLocks/>
              </p:cNvSpPr>
              <p:nvPr/>
            </p:nvSpPr>
            <p:spPr bwMode="auto">
              <a:xfrm>
                <a:off x="12915900" y="3214688"/>
                <a:ext cx="582613" cy="557212"/>
              </a:xfrm>
              <a:custGeom>
                <a:avLst/>
                <a:gdLst>
                  <a:gd name="T0" fmla="*/ 351 w 367"/>
                  <a:gd name="T1" fmla="*/ 20 h 351"/>
                  <a:gd name="T2" fmla="*/ 0 w 367"/>
                  <a:gd name="T3" fmla="*/ 0 h 351"/>
                  <a:gd name="T4" fmla="*/ 367 w 367"/>
                  <a:gd name="T5" fmla="*/ 351 h 351"/>
                  <a:gd name="T6" fmla="*/ 351 w 367"/>
                  <a:gd name="T7" fmla="*/ 2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7" h="351">
                    <a:moveTo>
                      <a:pt x="351" y="2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51" y="2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Rectangle 81"/>
              <p:cNvSpPr>
                <a:spLocks/>
              </p:cNvSpPr>
              <p:nvPr/>
            </p:nvSpPr>
            <p:spPr bwMode="auto">
              <a:xfrm>
                <a:off x="13682662" y="366713"/>
                <a:ext cx="944563" cy="29051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3" name="Group 82"/>
            <p:cNvGrpSpPr/>
            <p:nvPr/>
          </p:nvGrpSpPr>
          <p:grpSpPr>
            <a:xfrm>
              <a:off x="2621498" y="1292090"/>
              <a:ext cx="742587" cy="402073"/>
              <a:chOff x="17801829" y="5891398"/>
              <a:chExt cx="954592" cy="51686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1" name="Freeform: Shape 83"/>
              <p:cNvSpPr>
                <a:spLocks/>
              </p:cNvSpPr>
              <p:nvPr/>
            </p:nvSpPr>
            <p:spPr bwMode="auto">
              <a:xfrm>
                <a:off x="17801829" y="5891398"/>
                <a:ext cx="954592" cy="516864"/>
              </a:xfrm>
              <a:custGeom>
                <a:avLst/>
                <a:gdLst>
                  <a:gd name="T0" fmla="*/ 115 w 167"/>
                  <a:gd name="T1" fmla="*/ 42 h 88"/>
                  <a:gd name="T2" fmla="*/ 117 w 167"/>
                  <a:gd name="T3" fmla="*/ 33 h 88"/>
                  <a:gd name="T4" fmla="*/ 83 w 167"/>
                  <a:gd name="T5" fmla="*/ 0 h 88"/>
                  <a:gd name="T6" fmla="*/ 50 w 167"/>
                  <a:gd name="T7" fmla="*/ 33 h 88"/>
                  <a:gd name="T8" fmla="*/ 51 w 167"/>
                  <a:gd name="T9" fmla="*/ 42 h 88"/>
                  <a:gd name="T10" fmla="*/ 0 w 167"/>
                  <a:gd name="T11" fmla="*/ 42 h 88"/>
                  <a:gd name="T12" fmla="*/ 0 w 167"/>
                  <a:gd name="T13" fmla="*/ 88 h 88"/>
                  <a:gd name="T14" fmla="*/ 167 w 167"/>
                  <a:gd name="T15" fmla="*/ 88 h 88"/>
                  <a:gd name="T16" fmla="*/ 167 w 167"/>
                  <a:gd name="T17" fmla="*/ 42 h 88"/>
                  <a:gd name="T18" fmla="*/ 115 w 167"/>
                  <a:gd name="T19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88">
                    <a:moveTo>
                      <a:pt x="115" y="42"/>
                    </a:moveTo>
                    <a:cubicBezTo>
                      <a:pt x="116" y="39"/>
                      <a:pt x="117" y="36"/>
                      <a:pt x="117" y="33"/>
                    </a:cubicBezTo>
                    <a:cubicBezTo>
                      <a:pt x="117" y="15"/>
                      <a:pt x="102" y="0"/>
                      <a:pt x="83" y="0"/>
                    </a:cubicBezTo>
                    <a:cubicBezTo>
                      <a:pt x="65" y="0"/>
                      <a:pt x="50" y="15"/>
                      <a:pt x="50" y="33"/>
                    </a:cubicBezTo>
                    <a:cubicBezTo>
                      <a:pt x="50" y="36"/>
                      <a:pt x="51" y="39"/>
                      <a:pt x="5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67" y="42"/>
                      <a:pt x="167" y="42"/>
                      <a:pt x="167" y="42"/>
                    </a:cubicBezTo>
                    <a:lnTo>
                      <a:pt x="115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2" name="Oval 84"/>
              <p:cNvSpPr>
                <a:spLocks/>
              </p:cNvSpPr>
              <p:nvPr/>
            </p:nvSpPr>
            <p:spPr bwMode="auto">
              <a:xfrm>
                <a:off x="18167266" y="5973356"/>
                <a:ext cx="229951" cy="2300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4" name="Group 85"/>
            <p:cNvGrpSpPr/>
            <p:nvPr/>
          </p:nvGrpSpPr>
          <p:grpSpPr>
            <a:xfrm rot="1080935">
              <a:off x="1096493" y="1970883"/>
              <a:ext cx="1994506" cy="710956"/>
              <a:chOff x="485775" y="495300"/>
              <a:chExt cx="5238750" cy="1866901"/>
            </a:xfrm>
          </p:grpSpPr>
          <p:sp>
            <p:nvSpPr>
              <p:cNvPr id="15" name="Freeform: Shape 86"/>
              <p:cNvSpPr>
                <a:spLocks/>
              </p:cNvSpPr>
              <p:nvPr/>
            </p:nvSpPr>
            <p:spPr bwMode="auto">
              <a:xfrm>
                <a:off x="4603750" y="1674813"/>
                <a:ext cx="1120775" cy="687388"/>
              </a:xfrm>
              <a:custGeom>
                <a:avLst/>
                <a:gdLst>
                  <a:gd name="T0" fmla="*/ 6 w 117"/>
                  <a:gd name="T1" fmla="*/ 29 h 71"/>
                  <a:gd name="T2" fmla="*/ 0 w 117"/>
                  <a:gd name="T3" fmla="*/ 58 h 71"/>
                  <a:gd name="T4" fmla="*/ 63 w 117"/>
                  <a:gd name="T5" fmla="*/ 71 h 71"/>
                  <a:gd name="T6" fmla="*/ 115 w 117"/>
                  <a:gd name="T7" fmla="*/ 55 h 71"/>
                  <a:gd name="T8" fmla="*/ 115 w 117"/>
                  <a:gd name="T9" fmla="*/ 55 h 71"/>
                  <a:gd name="T10" fmla="*/ 115 w 117"/>
                  <a:gd name="T11" fmla="*/ 53 h 71"/>
                  <a:gd name="T12" fmla="*/ 68 w 117"/>
                  <a:gd name="T13" fmla="*/ 43 h 71"/>
                  <a:gd name="T14" fmla="*/ 62 w 117"/>
                  <a:gd name="T15" fmla="*/ 46 h 71"/>
                  <a:gd name="T16" fmla="*/ 57 w 117"/>
                  <a:gd name="T17" fmla="*/ 39 h 71"/>
                  <a:gd name="T18" fmla="*/ 64 w 117"/>
                  <a:gd name="T19" fmla="*/ 35 h 71"/>
                  <a:gd name="T20" fmla="*/ 68 w 117"/>
                  <a:gd name="T21" fmla="*/ 40 h 71"/>
                  <a:gd name="T22" fmla="*/ 116 w 117"/>
                  <a:gd name="T23" fmla="*/ 50 h 71"/>
                  <a:gd name="T24" fmla="*/ 117 w 117"/>
                  <a:gd name="T25" fmla="*/ 48 h 71"/>
                  <a:gd name="T26" fmla="*/ 117 w 117"/>
                  <a:gd name="T27" fmla="*/ 48 h 71"/>
                  <a:gd name="T28" fmla="*/ 75 w 117"/>
                  <a:gd name="T29" fmla="*/ 13 h 71"/>
                  <a:gd name="T30" fmla="*/ 12 w 117"/>
                  <a:gd name="T31" fmla="*/ 0 h 71"/>
                  <a:gd name="T32" fmla="*/ 6 w 117"/>
                  <a:gd name="T33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71">
                    <a:moveTo>
                      <a:pt x="6" y="29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76" y="58"/>
                      <a:pt x="95" y="51"/>
                      <a:pt x="115" y="55"/>
                    </a:cubicBezTo>
                    <a:cubicBezTo>
                      <a:pt x="115" y="55"/>
                      <a:pt x="115" y="55"/>
                      <a:pt x="115" y="55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67" y="45"/>
                      <a:pt x="64" y="47"/>
                      <a:pt x="62" y="46"/>
                    </a:cubicBezTo>
                    <a:cubicBezTo>
                      <a:pt x="59" y="45"/>
                      <a:pt x="57" y="42"/>
                      <a:pt x="57" y="39"/>
                    </a:cubicBezTo>
                    <a:cubicBezTo>
                      <a:pt x="58" y="36"/>
                      <a:pt x="61" y="34"/>
                      <a:pt x="64" y="35"/>
                    </a:cubicBezTo>
                    <a:cubicBezTo>
                      <a:pt x="67" y="36"/>
                      <a:pt x="68" y="38"/>
                      <a:pt x="68" y="40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97" y="44"/>
                      <a:pt x="82" y="30"/>
                      <a:pt x="75" y="1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6" y="2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6" name="Freeform: Shape 87"/>
              <p:cNvSpPr>
                <a:spLocks/>
              </p:cNvSpPr>
              <p:nvPr/>
            </p:nvSpPr>
            <p:spPr bwMode="auto">
              <a:xfrm>
                <a:off x="1549400" y="989013"/>
                <a:ext cx="3351213" cy="1335088"/>
              </a:xfrm>
              <a:custGeom>
                <a:avLst/>
                <a:gdLst>
                  <a:gd name="T0" fmla="*/ 2111 w 2111"/>
                  <a:gd name="T1" fmla="*/ 420 h 841"/>
                  <a:gd name="T2" fmla="*/ 2027 w 2111"/>
                  <a:gd name="T3" fmla="*/ 841 h 841"/>
                  <a:gd name="T4" fmla="*/ 0 w 2111"/>
                  <a:gd name="T5" fmla="*/ 426 h 841"/>
                  <a:gd name="T6" fmla="*/ 84 w 2111"/>
                  <a:gd name="T7" fmla="*/ 0 h 841"/>
                  <a:gd name="T8" fmla="*/ 2111 w 2111"/>
                  <a:gd name="T9" fmla="*/ 42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1" h="841">
                    <a:moveTo>
                      <a:pt x="2111" y="420"/>
                    </a:moveTo>
                    <a:lnTo>
                      <a:pt x="2027" y="841"/>
                    </a:lnTo>
                    <a:lnTo>
                      <a:pt x="0" y="426"/>
                    </a:lnTo>
                    <a:lnTo>
                      <a:pt x="84" y="0"/>
                    </a:lnTo>
                    <a:lnTo>
                      <a:pt x="2111" y="4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7" name="Freeform: Shape 88"/>
              <p:cNvSpPr>
                <a:spLocks/>
              </p:cNvSpPr>
              <p:nvPr/>
            </p:nvSpPr>
            <p:spPr bwMode="auto">
              <a:xfrm>
                <a:off x="1414463" y="958850"/>
                <a:ext cx="3352800" cy="1344613"/>
              </a:xfrm>
              <a:custGeom>
                <a:avLst/>
                <a:gdLst>
                  <a:gd name="T0" fmla="*/ 2112 w 2112"/>
                  <a:gd name="T1" fmla="*/ 421 h 847"/>
                  <a:gd name="T2" fmla="*/ 2027 w 2112"/>
                  <a:gd name="T3" fmla="*/ 847 h 847"/>
                  <a:gd name="T4" fmla="*/ 0 w 2112"/>
                  <a:gd name="T5" fmla="*/ 427 h 847"/>
                  <a:gd name="T6" fmla="*/ 85 w 2112"/>
                  <a:gd name="T7" fmla="*/ 0 h 847"/>
                  <a:gd name="T8" fmla="*/ 2112 w 2112"/>
                  <a:gd name="T9" fmla="*/ 421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2" h="847">
                    <a:moveTo>
                      <a:pt x="2112" y="421"/>
                    </a:moveTo>
                    <a:lnTo>
                      <a:pt x="2027" y="847"/>
                    </a:lnTo>
                    <a:lnTo>
                      <a:pt x="0" y="427"/>
                    </a:lnTo>
                    <a:lnTo>
                      <a:pt x="85" y="0"/>
                    </a:lnTo>
                    <a:lnTo>
                      <a:pt x="2112" y="42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8" name="Freeform: Shape 89"/>
              <p:cNvSpPr>
                <a:spLocks/>
              </p:cNvSpPr>
              <p:nvPr/>
            </p:nvSpPr>
            <p:spPr bwMode="auto">
              <a:xfrm>
                <a:off x="485775" y="736600"/>
                <a:ext cx="536575" cy="862013"/>
              </a:xfrm>
              <a:custGeom>
                <a:avLst/>
                <a:gdLst>
                  <a:gd name="T0" fmla="*/ 37 w 56"/>
                  <a:gd name="T1" fmla="*/ 88 h 89"/>
                  <a:gd name="T2" fmla="*/ 39 w 56"/>
                  <a:gd name="T3" fmla="*/ 89 h 89"/>
                  <a:gd name="T4" fmla="*/ 56 w 56"/>
                  <a:gd name="T5" fmla="*/ 5 h 89"/>
                  <a:gd name="T6" fmla="*/ 54 w 56"/>
                  <a:gd name="T7" fmla="*/ 4 h 89"/>
                  <a:gd name="T8" fmla="*/ 5 w 56"/>
                  <a:gd name="T9" fmla="*/ 38 h 89"/>
                  <a:gd name="T10" fmla="*/ 37 w 56"/>
                  <a:gd name="T11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89">
                    <a:moveTo>
                      <a:pt x="37" y="88"/>
                    </a:moveTo>
                    <a:cubicBezTo>
                      <a:pt x="39" y="89"/>
                      <a:pt x="39" y="89"/>
                      <a:pt x="39" y="89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32" y="0"/>
                      <a:pt x="10" y="15"/>
                      <a:pt x="5" y="38"/>
                    </a:cubicBezTo>
                    <a:cubicBezTo>
                      <a:pt x="0" y="61"/>
                      <a:pt x="15" y="83"/>
                      <a:pt x="37" y="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9" name="Freeform: Shape 90"/>
              <p:cNvSpPr>
                <a:spLocks/>
              </p:cNvSpPr>
              <p:nvPr/>
            </p:nvSpPr>
            <p:spPr bwMode="auto">
              <a:xfrm>
                <a:off x="858838" y="495300"/>
                <a:ext cx="2087563" cy="1373188"/>
              </a:xfrm>
              <a:custGeom>
                <a:avLst/>
                <a:gdLst>
                  <a:gd name="T0" fmla="*/ 17 w 218"/>
                  <a:gd name="T1" fmla="*/ 30 h 142"/>
                  <a:gd name="T2" fmla="*/ 0 w 218"/>
                  <a:gd name="T3" fmla="*/ 114 h 142"/>
                  <a:gd name="T4" fmla="*/ 137 w 218"/>
                  <a:gd name="T5" fmla="*/ 142 h 142"/>
                  <a:gd name="T6" fmla="*/ 145 w 218"/>
                  <a:gd name="T7" fmla="*/ 136 h 142"/>
                  <a:gd name="T8" fmla="*/ 159 w 218"/>
                  <a:gd name="T9" fmla="*/ 65 h 142"/>
                  <a:gd name="T10" fmla="*/ 154 w 218"/>
                  <a:gd name="T11" fmla="*/ 58 h 142"/>
                  <a:gd name="T12" fmla="*/ 31 w 218"/>
                  <a:gd name="T13" fmla="*/ 32 h 142"/>
                  <a:gd name="T14" fmla="*/ 54 w 218"/>
                  <a:gd name="T15" fmla="*/ 18 h 142"/>
                  <a:gd name="T16" fmla="*/ 206 w 218"/>
                  <a:gd name="T17" fmla="*/ 49 h 142"/>
                  <a:gd name="T18" fmla="*/ 206 w 218"/>
                  <a:gd name="T19" fmla="*/ 49 h 142"/>
                  <a:gd name="T20" fmla="*/ 216 w 218"/>
                  <a:gd name="T21" fmla="*/ 44 h 142"/>
                  <a:gd name="T22" fmla="*/ 216 w 218"/>
                  <a:gd name="T23" fmla="*/ 44 h 142"/>
                  <a:gd name="T24" fmla="*/ 218 w 218"/>
                  <a:gd name="T25" fmla="*/ 36 h 142"/>
                  <a:gd name="T26" fmla="*/ 57 w 218"/>
                  <a:gd name="T27" fmla="*/ 3 h 142"/>
                  <a:gd name="T28" fmla="*/ 17 w 218"/>
                  <a:gd name="T29" fmla="*/ 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8" h="142">
                    <a:moveTo>
                      <a:pt x="17" y="30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137" y="142"/>
                      <a:pt x="137" y="142"/>
                      <a:pt x="137" y="142"/>
                    </a:cubicBezTo>
                    <a:cubicBezTo>
                      <a:pt x="140" y="142"/>
                      <a:pt x="144" y="140"/>
                      <a:pt x="145" y="136"/>
                    </a:cubicBezTo>
                    <a:cubicBezTo>
                      <a:pt x="159" y="65"/>
                      <a:pt x="159" y="65"/>
                      <a:pt x="159" y="65"/>
                    </a:cubicBezTo>
                    <a:cubicBezTo>
                      <a:pt x="160" y="62"/>
                      <a:pt x="158" y="58"/>
                      <a:pt x="154" y="58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3" y="22"/>
                      <a:pt x="44" y="15"/>
                      <a:pt x="54" y="1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10" y="49"/>
                      <a:pt x="215" y="47"/>
                      <a:pt x="216" y="44"/>
                    </a:cubicBezTo>
                    <a:cubicBezTo>
                      <a:pt x="216" y="44"/>
                      <a:pt x="216" y="44"/>
                      <a:pt x="216" y="44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39" y="0"/>
                      <a:pt x="21" y="11"/>
                      <a:pt x="17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0" name="Freeform: Shape 91"/>
              <p:cNvSpPr>
                <a:spLocks/>
              </p:cNvSpPr>
              <p:nvPr/>
            </p:nvSpPr>
            <p:spPr bwMode="auto">
              <a:xfrm>
                <a:off x="993775" y="804863"/>
                <a:ext cx="344488" cy="850900"/>
              </a:xfrm>
              <a:custGeom>
                <a:avLst/>
                <a:gdLst>
                  <a:gd name="T0" fmla="*/ 114 w 217"/>
                  <a:gd name="T1" fmla="*/ 536 h 536"/>
                  <a:gd name="T2" fmla="*/ 217 w 217"/>
                  <a:gd name="T3" fmla="*/ 24 h 536"/>
                  <a:gd name="T4" fmla="*/ 102 w 217"/>
                  <a:gd name="T5" fmla="*/ 0 h 536"/>
                  <a:gd name="T6" fmla="*/ 0 w 217"/>
                  <a:gd name="T7" fmla="*/ 512 h 536"/>
                  <a:gd name="T8" fmla="*/ 114 w 217"/>
                  <a:gd name="T9" fmla="*/ 536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536">
                    <a:moveTo>
                      <a:pt x="114" y="536"/>
                    </a:moveTo>
                    <a:lnTo>
                      <a:pt x="217" y="24"/>
                    </a:lnTo>
                    <a:lnTo>
                      <a:pt x="102" y="0"/>
                    </a:lnTo>
                    <a:lnTo>
                      <a:pt x="0" y="512"/>
                    </a:lnTo>
                    <a:lnTo>
                      <a:pt x="114" y="53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50799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40884" y="1232755"/>
            <a:ext cx="5543025" cy="5644296"/>
            <a:chOff x="630662" y="924566"/>
            <a:chExt cx="4157269" cy="4233222"/>
          </a:xfrm>
        </p:grpSpPr>
        <p:grpSp>
          <p:nvGrpSpPr>
            <p:cNvPr id="4" name="Group 49"/>
            <p:cNvGrpSpPr/>
            <p:nvPr/>
          </p:nvGrpSpPr>
          <p:grpSpPr>
            <a:xfrm>
              <a:off x="1752908" y="2228170"/>
              <a:ext cx="2244492" cy="1157898"/>
              <a:chOff x="1863725" y="2698650"/>
              <a:chExt cx="2298700" cy="1185863"/>
            </a:xfrm>
          </p:grpSpPr>
          <p:sp>
            <p:nvSpPr>
              <p:cNvPr id="85" name="Freeform: Shape 50"/>
              <p:cNvSpPr>
                <a:spLocks/>
              </p:cNvSpPr>
              <p:nvPr/>
            </p:nvSpPr>
            <p:spPr bwMode="auto">
              <a:xfrm>
                <a:off x="1863725" y="2698650"/>
                <a:ext cx="2298700" cy="1185863"/>
              </a:xfrm>
              <a:custGeom>
                <a:avLst/>
                <a:gdLst/>
                <a:ahLst/>
                <a:cxnLst>
                  <a:cxn ang="0">
                    <a:pos x="70" y="57"/>
                  </a:cxn>
                  <a:cxn ang="0">
                    <a:pos x="162" y="13"/>
                  </a:cxn>
                  <a:cxn ang="0">
                    <a:pos x="1475" y="484"/>
                  </a:cxn>
                  <a:cxn ang="0">
                    <a:pos x="1519" y="576"/>
                  </a:cxn>
                  <a:cxn ang="0">
                    <a:pos x="1462" y="734"/>
                  </a:cxn>
                  <a:cxn ang="0">
                    <a:pos x="1370" y="777"/>
                  </a:cxn>
                  <a:cxn ang="0">
                    <a:pos x="57" y="306"/>
                  </a:cxn>
                  <a:cxn ang="0">
                    <a:pos x="14" y="214"/>
                  </a:cxn>
                  <a:cxn ang="0">
                    <a:pos x="70" y="57"/>
                  </a:cxn>
                  <a:cxn ang="0">
                    <a:pos x="1457" y="535"/>
                  </a:cxn>
                  <a:cxn ang="0">
                    <a:pos x="144" y="64"/>
                  </a:cxn>
                  <a:cxn ang="0">
                    <a:pos x="121" y="75"/>
                  </a:cxn>
                  <a:cxn ang="0">
                    <a:pos x="64" y="233"/>
                  </a:cxn>
                  <a:cxn ang="0">
                    <a:pos x="75" y="256"/>
                  </a:cxn>
                  <a:cxn ang="0">
                    <a:pos x="1389" y="726"/>
                  </a:cxn>
                  <a:cxn ang="0">
                    <a:pos x="1411" y="715"/>
                  </a:cxn>
                  <a:cxn ang="0">
                    <a:pos x="1468" y="558"/>
                  </a:cxn>
                  <a:cxn ang="0">
                    <a:pos x="1457" y="535"/>
                  </a:cxn>
                </a:cxnLst>
                <a:rect l="0" t="0" r="r" b="b"/>
                <a:pathLst>
                  <a:path w="1532" h="790">
                    <a:moveTo>
                      <a:pt x="70" y="57"/>
                    </a:moveTo>
                    <a:cubicBezTo>
                      <a:pt x="84" y="19"/>
                      <a:pt x="125" y="0"/>
                      <a:pt x="162" y="13"/>
                    </a:cubicBezTo>
                    <a:cubicBezTo>
                      <a:pt x="1475" y="484"/>
                      <a:pt x="1475" y="484"/>
                      <a:pt x="1475" y="484"/>
                    </a:cubicBezTo>
                    <a:cubicBezTo>
                      <a:pt x="1513" y="497"/>
                      <a:pt x="1532" y="539"/>
                      <a:pt x="1519" y="576"/>
                    </a:cubicBezTo>
                    <a:cubicBezTo>
                      <a:pt x="1462" y="734"/>
                      <a:pt x="1462" y="734"/>
                      <a:pt x="1462" y="734"/>
                    </a:cubicBezTo>
                    <a:cubicBezTo>
                      <a:pt x="1449" y="771"/>
                      <a:pt x="1408" y="790"/>
                      <a:pt x="1370" y="777"/>
                    </a:cubicBezTo>
                    <a:cubicBezTo>
                      <a:pt x="57" y="306"/>
                      <a:pt x="57" y="306"/>
                      <a:pt x="57" y="306"/>
                    </a:cubicBezTo>
                    <a:cubicBezTo>
                      <a:pt x="20" y="293"/>
                      <a:pt x="0" y="252"/>
                      <a:pt x="14" y="214"/>
                    </a:cubicBezTo>
                    <a:lnTo>
                      <a:pt x="70" y="57"/>
                    </a:lnTo>
                    <a:close/>
                    <a:moveTo>
                      <a:pt x="1457" y="535"/>
                    </a:moveTo>
                    <a:cubicBezTo>
                      <a:pt x="144" y="64"/>
                      <a:pt x="144" y="64"/>
                      <a:pt x="144" y="64"/>
                    </a:cubicBezTo>
                    <a:cubicBezTo>
                      <a:pt x="135" y="61"/>
                      <a:pt x="124" y="66"/>
                      <a:pt x="121" y="75"/>
                    </a:cubicBezTo>
                    <a:cubicBezTo>
                      <a:pt x="64" y="233"/>
                      <a:pt x="64" y="233"/>
                      <a:pt x="64" y="233"/>
                    </a:cubicBezTo>
                    <a:cubicBezTo>
                      <a:pt x="61" y="242"/>
                      <a:pt x="66" y="252"/>
                      <a:pt x="75" y="256"/>
                    </a:cubicBezTo>
                    <a:cubicBezTo>
                      <a:pt x="1389" y="726"/>
                      <a:pt x="1389" y="726"/>
                      <a:pt x="1389" y="726"/>
                    </a:cubicBezTo>
                    <a:cubicBezTo>
                      <a:pt x="1398" y="730"/>
                      <a:pt x="1408" y="725"/>
                      <a:pt x="1411" y="715"/>
                    </a:cubicBezTo>
                    <a:cubicBezTo>
                      <a:pt x="1468" y="558"/>
                      <a:pt x="1468" y="558"/>
                      <a:pt x="1468" y="558"/>
                    </a:cubicBezTo>
                    <a:cubicBezTo>
                      <a:pt x="1471" y="548"/>
                      <a:pt x="1467" y="538"/>
                      <a:pt x="1457" y="53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6" name="Freeform: Shape 51"/>
              <p:cNvSpPr>
                <a:spLocks/>
              </p:cNvSpPr>
              <p:nvPr/>
            </p:nvSpPr>
            <p:spPr bwMode="auto">
              <a:xfrm>
                <a:off x="1909762" y="2744688"/>
                <a:ext cx="2208213" cy="1095375"/>
              </a:xfrm>
              <a:custGeom>
                <a:avLst/>
                <a:gdLst/>
                <a:ahLst/>
                <a:cxnLst>
                  <a:cxn ang="0">
                    <a:pos x="35" y="251"/>
                  </a:cxn>
                  <a:cxn ang="0">
                    <a:pos x="8" y="194"/>
                  </a:cxn>
                  <a:cxn ang="0">
                    <a:pos x="65" y="36"/>
                  </a:cxn>
                  <a:cxn ang="0">
                    <a:pos x="122" y="9"/>
                  </a:cxn>
                  <a:cxn ang="0">
                    <a:pos x="1435" y="479"/>
                  </a:cxn>
                  <a:cxn ang="0">
                    <a:pos x="1462" y="537"/>
                  </a:cxn>
                  <a:cxn ang="0">
                    <a:pos x="1406" y="695"/>
                  </a:cxn>
                  <a:cxn ang="0">
                    <a:pos x="1348" y="722"/>
                  </a:cxn>
                  <a:cxn ang="0">
                    <a:pos x="35" y="251"/>
                  </a:cxn>
                </a:cxnLst>
                <a:rect l="0" t="0" r="r" b="b"/>
                <a:pathLst>
                  <a:path w="1471" h="730">
                    <a:moveTo>
                      <a:pt x="35" y="251"/>
                    </a:moveTo>
                    <a:cubicBezTo>
                      <a:pt x="12" y="243"/>
                      <a:pt x="0" y="217"/>
                      <a:pt x="8" y="194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73" y="12"/>
                      <a:pt x="99" y="0"/>
                      <a:pt x="122" y="9"/>
                    </a:cubicBezTo>
                    <a:cubicBezTo>
                      <a:pt x="1435" y="479"/>
                      <a:pt x="1435" y="479"/>
                      <a:pt x="1435" y="479"/>
                    </a:cubicBezTo>
                    <a:cubicBezTo>
                      <a:pt x="1459" y="488"/>
                      <a:pt x="1471" y="513"/>
                      <a:pt x="1462" y="537"/>
                    </a:cubicBezTo>
                    <a:cubicBezTo>
                      <a:pt x="1406" y="695"/>
                      <a:pt x="1406" y="695"/>
                      <a:pt x="1406" y="695"/>
                    </a:cubicBezTo>
                    <a:cubicBezTo>
                      <a:pt x="1397" y="718"/>
                      <a:pt x="1372" y="730"/>
                      <a:pt x="1348" y="722"/>
                    </a:cubicBezTo>
                    <a:lnTo>
                      <a:pt x="35" y="251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7" name="Freeform: Shape 52"/>
              <p:cNvSpPr>
                <a:spLocks/>
              </p:cNvSpPr>
              <p:nvPr/>
            </p:nvSpPr>
            <p:spPr bwMode="auto">
              <a:xfrm>
                <a:off x="3602037" y="3379688"/>
                <a:ext cx="393700" cy="392113"/>
              </a:xfrm>
              <a:custGeom>
                <a:avLst/>
                <a:gdLst/>
                <a:ahLst/>
                <a:cxnLst>
                  <a:cxn ang="0">
                    <a:pos x="21" y="92"/>
                  </a:cxn>
                  <a:cxn ang="0">
                    <a:pos x="170" y="21"/>
                  </a:cxn>
                  <a:cxn ang="0">
                    <a:pos x="241" y="170"/>
                  </a:cxn>
                  <a:cxn ang="0">
                    <a:pos x="92" y="241"/>
                  </a:cxn>
                  <a:cxn ang="0">
                    <a:pos x="21" y="92"/>
                  </a:cxn>
                </a:cxnLst>
                <a:rect l="0" t="0" r="r" b="b"/>
                <a:pathLst>
                  <a:path w="262" h="262">
                    <a:moveTo>
                      <a:pt x="21" y="92"/>
                    </a:moveTo>
                    <a:cubicBezTo>
                      <a:pt x="43" y="32"/>
                      <a:pt x="109" y="0"/>
                      <a:pt x="170" y="21"/>
                    </a:cubicBezTo>
                    <a:cubicBezTo>
                      <a:pt x="231" y="43"/>
                      <a:pt x="262" y="109"/>
                      <a:pt x="241" y="170"/>
                    </a:cubicBezTo>
                    <a:cubicBezTo>
                      <a:pt x="220" y="231"/>
                      <a:pt x="153" y="262"/>
                      <a:pt x="92" y="241"/>
                    </a:cubicBezTo>
                    <a:cubicBezTo>
                      <a:pt x="32" y="220"/>
                      <a:pt x="0" y="153"/>
                      <a:pt x="21" y="9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8" name="Freeform: Shape 53"/>
              <p:cNvSpPr>
                <a:spLocks/>
              </p:cNvSpPr>
              <p:nvPr/>
            </p:nvSpPr>
            <p:spPr bwMode="auto">
              <a:xfrm>
                <a:off x="2027237" y="2912963"/>
                <a:ext cx="2016125" cy="785813"/>
              </a:xfrm>
              <a:custGeom>
                <a:avLst/>
                <a:gdLst/>
                <a:ahLst/>
                <a:cxnLst>
                  <a:cxn ang="0">
                    <a:pos x="26" y="68"/>
                  </a:cxn>
                  <a:cxn ang="0">
                    <a:pos x="6" y="26"/>
                  </a:cxn>
                  <a:cxn ang="0">
                    <a:pos x="48" y="6"/>
                  </a:cxn>
                  <a:cxn ang="0">
                    <a:pos x="1317" y="455"/>
                  </a:cxn>
                  <a:cxn ang="0">
                    <a:pos x="1337" y="497"/>
                  </a:cxn>
                  <a:cxn ang="0">
                    <a:pos x="1295" y="517"/>
                  </a:cxn>
                  <a:cxn ang="0">
                    <a:pos x="26" y="68"/>
                  </a:cxn>
                  <a:cxn ang="0">
                    <a:pos x="25" y="33"/>
                  </a:cxn>
                  <a:cxn ang="0">
                    <a:pos x="32" y="49"/>
                  </a:cxn>
                  <a:cxn ang="0">
                    <a:pos x="1302" y="498"/>
                  </a:cxn>
                  <a:cxn ang="0">
                    <a:pos x="1318" y="490"/>
                  </a:cxn>
                  <a:cxn ang="0">
                    <a:pos x="1310" y="474"/>
                  </a:cxn>
                  <a:cxn ang="0">
                    <a:pos x="41" y="25"/>
                  </a:cxn>
                  <a:cxn ang="0">
                    <a:pos x="25" y="33"/>
                  </a:cxn>
                </a:cxnLst>
                <a:rect l="0" t="0" r="r" b="b"/>
                <a:pathLst>
                  <a:path w="1343" h="523">
                    <a:moveTo>
                      <a:pt x="26" y="68"/>
                    </a:moveTo>
                    <a:cubicBezTo>
                      <a:pt x="9" y="62"/>
                      <a:pt x="0" y="43"/>
                      <a:pt x="6" y="26"/>
                    </a:cubicBezTo>
                    <a:cubicBezTo>
                      <a:pt x="12" y="9"/>
                      <a:pt x="31" y="0"/>
                      <a:pt x="48" y="6"/>
                    </a:cubicBezTo>
                    <a:cubicBezTo>
                      <a:pt x="1317" y="455"/>
                      <a:pt x="1317" y="455"/>
                      <a:pt x="1317" y="455"/>
                    </a:cubicBezTo>
                    <a:cubicBezTo>
                      <a:pt x="1334" y="461"/>
                      <a:pt x="1343" y="479"/>
                      <a:pt x="1337" y="497"/>
                    </a:cubicBezTo>
                    <a:cubicBezTo>
                      <a:pt x="1331" y="514"/>
                      <a:pt x="1312" y="523"/>
                      <a:pt x="1295" y="517"/>
                    </a:cubicBezTo>
                    <a:lnTo>
                      <a:pt x="26" y="68"/>
                    </a:lnTo>
                    <a:close/>
                    <a:moveTo>
                      <a:pt x="25" y="33"/>
                    </a:moveTo>
                    <a:cubicBezTo>
                      <a:pt x="22" y="40"/>
                      <a:pt x="26" y="47"/>
                      <a:pt x="32" y="49"/>
                    </a:cubicBezTo>
                    <a:cubicBezTo>
                      <a:pt x="1302" y="498"/>
                      <a:pt x="1302" y="498"/>
                      <a:pt x="1302" y="498"/>
                    </a:cubicBezTo>
                    <a:cubicBezTo>
                      <a:pt x="1308" y="500"/>
                      <a:pt x="1316" y="496"/>
                      <a:pt x="1318" y="490"/>
                    </a:cubicBezTo>
                    <a:cubicBezTo>
                      <a:pt x="1320" y="483"/>
                      <a:pt x="1317" y="476"/>
                      <a:pt x="1310" y="474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34" y="23"/>
                      <a:pt x="27" y="26"/>
                      <a:pt x="25" y="3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9" name="Freeform: Shape 54"/>
              <p:cNvSpPr>
                <a:spLocks/>
              </p:cNvSpPr>
              <p:nvPr/>
            </p:nvSpPr>
            <p:spPr bwMode="auto">
              <a:xfrm>
                <a:off x="2044700" y="2930425"/>
                <a:ext cx="1981200" cy="749300"/>
              </a:xfrm>
              <a:custGeom>
                <a:avLst/>
                <a:gdLst/>
                <a:ahLst/>
                <a:cxnLst>
                  <a:cxn ang="0">
                    <a:pos x="1316" y="482"/>
                  </a:cxn>
                  <a:cxn ang="0">
                    <a:pos x="1287" y="496"/>
                  </a:cxn>
                  <a:cxn ang="0">
                    <a:pos x="18" y="48"/>
                  </a:cxn>
                  <a:cxn ang="0">
                    <a:pos x="4" y="19"/>
                  </a:cxn>
                  <a:cxn ang="0">
                    <a:pos x="33" y="5"/>
                  </a:cxn>
                  <a:cxn ang="0">
                    <a:pos x="1303" y="453"/>
                  </a:cxn>
                  <a:cxn ang="0">
                    <a:pos x="1316" y="482"/>
                  </a:cxn>
                </a:cxnLst>
                <a:rect l="0" t="0" r="r" b="b"/>
                <a:pathLst>
                  <a:path w="1321" h="500">
                    <a:moveTo>
                      <a:pt x="1316" y="482"/>
                    </a:moveTo>
                    <a:cubicBezTo>
                      <a:pt x="1312" y="494"/>
                      <a:pt x="1299" y="500"/>
                      <a:pt x="1287" y="496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6" y="43"/>
                      <a:pt x="0" y="30"/>
                      <a:pt x="4" y="19"/>
                    </a:cubicBezTo>
                    <a:cubicBezTo>
                      <a:pt x="8" y="7"/>
                      <a:pt x="21" y="0"/>
                      <a:pt x="33" y="5"/>
                    </a:cubicBezTo>
                    <a:cubicBezTo>
                      <a:pt x="1303" y="453"/>
                      <a:pt x="1303" y="453"/>
                      <a:pt x="1303" y="453"/>
                    </a:cubicBezTo>
                    <a:cubicBezTo>
                      <a:pt x="1314" y="457"/>
                      <a:pt x="1321" y="470"/>
                      <a:pt x="1316" y="48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0" name="Freeform: Shape 55"/>
              <p:cNvSpPr>
                <a:spLocks/>
              </p:cNvSpPr>
              <p:nvPr/>
            </p:nvSpPr>
            <p:spPr bwMode="auto">
              <a:xfrm>
                <a:off x="3624262" y="3401913"/>
                <a:ext cx="347663" cy="347663"/>
              </a:xfrm>
              <a:custGeom>
                <a:avLst/>
                <a:gdLst/>
                <a:ahLst/>
                <a:cxnLst>
                  <a:cxn ang="0">
                    <a:pos x="213" y="150"/>
                  </a:cxn>
                  <a:cxn ang="0">
                    <a:pos x="82" y="213"/>
                  </a:cxn>
                  <a:cxn ang="0">
                    <a:pos x="19" y="82"/>
                  </a:cxn>
                  <a:cxn ang="0">
                    <a:pos x="150" y="19"/>
                  </a:cxn>
                  <a:cxn ang="0">
                    <a:pos x="213" y="150"/>
                  </a:cxn>
                </a:cxnLst>
                <a:rect l="0" t="0" r="r" b="b"/>
                <a:pathLst>
                  <a:path w="232" h="232">
                    <a:moveTo>
                      <a:pt x="213" y="150"/>
                    </a:moveTo>
                    <a:cubicBezTo>
                      <a:pt x="194" y="204"/>
                      <a:pt x="135" y="232"/>
                      <a:pt x="82" y="213"/>
                    </a:cubicBezTo>
                    <a:cubicBezTo>
                      <a:pt x="28" y="194"/>
                      <a:pt x="0" y="135"/>
                      <a:pt x="19" y="82"/>
                    </a:cubicBezTo>
                    <a:cubicBezTo>
                      <a:pt x="38" y="28"/>
                      <a:pt x="97" y="0"/>
                      <a:pt x="150" y="19"/>
                    </a:cubicBezTo>
                    <a:cubicBezTo>
                      <a:pt x="204" y="38"/>
                      <a:pt x="232" y="97"/>
                      <a:pt x="213" y="15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1" name="TextBox 56"/>
              <p:cNvSpPr txBox="1"/>
              <p:nvPr/>
            </p:nvSpPr>
            <p:spPr>
              <a:xfrm>
                <a:off x="3673217" y="3441700"/>
                <a:ext cx="272361" cy="212767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3"/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03</a:t>
                </a:r>
              </a:p>
            </p:txBody>
          </p:sp>
        </p:grpSp>
        <p:grpSp>
          <p:nvGrpSpPr>
            <p:cNvPr id="5" name="Group 57"/>
            <p:cNvGrpSpPr/>
            <p:nvPr/>
          </p:nvGrpSpPr>
          <p:grpSpPr>
            <a:xfrm>
              <a:off x="2110972" y="1581794"/>
              <a:ext cx="2263092" cy="1055593"/>
              <a:chOff x="2230437" y="2036663"/>
              <a:chExt cx="2317750" cy="1081088"/>
            </a:xfrm>
          </p:grpSpPr>
          <p:sp>
            <p:nvSpPr>
              <p:cNvPr id="78" name="Freeform: Shape 58"/>
              <p:cNvSpPr>
                <a:spLocks/>
              </p:cNvSpPr>
              <p:nvPr/>
            </p:nvSpPr>
            <p:spPr bwMode="auto">
              <a:xfrm>
                <a:off x="2230437" y="2036663"/>
                <a:ext cx="2317750" cy="1081088"/>
              </a:xfrm>
              <a:custGeom>
                <a:avLst/>
                <a:gdLst/>
                <a:ahLst/>
                <a:cxnLst>
                  <a:cxn ang="0">
                    <a:pos x="11" y="501"/>
                  </a:cxn>
                  <a:cxn ang="0">
                    <a:pos x="59" y="412"/>
                  </a:cxn>
                  <a:cxn ang="0">
                    <a:pos x="1396" y="11"/>
                  </a:cxn>
                  <a:cxn ang="0">
                    <a:pos x="1485" y="59"/>
                  </a:cxn>
                  <a:cxn ang="0">
                    <a:pos x="1533" y="220"/>
                  </a:cxn>
                  <a:cxn ang="0">
                    <a:pos x="1485" y="309"/>
                  </a:cxn>
                  <a:cxn ang="0">
                    <a:pos x="149" y="710"/>
                  </a:cxn>
                  <a:cxn ang="0">
                    <a:pos x="59" y="662"/>
                  </a:cxn>
                  <a:cxn ang="0">
                    <a:pos x="11" y="501"/>
                  </a:cxn>
                  <a:cxn ang="0">
                    <a:pos x="1411" y="63"/>
                  </a:cxn>
                  <a:cxn ang="0">
                    <a:pos x="75" y="463"/>
                  </a:cxn>
                  <a:cxn ang="0">
                    <a:pos x="63" y="486"/>
                  </a:cxn>
                  <a:cxn ang="0">
                    <a:pos x="111" y="646"/>
                  </a:cxn>
                  <a:cxn ang="0">
                    <a:pos x="133" y="658"/>
                  </a:cxn>
                  <a:cxn ang="0">
                    <a:pos x="1470" y="258"/>
                  </a:cxn>
                  <a:cxn ang="0">
                    <a:pos x="1482" y="235"/>
                  </a:cxn>
                  <a:cxn ang="0">
                    <a:pos x="1434" y="75"/>
                  </a:cxn>
                  <a:cxn ang="0">
                    <a:pos x="1411" y="63"/>
                  </a:cxn>
                </a:cxnLst>
                <a:rect l="0" t="0" r="r" b="b"/>
                <a:pathLst>
                  <a:path w="1545" h="721">
                    <a:moveTo>
                      <a:pt x="11" y="501"/>
                    </a:moveTo>
                    <a:cubicBezTo>
                      <a:pt x="0" y="463"/>
                      <a:pt x="21" y="423"/>
                      <a:pt x="59" y="412"/>
                    </a:cubicBezTo>
                    <a:cubicBezTo>
                      <a:pt x="1396" y="11"/>
                      <a:pt x="1396" y="11"/>
                      <a:pt x="1396" y="11"/>
                    </a:cubicBezTo>
                    <a:cubicBezTo>
                      <a:pt x="1434" y="0"/>
                      <a:pt x="1474" y="21"/>
                      <a:pt x="1485" y="59"/>
                    </a:cubicBezTo>
                    <a:cubicBezTo>
                      <a:pt x="1533" y="220"/>
                      <a:pt x="1533" y="220"/>
                      <a:pt x="1533" y="220"/>
                    </a:cubicBezTo>
                    <a:cubicBezTo>
                      <a:pt x="1545" y="258"/>
                      <a:pt x="1523" y="298"/>
                      <a:pt x="1485" y="309"/>
                    </a:cubicBezTo>
                    <a:cubicBezTo>
                      <a:pt x="149" y="710"/>
                      <a:pt x="149" y="710"/>
                      <a:pt x="149" y="710"/>
                    </a:cubicBezTo>
                    <a:cubicBezTo>
                      <a:pt x="111" y="721"/>
                      <a:pt x="71" y="700"/>
                      <a:pt x="59" y="662"/>
                    </a:cubicBezTo>
                    <a:lnTo>
                      <a:pt x="11" y="501"/>
                    </a:lnTo>
                    <a:close/>
                    <a:moveTo>
                      <a:pt x="1411" y="63"/>
                    </a:moveTo>
                    <a:cubicBezTo>
                      <a:pt x="75" y="463"/>
                      <a:pt x="75" y="463"/>
                      <a:pt x="75" y="463"/>
                    </a:cubicBezTo>
                    <a:cubicBezTo>
                      <a:pt x="65" y="466"/>
                      <a:pt x="60" y="476"/>
                      <a:pt x="63" y="486"/>
                    </a:cubicBezTo>
                    <a:cubicBezTo>
                      <a:pt x="111" y="646"/>
                      <a:pt x="111" y="646"/>
                      <a:pt x="111" y="646"/>
                    </a:cubicBezTo>
                    <a:cubicBezTo>
                      <a:pt x="114" y="656"/>
                      <a:pt x="124" y="661"/>
                      <a:pt x="133" y="658"/>
                    </a:cubicBezTo>
                    <a:cubicBezTo>
                      <a:pt x="1470" y="258"/>
                      <a:pt x="1470" y="258"/>
                      <a:pt x="1470" y="258"/>
                    </a:cubicBezTo>
                    <a:cubicBezTo>
                      <a:pt x="1479" y="255"/>
                      <a:pt x="1484" y="245"/>
                      <a:pt x="1482" y="235"/>
                    </a:cubicBezTo>
                    <a:cubicBezTo>
                      <a:pt x="1434" y="75"/>
                      <a:pt x="1434" y="75"/>
                      <a:pt x="1434" y="75"/>
                    </a:cubicBezTo>
                    <a:cubicBezTo>
                      <a:pt x="1431" y="65"/>
                      <a:pt x="1421" y="60"/>
                      <a:pt x="1411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9" name="Freeform: Shape 59"/>
              <p:cNvSpPr>
                <a:spLocks/>
              </p:cNvSpPr>
              <p:nvPr/>
            </p:nvSpPr>
            <p:spPr bwMode="auto">
              <a:xfrm>
                <a:off x="2274887" y="2081113"/>
                <a:ext cx="2228850" cy="992188"/>
              </a:xfrm>
              <a:custGeom>
                <a:avLst/>
                <a:gdLst/>
                <a:ahLst/>
                <a:cxnLst>
                  <a:cxn ang="0">
                    <a:pos x="111" y="654"/>
                  </a:cxn>
                  <a:cxn ang="0">
                    <a:pos x="55" y="624"/>
                  </a:cxn>
                  <a:cxn ang="0">
                    <a:pos x="7" y="463"/>
                  </a:cxn>
                  <a:cxn ang="0">
                    <a:pos x="37" y="408"/>
                  </a:cxn>
                  <a:cxn ang="0">
                    <a:pos x="1373" y="7"/>
                  </a:cxn>
                  <a:cxn ang="0">
                    <a:pos x="1429" y="37"/>
                  </a:cxn>
                  <a:cxn ang="0">
                    <a:pos x="1477" y="198"/>
                  </a:cxn>
                  <a:cxn ang="0">
                    <a:pos x="1447" y="254"/>
                  </a:cxn>
                  <a:cxn ang="0">
                    <a:pos x="111" y="654"/>
                  </a:cxn>
                </a:cxnLst>
                <a:rect l="0" t="0" r="r" b="b"/>
                <a:pathLst>
                  <a:path w="1485" h="661">
                    <a:moveTo>
                      <a:pt x="111" y="654"/>
                    </a:moveTo>
                    <a:cubicBezTo>
                      <a:pt x="87" y="661"/>
                      <a:pt x="62" y="648"/>
                      <a:pt x="55" y="624"/>
                    </a:cubicBezTo>
                    <a:cubicBezTo>
                      <a:pt x="7" y="463"/>
                      <a:pt x="7" y="463"/>
                      <a:pt x="7" y="463"/>
                    </a:cubicBezTo>
                    <a:cubicBezTo>
                      <a:pt x="0" y="440"/>
                      <a:pt x="13" y="415"/>
                      <a:pt x="37" y="408"/>
                    </a:cubicBezTo>
                    <a:cubicBezTo>
                      <a:pt x="1373" y="7"/>
                      <a:pt x="1373" y="7"/>
                      <a:pt x="1373" y="7"/>
                    </a:cubicBezTo>
                    <a:cubicBezTo>
                      <a:pt x="1397" y="0"/>
                      <a:pt x="1422" y="13"/>
                      <a:pt x="1429" y="37"/>
                    </a:cubicBezTo>
                    <a:cubicBezTo>
                      <a:pt x="1477" y="198"/>
                      <a:pt x="1477" y="198"/>
                      <a:pt x="1477" y="198"/>
                    </a:cubicBezTo>
                    <a:cubicBezTo>
                      <a:pt x="1485" y="221"/>
                      <a:pt x="1471" y="246"/>
                      <a:pt x="1447" y="254"/>
                    </a:cubicBezTo>
                    <a:lnTo>
                      <a:pt x="111" y="65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0" name="Freeform: Shape 60"/>
              <p:cNvSpPr>
                <a:spLocks/>
              </p:cNvSpPr>
              <p:nvPr/>
            </p:nvSpPr>
            <p:spPr bwMode="auto">
              <a:xfrm>
                <a:off x="3990975" y="2143025"/>
                <a:ext cx="388938" cy="390525"/>
              </a:xfrm>
              <a:custGeom>
                <a:avLst/>
                <a:gdLst/>
                <a:ahLst/>
                <a:cxnLst>
                  <a:cxn ang="0">
                    <a:pos x="19" y="164"/>
                  </a:cxn>
                  <a:cxn ang="0">
                    <a:pos x="97" y="19"/>
                  </a:cxn>
                  <a:cxn ang="0">
                    <a:pos x="242" y="97"/>
                  </a:cxn>
                  <a:cxn ang="0">
                    <a:pos x="164" y="242"/>
                  </a:cxn>
                  <a:cxn ang="0">
                    <a:pos x="19" y="164"/>
                  </a:cxn>
                </a:cxnLst>
                <a:rect l="0" t="0" r="r" b="b"/>
                <a:pathLst>
                  <a:path w="260" h="261">
                    <a:moveTo>
                      <a:pt x="19" y="164"/>
                    </a:moveTo>
                    <a:cubicBezTo>
                      <a:pt x="0" y="102"/>
                      <a:pt x="35" y="37"/>
                      <a:pt x="97" y="19"/>
                    </a:cubicBezTo>
                    <a:cubicBezTo>
                      <a:pt x="159" y="0"/>
                      <a:pt x="224" y="35"/>
                      <a:pt x="242" y="97"/>
                    </a:cubicBezTo>
                    <a:cubicBezTo>
                      <a:pt x="260" y="159"/>
                      <a:pt x="225" y="224"/>
                      <a:pt x="164" y="242"/>
                    </a:cubicBezTo>
                    <a:cubicBezTo>
                      <a:pt x="102" y="261"/>
                      <a:pt x="37" y="226"/>
                      <a:pt x="19" y="164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1" name="Freeform: Shape 61"/>
              <p:cNvSpPr>
                <a:spLocks/>
              </p:cNvSpPr>
              <p:nvPr/>
            </p:nvSpPr>
            <p:spPr bwMode="auto">
              <a:xfrm>
                <a:off x="2387600" y="2225575"/>
                <a:ext cx="2046288" cy="688975"/>
              </a:xfrm>
              <a:custGeom>
                <a:avLst/>
                <a:gdLst/>
                <a:ahLst/>
                <a:cxnLst>
                  <a:cxn ang="0">
                    <a:pos x="46" y="455"/>
                  </a:cxn>
                  <a:cxn ang="0">
                    <a:pos x="5" y="433"/>
                  </a:cxn>
                  <a:cxn ang="0">
                    <a:pos x="27" y="392"/>
                  </a:cxn>
                  <a:cxn ang="0">
                    <a:pos x="1317" y="6"/>
                  </a:cxn>
                  <a:cxn ang="0">
                    <a:pos x="1358" y="28"/>
                  </a:cxn>
                  <a:cxn ang="0">
                    <a:pos x="1336" y="69"/>
                  </a:cxn>
                  <a:cxn ang="0">
                    <a:pos x="46" y="455"/>
                  </a:cxn>
                  <a:cxn ang="0">
                    <a:pos x="25" y="427"/>
                  </a:cxn>
                  <a:cxn ang="0">
                    <a:pos x="40" y="436"/>
                  </a:cxn>
                  <a:cxn ang="0">
                    <a:pos x="1330" y="49"/>
                  </a:cxn>
                  <a:cxn ang="0">
                    <a:pos x="1338" y="33"/>
                  </a:cxn>
                  <a:cxn ang="0">
                    <a:pos x="1323" y="25"/>
                  </a:cxn>
                  <a:cxn ang="0">
                    <a:pos x="33" y="411"/>
                  </a:cxn>
                  <a:cxn ang="0">
                    <a:pos x="25" y="427"/>
                  </a:cxn>
                </a:cxnLst>
                <a:rect l="0" t="0" r="r" b="b"/>
                <a:pathLst>
                  <a:path w="1363" h="460">
                    <a:moveTo>
                      <a:pt x="46" y="455"/>
                    </a:moveTo>
                    <a:cubicBezTo>
                      <a:pt x="29" y="460"/>
                      <a:pt x="10" y="450"/>
                      <a:pt x="5" y="433"/>
                    </a:cubicBezTo>
                    <a:cubicBezTo>
                      <a:pt x="0" y="415"/>
                      <a:pt x="10" y="397"/>
                      <a:pt x="27" y="392"/>
                    </a:cubicBezTo>
                    <a:cubicBezTo>
                      <a:pt x="1317" y="6"/>
                      <a:pt x="1317" y="6"/>
                      <a:pt x="1317" y="6"/>
                    </a:cubicBezTo>
                    <a:cubicBezTo>
                      <a:pt x="1334" y="0"/>
                      <a:pt x="1353" y="10"/>
                      <a:pt x="1358" y="28"/>
                    </a:cubicBezTo>
                    <a:cubicBezTo>
                      <a:pt x="1363" y="45"/>
                      <a:pt x="1353" y="63"/>
                      <a:pt x="1336" y="69"/>
                    </a:cubicBezTo>
                    <a:lnTo>
                      <a:pt x="46" y="455"/>
                    </a:lnTo>
                    <a:close/>
                    <a:moveTo>
                      <a:pt x="25" y="427"/>
                    </a:moveTo>
                    <a:cubicBezTo>
                      <a:pt x="27" y="434"/>
                      <a:pt x="34" y="438"/>
                      <a:pt x="40" y="436"/>
                    </a:cubicBezTo>
                    <a:cubicBezTo>
                      <a:pt x="1330" y="49"/>
                      <a:pt x="1330" y="49"/>
                      <a:pt x="1330" y="49"/>
                    </a:cubicBezTo>
                    <a:cubicBezTo>
                      <a:pt x="1337" y="47"/>
                      <a:pt x="1340" y="40"/>
                      <a:pt x="1338" y="33"/>
                    </a:cubicBezTo>
                    <a:cubicBezTo>
                      <a:pt x="1336" y="27"/>
                      <a:pt x="1329" y="23"/>
                      <a:pt x="1323" y="25"/>
                    </a:cubicBezTo>
                    <a:cubicBezTo>
                      <a:pt x="33" y="411"/>
                      <a:pt x="33" y="411"/>
                      <a:pt x="33" y="411"/>
                    </a:cubicBezTo>
                    <a:cubicBezTo>
                      <a:pt x="26" y="413"/>
                      <a:pt x="23" y="420"/>
                      <a:pt x="25" y="427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2" name="Freeform: Shape 62"/>
              <p:cNvSpPr>
                <a:spLocks/>
              </p:cNvSpPr>
              <p:nvPr/>
            </p:nvSpPr>
            <p:spPr bwMode="auto">
              <a:xfrm>
                <a:off x="2403475" y="2243038"/>
                <a:ext cx="2012950" cy="655638"/>
              </a:xfrm>
              <a:custGeom>
                <a:avLst/>
                <a:gdLst/>
                <a:ahLst/>
                <a:cxnLst>
                  <a:cxn ang="0">
                    <a:pos x="1337" y="19"/>
                  </a:cxn>
                  <a:cxn ang="0">
                    <a:pos x="1322" y="47"/>
                  </a:cxn>
                  <a:cxn ang="0">
                    <a:pos x="32" y="433"/>
                  </a:cxn>
                  <a:cxn ang="0">
                    <a:pos x="4" y="418"/>
                  </a:cxn>
                  <a:cxn ang="0">
                    <a:pos x="19" y="390"/>
                  </a:cxn>
                  <a:cxn ang="0">
                    <a:pos x="1309" y="3"/>
                  </a:cxn>
                  <a:cxn ang="0">
                    <a:pos x="1337" y="19"/>
                  </a:cxn>
                </a:cxnLst>
                <a:rect l="0" t="0" r="r" b="b"/>
                <a:pathLst>
                  <a:path w="1341" h="437">
                    <a:moveTo>
                      <a:pt x="1337" y="19"/>
                    </a:moveTo>
                    <a:cubicBezTo>
                      <a:pt x="1341" y="31"/>
                      <a:pt x="1334" y="43"/>
                      <a:pt x="1322" y="47"/>
                    </a:cubicBezTo>
                    <a:cubicBezTo>
                      <a:pt x="32" y="433"/>
                      <a:pt x="32" y="433"/>
                      <a:pt x="32" y="433"/>
                    </a:cubicBezTo>
                    <a:cubicBezTo>
                      <a:pt x="20" y="437"/>
                      <a:pt x="7" y="430"/>
                      <a:pt x="4" y="418"/>
                    </a:cubicBezTo>
                    <a:cubicBezTo>
                      <a:pt x="0" y="406"/>
                      <a:pt x="7" y="393"/>
                      <a:pt x="19" y="390"/>
                    </a:cubicBezTo>
                    <a:cubicBezTo>
                      <a:pt x="1309" y="3"/>
                      <a:pt x="1309" y="3"/>
                      <a:pt x="1309" y="3"/>
                    </a:cubicBezTo>
                    <a:cubicBezTo>
                      <a:pt x="1321" y="0"/>
                      <a:pt x="1333" y="7"/>
                      <a:pt x="1337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3" name="Freeform: Shape 74"/>
              <p:cNvSpPr>
                <a:spLocks/>
              </p:cNvSpPr>
              <p:nvPr/>
            </p:nvSpPr>
            <p:spPr bwMode="auto">
              <a:xfrm>
                <a:off x="4013200" y="2166838"/>
                <a:ext cx="344488" cy="342900"/>
              </a:xfrm>
              <a:custGeom>
                <a:avLst/>
                <a:gdLst/>
                <a:ahLst/>
                <a:cxnLst>
                  <a:cxn ang="0">
                    <a:pos x="214" y="85"/>
                  </a:cxn>
                  <a:cxn ang="0">
                    <a:pos x="145" y="213"/>
                  </a:cxn>
                  <a:cxn ang="0">
                    <a:pos x="17" y="144"/>
                  </a:cxn>
                  <a:cxn ang="0">
                    <a:pos x="86" y="16"/>
                  </a:cxn>
                  <a:cxn ang="0">
                    <a:pos x="214" y="85"/>
                  </a:cxn>
                </a:cxnLst>
                <a:rect l="0" t="0" r="r" b="b"/>
                <a:pathLst>
                  <a:path w="230" h="229">
                    <a:moveTo>
                      <a:pt x="214" y="85"/>
                    </a:moveTo>
                    <a:cubicBezTo>
                      <a:pt x="230" y="139"/>
                      <a:pt x="199" y="197"/>
                      <a:pt x="145" y="213"/>
                    </a:cubicBezTo>
                    <a:cubicBezTo>
                      <a:pt x="90" y="229"/>
                      <a:pt x="33" y="198"/>
                      <a:pt x="17" y="144"/>
                    </a:cubicBezTo>
                    <a:cubicBezTo>
                      <a:pt x="0" y="90"/>
                      <a:pt x="31" y="32"/>
                      <a:pt x="86" y="16"/>
                    </a:cubicBezTo>
                    <a:cubicBezTo>
                      <a:pt x="140" y="0"/>
                      <a:pt x="198" y="30"/>
                      <a:pt x="214" y="8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4" name="TextBox 75"/>
              <p:cNvSpPr txBox="1"/>
              <p:nvPr/>
            </p:nvSpPr>
            <p:spPr>
              <a:xfrm>
                <a:off x="4060569" y="2209800"/>
                <a:ext cx="272361" cy="212767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01</a:t>
                </a:r>
              </a:p>
            </p:txBody>
          </p:sp>
        </p:grpSp>
        <p:grpSp>
          <p:nvGrpSpPr>
            <p:cNvPr id="6" name="Group 76"/>
            <p:cNvGrpSpPr/>
            <p:nvPr/>
          </p:nvGrpSpPr>
          <p:grpSpPr>
            <a:xfrm>
              <a:off x="1923413" y="2209568"/>
              <a:ext cx="2850567" cy="455718"/>
              <a:chOff x="2038350" y="2679600"/>
              <a:chExt cx="2919413" cy="466725"/>
            </a:xfrm>
          </p:grpSpPr>
          <p:sp>
            <p:nvSpPr>
              <p:cNvPr id="71" name="Freeform: Shape 77"/>
              <p:cNvSpPr>
                <a:spLocks/>
              </p:cNvSpPr>
              <p:nvPr/>
            </p:nvSpPr>
            <p:spPr bwMode="auto">
              <a:xfrm>
                <a:off x="2038350" y="2679600"/>
                <a:ext cx="2919413" cy="466725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72" y="0"/>
                  </a:cxn>
                  <a:cxn ang="0">
                    <a:pos x="1874" y="0"/>
                  </a:cxn>
                  <a:cxn ang="0">
                    <a:pos x="1946" y="72"/>
                  </a:cxn>
                  <a:cxn ang="0">
                    <a:pos x="1946" y="239"/>
                  </a:cxn>
                  <a:cxn ang="0">
                    <a:pos x="1874" y="311"/>
                  </a:cxn>
                  <a:cxn ang="0">
                    <a:pos x="72" y="311"/>
                  </a:cxn>
                  <a:cxn ang="0">
                    <a:pos x="0" y="239"/>
                  </a:cxn>
                  <a:cxn ang="0">
                    <a:pos x="0" y="72"/>
                  </a:cxn>
                  <a:cxn ang="0">
                    <a:pos x="1874" y="54"/>
                  </a:cxn>
                  <a:cxn ang="0">
                    <a:pos x="72" y="54"/>
                  </a:cxn>
                  <a:cxn ang="0">
                    <a:pos x="54" y="72"/>
                  </a:cxn>
                  <a:cxn ang="0">
                    <a:pos x="54" y="239"/>
                  </a:cxn>
                  <a:cxn ang="0">
                    <a:pos x="72" y="257"/>
                  </a:cxn>
                  <a:cxn ang="0">
                    <a:pos x="1874" y="257"/>
                  </a:cxn>
                  <a:cxn ang="0">
                    <a:pos x="1892" y="239"/>
                  </a:cxn>
                  <a:cxn ang="0">
                    <a:pos x="1892" y="72"/>
                  </a:cxn>
                  <a:cxn ang="0">
                    <a:pos x="1874" y="54"/>
                  </a:cxn>
                </a:cxnLst>
                <a:rect l="0" t="0" r="r" b="b"/>
                <a:pathLst>
                  <a:path w="1946" h="311">
                    <a:moveTo>
                      <a:pt x="0" y="72"/>
                    </a:moveTo>
                    <a:cubicBezTo>
                      <a:pt x="0" y="32"/>
                      <a:pt x="32" y="0"/>
                      <a:pt x="72" y="0"/>
                    </a:cubicBezTo>
                    <a:cubicBezTo>
                      <a:pt x="1874" y="0"/>
                      <a:pt x="1874" y="0"/>
                      <a:pt x="1874" y="0"/>
                    </a:cubicBezTo>
                    <a:cubicBezTo>
                      <a:pt x="1914" y="0"/>
                      <a:pt x="1946" y="32"/>
                      <a:pt x="1946" y="72"/>
                    </a:cubicBezTo>
                    <a:cubicBezTo>
                      <a:pt x="1946" y="239"/>
                      <a:pt x="1946" y="239"/>
                      <a:pt x="1946" y="239"/>
                    </a:cubicBezTo>
                    <a:cubicBezTo>
                      <a:pt x="1946" y="279"/>
                      <a:pt x="1914" y="311"/>
                      <a:pt x="1874" y="311"/>
                    </a:cubicBezTo>
                    <a:cubicBezTo>
                      <a:pt x="72" y="311"/>
                      <a:pt x="72" y="311"/>
                      <a:pt x="72" y="311"/>
                    </a:cubicBezTo>
                    <a:cubicBezTo>
                      <a:pt x="32" y="311"/>
                      <a:pt x="0" y="279"/>
                      <a:pt x="0" y="239"/>
                    </a:cubicBezTo>
                    <a:lnTo>
                      <a:pt x="0" y="72"/>
                    </a:lnTo>
                    <a:close/>
                    <a:moveTo>
                      <a:pt x="1874" y="54"/>
                    </a:moveTo>
                    <a:cubicBezTo>
                      <a:pt x="72" y="54"/>
                      <a:pt x="72" y="54"/>
                      <a:pt x="72" y="54"/>
                    </a:cubicBezTo>
                    <a:cubicBezTo>
                      <a:pt x="62" y="54"/>
                      <a:pt x="54" y="62"/>
                      <a:pt x="54" y="72"/>
                    </a:cubicBezTo>
                    <a:cubicBezTo>
                      <a:pt x="54" y="239"/>
                      <a:pt x="54" y="239"/>
                      <a:pt x="54" y="239"/>
                    </a:cubicBezTo>
                    <a:cubicBezTo>
                      <a:pt x="54" y="249"/>
                      <a:pt x="62" y="257"/>
                      <a:pt x="72" y="257"/>
                    </a:cubicBezTo>
                    <a:cubicBezTo>
                      <a:pt x="1874" y="257"/>
                      <a:pt x="1874" y="257"/>
                      <a:pt x="1874" y="257"/>
                    </a:cubicBezTo>
                    <a:cubicBezTo>
                      <a:pt x="1884" y="257"/>
                      <a:pt x="1892" y="249"/>
                      <a:pt x="1892" y="239"/>
                    </a:cubicBezTo>
                    <a:cubicBezTo>
                      <a:pt x="1892" y="72"/>
                      <a:pt x="1892" y="72"/>
                      <a:pt x="1892" y="72"/>
                    </a:cubicBezTo>
                    <a:cubicBezTo>
                      <a:pt x="1892" y="62"/>
                      <a:pt x="1884" y="54"/>
                      <a:pt x="1874" y="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2" name="Freeform: Shape 78"/>
              <p:cNvSpPr>
                <a:spLocks/>
              </p:cNvSpPr>
              <p:nvPr/>
            </p:nvSpPr>
            <p:spPr bwMode="auto">
              <a:xfrm>
                <a:off x="2078037" y="2720875"/>
                <a:ext cx="2840038" cy="384175"/>
              </a:xfrm>
              <a:custGeom>
                <a:avLst/>
                <a:gdLst/>
                <a:ahLst/>
                <a:cxnLst>
                  <a:cxn ang="0">
                    <a:pos x="45" y="257"/>
                  </a:cxn>
                  <a:cxn ang="0">
                    <a:pos x="0" y="212"/>
                  </a:cxn>
                  <a:cxn ang="0">
                    <a:pos x="0" y="45"/>
                  </a:cxn>
                  <a:cxn ang="0">
                    <a:pos x="45" y="0"/>
                  </a:cxn>
                  <a:cxn ang="0">
                    <a:pos x="1847" y="0"/>
                  </a:cxn>
                  <a:cxn ang="0">
                    <a:pos x="1892" y="45"/>
                  </a:cxn>
                  <a:cxn ang="0">
                    <a:pos x="1892" y="212"/>
                  </a:cxn>
                  <a:cxn ang="0">
                    <a:pos x="1847" y="257"/>
                  </a:cxn>
                  <a:cxn ang="0">
                    <a:pos x="45" y="257"/>
                  </a:cxn>
                </a:cxnLst>
                <a:rect l="0" t="0" r="r" b="b"/>
                <a:pathLst>
                  <a:path w="1892" h="257">
                    <a:moveTo>
                      <a:pt x="45" y="257"/>
                    </a:moveTo>
                    <a:cubicBezTo>
                      <a:pt x="20" y="257"/>
                      <a:pt x="0" y="237"/>
                      <a:pt x="0" y="21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1847" y="0"/>
                      <a:pt x="1847" y="0"/>
                      <a:pt x="1847" y="0"/>
                    </a:cubicBezTo>
                    <a:cubicBezTo>
                      <a:pt x="1872" y="0"/>
                      <a:pt x="1892" y="20"/>
                      <a:pt x="1892" y="45"/>
                    </a:cubicBezTo>
                    <a:cubicBezTo>
                      <a:pt x="1892" y="212"/>
                      <a:pt x="1892" y="212"/>
                      <a:pt x="1892" y="212"/>
                    </a:cubicBezTo>
                    <a:cubicBezTo>
                      <a:pt x="1892" y="237"/>
                      <a:pt x="1872" y="257"/>
                      <a:pt x="1847" y="257"/>
                    </a:cubicBezTo>
                    <a:lnTo>
                      <a:pt x="45" y="257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3" name="Oval 79"/>
              <p:cNvSpPr>
                <a:spLocks/>
              </p:cNvSpPr>
              <p:nvPr/>
            </p:nvSpPr>
            <p:spPr bwMode="auto">
              <a:xfrm>
                <a:off x="4457700" y="2744688"/>
                <a:ext cx="349250" cy="34925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4" name="Freeform: Shape 80"/>
              <p:cNvSpPr>
                <a:spLocks/>
              </p:cNvSpPr>
              <p:nvPr/>
            </p:nvSpPr>
            <p:spPr bwMode="auto">
              <a:xfrm>
                <a:off x="2152650" y="2870100"/>
                <a:ext cx="2728913" cy="98425"/>
              </a:xfrm>
              <a:custGeom>
                <a:avLst/>
                <a:gdLst/>
                <a:ahLst/>
                <a:cxnLst>
                  <a:cxn ang="0">
                    <a:pos x="33" y="66"/>
                  </a:cxn>
                  <a:cxn ang="0">
                    <a:pos x="0" y="33"/>
                  </a:cxn>
                  <a:cxn ang="0">
                    <a:pos x="33" y="0"/>
                  </a:cxn>
                  <a:cxn ang="0">
                    <a:pos x="1786" y="0"/>
                  </a:cxn>
                  <a:cxn ang="0">
                    <a:pos x="1819" y="33"/>
                  </a:cxn>
                  <a:cxn ang="0">
                    <a:pos x="1786" y="66"/>
                  </a:cxn>
                  <a:cxn ang="0">
                    <a:pos x="33" y="66"/>
                  </a:cxn>
                  <a:cxn ang="0">
                    <a:pos x="20" y="33"/>
                  </a:cxn>
                  <a:cxn ang="0">
                    <a:pos x="33" y="45"/>
                  </a:cxn>
                  <a:cxn ang="0">
                    <a:pos x="1786" y="45"/>
                  </a:cxn>
                  <a:cxn ang="0">
                    <a:pos x="1799" y="33"/>
                  </a:cxn>
                  <a:cxn ang="0">
                    <a:pos x="1786" y="20"/>
                  </a:cxn>
                  <a:cxn ang="0">
                    <a:pos x="33" y="20"/>
                  </a:cxn>
                  <a:cxn ang="0">
                    <a:pos x="20" y="33"/>
                  </a:cxn>
                </a:cxnLst>
                <a:rect l="0" t="0" r="r" b="b"/>
                <a:pathLst>
                  <a:path w="1819" h="66">
                    <a:moveTo>
                      <a:pt x="33" y="66"/>
                    </a:moveTo>
                    <a:cubicBezTo>
                      <a:pt x="15" y="66"/>
                      <a:pt x="0" y="51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1786" y="0"/>
                      <a:pt x="1786" y="0"/>
                      <a:pt x="1786" y="0"/>
                    </a:cubicBezTo>
                    <a:cubicBezTo>
                      <a:pt x="1805" y="0"/>
                      <a:pt x="1819" y="15"/>
                      <a:pt x="1819" y="33"/>
                    </a:cubicBezTo>
                    <a:cubicBezTo>
                      <a:pt x="1819" y="51"/>
                      <a:pt x="1805" y="66"/>
                      <a:pt x="1786" y="66"/>
                    </a:cubicBezTo>
                    <a:lnTo>
                      <a:pt x="33" y="66"/>
                    </a:lnTo>
                    <a:close/>
                    <a:moveTo>
                      <a:pt x="20" y="33"/>
                    </a:moveTo>
                    <a:cubicBezTo>
                      <a:pt x="20" y="40"/>
                      <a:pt x="26" y="45"/>
                      <a:pt x="33" y="45"/>
                    </a:cubicBezTo>
                    <a:cubicBezTo>
                      <a:pt x="1786" y="45"/>
                      <a:pt x="1786" y="45"/>
                      <a:pt x="1786" y="45"/>
                    </a:cubicBezTo>
                    <a:cubicBezTo>
                      <a:pt x="1793" y="45"/>
                      <a:pt x="1799" y="40"/>
                      <a:pt x="1799" y="33"/>
                    </a:cubicBezTo>
                    <a:cubicBezTo>
                      <a:pt x="1799" y="26"/>
                      <a:pt x="1793" y="20"/>
                      <a:pt x="1786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26" y="20"/>
                      <a:pt x="20" y="26"/>
                      <a:pt x="20" y="3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5" name="Freeform: Shape 81"/>
              <p:cNvSpPr>
                <a:spLocks/>
              </p:cNvSpPr>
              <p:nvPr/>
            </p:nvSpPr>
            <p:spPr bwMode="auto">
              <a:xfrm>
                <a:off x="2166937" y="2885975"/>
                <a:ext cx="2700338" cy="68263"/>
              </a:xfrm>
              <a:custGeom>
                <a:avLst/>
                <a:gdLst/>
                <a:ahLst/>
                <a:cxnLst>
                  <a:cxn ang="0">
                    <a:pos x="1799" y="23"/>
                  </a:cxn>
                  <a:cxn ang="0">
                    <a:pos x="1776" y="46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  <a:cxn ang="0">
                    <a:pos x="1776" y="0"/>
                  </a:cxn>
                  <a:cxn ang="0">
                    <a:pos x="1799" y="23"/>
                  </a:cxn>
                </a:cxnLst>
                <a:rect l="0" t="0" r="r" b="b"/>
                <a:pathLst>
                  <a:path w="1799" h="46">
                    <a:moveTo>
                      <a:pt x="1799" y="23"/>
                    </a:moveTo>
                    <a:cubicBezTo>
                      <a:pt x="1799" y="35"/>
                      <a:pt x="1789" y="46"/>
                      <a:pt x="1776" y="46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10" y="46"/>
                      <a:pt x="0" y="35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1776" y="0"/>
                      <a:pt x="1776" y="0"/>
                      <a:pt x="1776" y="0"/>
                    </a:cubicBezTo>
                    <a:cubicBezTo>
                      <a:pt x="1789" y="0"/>
                      <a:pt x="1799" y="10"/>
                      <a:pt x="1799" y="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6" name="Oval 82"/>
              <p:cNvSpPr>
                <a:spLocks/>
              </p:cNvSpPr>
              <p:nvPr/>
            </p:nvSpPr>
            <p:spPr bwMode="auto">
              <a:xfrm>
                <a:off x="4478337" y="2765325"/>
                <a:ext cx="309563" cy="309563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7" name="TextBox 83"/>
              <p:cNvSpPr txBox="1"/>
              <p:nvPr/>
            </p:nvSpPr>
            <p:spPr>
              <a:xfrm>
                <a:off x="4505069" y="2781300"/>
                <a:ext cx="272361" cy="212767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2"/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02</a:t>
                </a:r>
              </a:p>
            </p:txBody>
          </p:sp>
        </p:grpSp>
        <p:sp>
          <p:nvSpPr>
            <p:cNvPr id="7" name="Freeform: Shape 85"/>
            <p:cNvSpPr>
              <a:spLocks/>
            </p:cNvSpPr>
            <p:nvPr/>
          </p:nvSpPr>
          <p:spPr bwMode="auto">
            <a:xfrm>
              <a:off x="1824210" y="924566"/>
              <a:ext cx="455718" cy="2255343"/>
            </a:xfrm>
            <a:custGeom>
              <a:avLst/>
              <a:gdLst/>
              <a:ahLst/>
              <a:cxnLst>
                <a:cxn ang="0">
                  <a:pos x="72" y="1539"/>
                </a:cxn>
                <a:cxn ang="0">
                  <a:pos x="0" y="1467"/>
                </a:cxn>
                <a:cxn ang="0">
                  <a:pos x="0" y="72"/>
                </a:cxn>
                <a:cxn ang="0">
                  <a:pos x="72" y="0"/>
                </a:cxn>
                <a:cxn ang="0">
                  <a:pos x="239" y="0"/>
                </a:cxn>
                <a:cxn ang="0">
                  <a:pos x="311" y="72"/>
                </a:cxn>
                <a:cxn ang="0">
                  <a:pos x="311" y="1467"/>
                </a:cxn>
                <a:cxn ang="0">
                  <a:pos x="239" y="1539"/>
                </a:cxn>
                <a:cxn ang="0">
                  <a:pos x="72" y="1539"/>
                </a:cxn>
                <a:cxn ang="0">
                  <a:pos x="54" y="72"/>
                </a:cxn>
                <a:cxn ang="0">
                  <a:pos x="54" y="1467"/>
                </a:cxn>
                <a:cxn ang="0">
                  <a:pos x="72" y="1485"/>
                </a:cxn>
                <a:cxn ang="0">
                  <a:pos x="239" y="1485"/>
                </a:cxn>
                <a:cxn ang="0">
                  <a:pos x="257" y="1467"/>
                </a:cxn>
                <a:cxn ang="0">
                  <a:pos x="257" y="72"/>
                </a:cxn>
                <a:cxn ang="0">
                  <a:pos x="239" y="54"/>
                </a:cxn>
                <a:cxn ang="0">
                  <a:pos x="72" y="54"/>
                </a:cxn>
                <a:cxn ang="0">
                  <a:pos x="54" y="72"/>
                </a:cxn>
              </a:cxnLst>
              <a:rect l="0" t="0" r="r" b="b"/>
              <a:pathLst>
                <a:path w="311" h="1539">
                  <a:moveTo>
                    <a:pt x="72" y="1539"/>
                  </a:moveTo>
                  <a:cubicBezTo>
                    <a:pt x="32" y="1539"/>
                    <a:pt x="0" y="1506"/>
                    <a:pt x="0" y="1467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79" y="0"/>
                    <a:pt x="311" y="32"/>
                    <a:pt x="311" y="72"/>
                  </a:cubicBezTo>
                  <a:cubicBezTo>
                    <a:pt x="311" y="1467"/>
                    <a:pt x="311" y="1467"/>
                    <a:pt x="311" y="1467"/>
                  </a:cubicBezTo>
                  <a:cubicBezTo>
                    <a:pt x="311" y="1506"/>
                    <a:pt x="279" y="1539"/>
                    <a:pt x="239" y="1539"/>
                  </a:cubicBezTo>
                  <a:lnTo>
                    <a:pt x="72" y="1539"/>
                  </a:lnTo>
                  <a:close/>
                  <a:moveTo>
                    <a:pt x="54" y="72"/>
                  </a:moveTo>
                  <a:cubicBezTo>
                    <a:pt x="54" y="1467"/>
                    <a:pt x="54" y="1467"/>
                    <a:pt x="54" y="1467"/>
                  </a:cubicBezTo>
                  <a:cubicBezTo>
                    <a:pt x="54" y="1477"/>
                    <a:pt x="62" y="1485"/>
                    <a:pt x="72" y="1485"/>
                  </a:cubicBezTo>
                  <a:cubicBezTo>
                    <a:pt x="239" y="1485"/>
                    <a:pt x="239" y="1485"/>
                    <a:pt x="239" y="1485"/>
                  </a:cubicBezTo>
                  <a:cubicBezTo>
                    <a:pt x="249" y="1485"/>
                    <a:pt x="257" y="1477"/>
                    <a:pt x="257" y="1467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7" y="62"/>
                    <a:pt x="249" y="54"/>
                    <a:pt x="239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2" y="54"/>
                    <a:pt x="54" y="62"/>
                    <a:pt x="54" y="7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Freeform: Shape 86"/>
            <p:cNvSpPr>
              <a:spLocks/>
            </p:cNvSpPr>
            <p:nvPr/>
          </p:nvSpPr>
          <p:spPr bwMode="auto">
            <a:xfrm>
              <a:off x="1864512" y="964869"/>
              <a:ext cx="376666" cy="2174739"/>
            </a:xfrm>
            <a:custGeom>
              <a:avLst/>
              <a:gdLst/>
              <a:ahLst/>
              <a:cxnLst>
                <a:cxn ang="0">
                  <a:pos x="257" y="1440"/>
                </a:cxn>
                <a:cxn ang="0">
                  <a:pos x="212" y="1485"/>
                </a:cxn>
                <a:cxn ang="0">
                  <a:pos x="45" y="1485"/>
                </a:cxn>
                <a:cxn ang="0">
                  <a:pos x="0" y="1440"/>
                </a:cxn>
                <a:cxn ang="0">
                  <a:pos x="0" y="45"/>
                </a:cxn>
                <a:cxn ang="0">
                  <a:pos x="45" y="0"/>
                </a:cxn>
                <a:cxn ang="0">
                  <a:pos x="212" y="0"/>
                </a:cxn>
                <a:cxn ang="0">
                  <a:pos x="257" y="45"/>
                </a:cxn>
                <a:cxn ang="0">
                  <a:pos x="257" y="1440"/>
                </a:cxn>
              </a:cxnLst>
              <a:rect l="0" t="0" r="r" b="b"/>
              <a:pathLst>
                <a:path w="257" h="1485">
                  <a:moveTo>
                    <a:pt x="257" y="1440"/>
                  </a:moveTo>
                  <a:cubicBezTo>
                    <a:pt x="257" y="1464"/>
                    <a:pt x="237" y="1485"/>
                    <a:pt x="212" y="1485"/>
                  </a:cubicBezTo>
                  <a:cubicBezTo>
                    <a:pt x="45" y="1485"/>
                    <a:pt x="45" y="1485"/>
                    <a:pt x="45" y="1485"/>
                  </a:cubicBezTo>
                  <a:cubicBezTo>
                    <a:pt x="20" y="1485"/>
                    <a:pt x="0" y="1464"/>
                    <a:pt x="0" y="14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37" y="0"/>
                    <a:pt x="257" y="20"/>
                    <a:pt x="257" y="45"/>
                  </a:cubicBezTo>
                  <a:lnTo>
                    <a:pt x="257" y="14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" name="Oval 87"/>
            <p:cNvSpPr>
              <a:spLocks/>
            </p:cNvSpPr>
            <p:nvPr/>
          </p:nvSpPr>
          <p:spPr bwMode="auto">
            <a:xfrm>
              <a:off x="1410344" y="1730600"/>
              <a:ext cx="1297404" cy="12958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" name="Oval 88"/>
            <p:cNvSpPr>
              <a:spLocks/>
            </p:cNvSpPr>
            <p:nvPr/>
          </p:nvSpPr>
          <p:spPr bwMode="auto">
            <a:xfrm>
              <a:off x="1490946" y="1811203"/>
              <a:ext cx="1134646" cy="11346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none" lIns="121920" tIns="60960" rIns="121920" bIns="6096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tr-TR" altLang="zh-CN" sz="1867" b="1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TITLE HERE</a:t>
              </a:r>
              <a:endParaRPr lang="zh-CN" altLang="en-US" sz="1867" b="1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11" name="Group 6"/>
            <p:cNvGrpSpPr/>
            <p:nvPr/>
          </p:nvGrpSpPr>
          <p:grpSpPr>
            <a:xfrm>
              <a:off x="1086380" y="2178567"/>
              <a:ext cx="644826" cy="1201299"/>
              <a:chOff x="1448506" y="2904756"/>
              <a:chExt cx="859768" cy="1601731"/>
            </a:xfrm>
          </p:grpSpPr>
          <p:sp>
            <p:nvSpPr>
              <p:cNvPr id="62" name="Freeform: Shape 90"/>
              <p:cNvSpPr>
                <a:spLocks/>
              </p:cNvSpPr>
              <p:nvPr/>
            </p:nvSpPr>
            <p:spPr bwMode="auto">
              <a:xfrm>
                <a:off x="1448506" y="2904756"/>
                <a:ext cx="859768" cy="1599664"/>
              </a:xfrm>
              <a:custGeom>
                <a:avLst/>
                <a:gdLst/>
                <a:ahLst/>
                <a:cxnLst>
                  <a:cxn ang="0">
                    <a:pos x="311" y="819"/>
                  </a:cxn>
                  <a:cxn ang="0">
                    <a:pos x="386" y="637"/>
                  </a:cxn>
                  <a:cxn ang="0">
                    <a:pos x="367" y="344"/>
                  </a:cxn>
                  <a:cxn ang="0">
                    <a:pos x="274" y="5"/>
                  </a:cxn>
                  <a:cxn ang="0">
                    <a:pos x="220" y="49"/>
                  </a:cxn>
                  <a:cxn ang="0">
                    <a:pos x="14" y="340"/>
                  </a:cxn>
                  <a:cxn ang="0">
                    <a:pos x="74" y="680"/>
                  </a:cxn>
                  <a:cxn ang="0">
                    <a:pos x="22" y="814"/>
                  </a:cxn>
                  <a:cxn ang="0">
                    <a:pos x="311" y="819"/>
                  </a:cxn>
                </a:cxnLst>
                <a:rect l="0" t="0" r="r" b="b"/>
                <a:pathLst>
                  <a:path w="440" h="819">
                    <a:moveTo>
                      <a:pt x="311" y="819"/>
                    </a:moveTo>
                    <a:cubicBezTo>
                      <a:pt x="311" y="819"/>
                      <a:pt x="411" y="765"/>
                      <a:pt x="386" y="637"/>
                    </a:cubicBezTo>
                    <a:cubicBezTo>
                      <a:pt x="386" y="637"/>
                      <a:pt x="440" y="505"/>
                      <a:pt x="367" y="344"/>
                    </a:cubicBezTo>
                    <a:cubicBezTo>
                      <a:pt x="295" y="184"/>
                      <a:pt x="394" y="32"/>
                      <a:pt x="274" y="5"/>
                    </a:cubicBezTo>
                    <a:cubicBezTo>
                      <a:pt x="274" y="5"/>
                      <a:pt x="232" y="0"/>
                      <a:pt x="220" y="49"/>
                    </a:cubicBezTo>
                    <a:cubicBezTo>
                      <a:pt x="220" y="49"/>
                      <a:pt x="0" y="238"/>
                      <a:pt x="14" y="340"/>
                    </a:cubicBezTo>
                    <a:cubicBezTo>
                      <a:pt x="28" y="442"/>
                      <a:pt x="98" y="609"/>
                      <a:pt x="74" y="680"/>
                    </a:cubicBezTo>
                    <a:cubicBezTo>
                      <a:pt x="50" y="751"/>
                      <a:pt x="22" y="814"/>
                      <a:pt x="22" y="814"/>
                    </a:cubicBezTo>
                    <a:cubicBezTo>
                      <a:pt x="311" y="819"/>
                      <a:pt x="311" y="819"/>
                      <a:pt x="311" y="819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3" name="Freeform: Shape 91"/>
              <p:cNvSpPr>
                <a:spLocks/>
              </p:cNvSpPr>
              <p:nvPr/>
            </p:nvSpPr>
            <p:spPr bwMode="auto">
              <a:xfrm>
                <a:off x="1851522" y="3006027"/>
                <a:ext cx="20667" cy="18601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cubicBezTo>
                      <a:pt x="8" y="2"/>
                      <a:pt x="5" y="5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5" y="5"/>
                      <a:pt x="8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DBDBDB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4" name="Freeform: Shape 92"/>
              <p:cNvSpPr>
                <a:spLocks/>
              </p:cNvSpPr>
              <p:nvPr/>
            </p:nvSpPr>
            <p:spPr bwMode="auto">
              <a:xfrm>
                <a:off x="1679982" y="3006027"/>
                <a:ext cx="210808" cy="555956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87" y="9"/>
                  </a:cxn>
                  <a:cxn ang="0">
                    <a:pos x="21" y="175"/>
                  </a:cxn>
                  <a:cxn ang="0">
                    <a:pos x="91" y="284"/>
                  </a:cxn>
                  <a:cxn ang="0">
                    <a:pos x="95" y="138"/>
                  </a:cxn>
                  <a:cxn ang="0">
                    <a:pos x="98" y="0"/>
                  </a:cxn>
                </a:cxnLst>
                <a:rect l="0" t="0" r="r" b="b"/>
                <a:pathLst>
                  <a:path w="107" h="284">
                    <a:moveTo>
                      <a:pt x="98" y="0"/>
                    </a:moveTo>
                    <a:cubicBezTo>
                      <a:pt x="95" y="2"/>
                      <a:pt x="92" y="5"/>
                      <a:pt x="87" y="9"/>
                    </a:cubicBezTo>
                    <a:cubicBezTo>
                      <a:pt x="78" y="69"/>
                      <a:pt x="39" y="141"/>
                      <a:pt x="21" y="175"/>
                    </a:cubicBezTo>
                    <a:cubicBezTo>
                      <a:pt x="0" y="215"/>
                      <a:pt x="91" y="284"/>
                      <a:pt x="91" y="284"/>
                    </a:cubicBezTo>
                    <a:cubicBezTo>
                      <a:pt x="91" y="284"/>
                      <a:pt x="107" y="208"/>
                      <a:pt x="95" y="138"/>
                    </a:cubicBezTo>
                    <a:cubicBezTo>
                      <a:pt x="87" y="92"/>
                      <a:pt x="93" y="34"/>
                      <a:pt x="98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5" name="Freeform: Shape 93"/>
              <p:cNvSpPr>
                <a:spLocks/>
              </p:cNvSpPr>
              <p:nvPr/>
            </p:nvSpPr>
            <p:spPr bwMode="auto">
              <a:xfrm>
                <a:off x="1915592" y="2968826"/>
                <a:ext cx="144672" cy="109538"/>
              </a:xfrm>
              <a:custGeom>
                <a:avLst/>
                <a:gdLst/>
                <a:ahLst/>
                <a:cxnLst>
                  <a:cxn ang="0">
                    <a:pos x="73" y="33"/>
                  </a:cxn>
                  <a:cxn ang="0">
                    <a:pos x="61" y="49"/>
                  </a:cxn>
                  <a:cxn ang="0">
                    <a:pos x="21" y="55"/>
                  </a:cxn>
                  <a:cxn ang="0">
                    <a:pos x="5" y="44"/>
                  </a:cxn>
                  <a:cxn ang="0">
                    <a:pos x="1" y="23"/>
                  </a:cxn>
                  <a:cxn ang="0">
                    <a:pos x="13" y="7"/>
                  </a:cxn>
                  <a:cxn ang="0">
                    <a:pos x="53" y="1"/>
                  </a:cxn>
                  <a:cxn ang="0">
                    <a:pos x="69" y="13"/>
                  </a:cxn>
                  <a:cxn ang="0">
                    <a:pos x="73" y="33"/>
                  </a:cxn>
                </a:cxnLst>
                <a:rect l="0" t="0" r="r" b="b"/>
                <a:pathLst>
                  <a:path w="74" h="56">
                    <a:moveTo>
                      <a:pt x="73" y="33"/>
                    </a:moveTo>
                    <a:cubicBezTo>
                      <a:pt x="74" y="40"/>
                      <a:pt x="69" y="47"/>
                      <a:pt x="61" y="49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13" y="56"/>
                      <a:pt x="6" y="51"/>
                      <a:pt x="5" y="4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16"/>
                      <a:pt x="5" y="9"/>
                      <a:pt x="1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61" y="0"/>
                      <a:pt x="68" y="5"/>
                      <a:pt x="69" y="13"/>
                    </a:cubicBezTo>
                    <a:lnTo>
                      <a:pt x="73" y="3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6" name="Freeform: Shape 94"/>
              <p:cNvSpPr>
                <a:spLocks/>
              </p:cNvSpPr>
              <p:nvPr/>
            </p:nvSpPr>
            <p:spPr bwMode="auto">
              <a:xfrm>
                <a:off x="2118133" y="3411110"/>
                <a:ext cx="4133" cy="20667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0" y="0"/>
                  </a:cxn>
                </a:cxnLst>
                <a:rect l="0" t="0" r="r" b="b"/>
                <a:pathLst>
                  <a:path w="2" h="11">
                    <a:moveTo>
                      <a:pt x="2" y="1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moveTo>
                      <a:pt x="0" y="0"/>
                    </a:moveTo>
                    <a:cubicBezTo>
                      <a:pt x="0" y="4"/>
                      <a:pt x="1" y="7"/>
                      <a:pt x="2" y="11"/>
                    </a:cubicBezTo>
                    <a:cubicBezTo>
                      <a:pt x="1" y="7"/>
                      <a:pt x="0" y="4"/>
                      <a:pt x="0" y="0"/>
                    </a:cubicBezTo>
                  </a:path>
                </a:pathLst>
              </a:custGeom>
              <a:solidFill>
                <a:srgbClr val="9E1D1D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7" name="Freeform: Shape 95"/>
              <p:cNvSpPr>
                <a:spLocks/>
              </p:cNvSpPr>
              <p:nvPr/>
            </p:nvSpPr>
            <p:spPr bwMode="auto">
              <a:xfrm>
                <a:off x="2116066" y="3398710"/>
                <a:ext cx="10334" cy="599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30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" h="30">
                    <a:moveTo>
                      <a:pt x="0" y="0"/>
                    </a:moveTo>
                    <a:cubicBezTo>
                      <a:pt x="1" y="9"/>
                      <a:pt x="2" y="19"/>
                      <a:pt x="5" y="30"/>
                    </a:cubicBezTo>
                    <a:cubicBezTo>
                      <a:pt x="4" y="26"/>
                      <a:pt x="3" y="22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3"/>
                      <a:pt x="1" y="10"/>
                      <a:pt x="1" y="6"/>
                    </a:cubicBezTo>
                    <a:cubicBezTo>
                      <a:pt x="1" y="4"/>
                      <a:pt x="0" y="2"/>
                      <a:pt x="0" y="0"/>
                    </a:cubicBezTo>
                  </a:path>
                </a:pathLst>
              </a:custGeom>
              <a:solidFill>
                <a:srgbClr val="FFB57D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8" name="Freeform: Shape 96"/>
              <p:cNvSpPr>
                <a:spLocks/>
              </p:cNvSpPr>
              <p:nvPr/>
            </p:nvSpPr>
            <p:spPr bwMode="auto">
              <a:xfrm>
                <a:off x="2016862" y="4504420"/>
                <a:ext cx="39269" cy="20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9" name="Freeform: Shape 97"/>
              <p:cNvSpPr>
                <a:spLocks/>
              </p:cNvSpPr>
              <p:nvPr/>
            </p:nvSpPr>
            <p:spPr bwMode="auto">
              <a:xfrm>
                <a:off x="2016862" y="4504420"/>
                <a:ext cx="39269" cy="20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lnTo>
                      <a:pt x="0" y="0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0" name="Freeform: Shape 98"/>
              <p:cNvSpPr>
                <a:spLocks/>
              </p:cNvSpPr>
              <p:nvPr/>
            </p:nvSpPr>
            <p:spPr bwMode="auto">
              <a:xfrm>
                <a:off x="2016862" y="3485513"/>
                <a:ext cx="223209" cy="1018908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9" y="332"/>
                  </a:cxn>
                  <a:cxn ang="0">
                    <a:pos x="0" y="522"/>
                  </a:cxn>
                  <a:cxn ang="0">
                    <a:pos x="20" y="522"/>
                  </a:cxn>
                  <a:cxn ang="0">
                    <a:pos x="99" y="380"/>
                  </a:cxn>
                  <a:cxn ang="0">
                    <a:pos x="95" y="340"/>
                  </a:cxn>
                  <a:cxn ang="0">
                    <a:pos x="95" y="340"/>
                  </a:cxn>
                  <a:cxn ang="0">
                    <a:pos x="95" y="340"/>
                  </a:cxn>
                  <a:cxn ang="0">
                    <a:pos x="114" y="220"/>
                  </a:cxn>
                  <a:cxn ang="0">
                    <a:pos x="76" y="47"/>
                  </a:cxn>
                  <a:cxn ang="0">
                    <a:pos x="76" y="47"/>
                  </a:cxn>
                  <a:cxn ang="0">
                    <a:pos x="60" y="0"/>
                  </a:cxn>
                </a:cxnLst>
                <a:rect l="0" t="0" r="r" b="b"/>
                <a:pathLst>
                  <a:path w="114" h="522">
                    <a:moveTo>
                      <a:pt x="60" y="0"/>
                    </a:moveTo>
                    <a:cubicBezTo>
                      <a:pt x="71" y="49"/>
                      <a:pt x="111" y="238"/>
                      <a:pt x="69" y="332"/>
                    </a:cubicBezTo>
                    <a:cubicBezTo>
                      <a:pt x="69" y="332"/>
                      <a:pt x="74" y="460"/>
                      <a:pt x="0" y="522"/>
                    </a:cubicBezTo>
                    <a:cubicBezTo>
                      <a:pt x="20" y="522"/>
                      <a:pt x="20" y="522"/>
                      <a:pt x="20" y="522"/>
                    </a:cubicBezTo>
                    <a:cubicBezTo>
                      <a:pt x="20" y="522"/>
                      <a:pt x="99" y="479"/>
                      <a:pt x="99" y="380"/>
                    </a:cubicBezTo>
                    <a:cubicBezTo>
                      <a:pt x="99" y="368"/>
                      <a:pt x="98" y="354"/>
                      <a:pt x="95" y="340"/>
                    </a:cubicBezTo>
                    <a:cubicBezTo>
                      <a:pt x="95" y="340"/>
                      <a:pt x="95" y="340"/>
                      <a:pt x="95" y="340"/>
                    </a:cubicBezTo>
                    <a:cubicBezTo>
                      <a:pt x="95" y="340"/>
                      <a:pt x="95" y="340"/>
                      <a:pt x="95" y="340"/>
                    </a:cubicBezTo>
                    <a:cubicBezTo>
                      <a:pt x="95" y="340"/>
                      <a:pt x="114" y="293"/>
                      <a:pt x="114" y="220"/>
                    </a:cubicBezTo>
                    <a:cubicBezTo>
                      <a:pt x="114" y="172"/>
                      <a:pt x="105" y="112"/>
                      <a:pt x="76" y="47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69" y="32"/>
                      <a:pt x="64" y="16"/>
                      <a:pt x="60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12" name="Freeform: Shape 99"/>
            <p:cNvSpPr>
              <a:spLocks/>
            </p:cNvSpPr>
            <p:nvPr/>
          </p:nvSpPr>
          <p:spPr bwMode="auto">
            <a:xfrm>
              <a:off x="630662" y="3303913"/>
              <a:ext cx="928488" cy="1847676"/>
            </a:xfrm>
            <a:custGeom>
              <a:avLst/>
              <a:gdLst/>
              <a:ahLst/>
              <a:cxnLst>
                <a:cxn ang="0">
                  <a:pos x="350" y="848"/>
                </a:cxn>
                <a:cxn ang="0">
                  <a:pos x="0" y="848"/>
                </a:cxn>
                <a:cxn ang="0">
                  <a:pos x="277" y="0"/>
                </a:cxn>
                <a:cxn ang="0">
                  <a:pos x="599" y="87"/>
                </a:cxn>
                <a:cxn ang="0">
                  <a:pos x="350" y="848"/>
                </a:cxn>
              </a:cxnLst>
              <a:rect l="0" t="0" r="r" b="b"/>
              <a:pathLst>
                <a:path w="599" h="848">
                  <a:moveTo>
                    <a:pt x="350" y="848"/>
                  </a:moveTo>
                  <a:lnTo>
                    <a:pt x="0" y="848"/>
                  </a:lnTo>
                  <a:lnTo>
                    <a:pt x="277" y="0"/>
                  </a:lnTo>
                  <a:lnTo>
                    <a:pt x="599" y="87"/>
                  </a:lnTo>
                  <a:lnTo>
                    <a:pt x="350" y="84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" name="Freeform: Shape 100"/>
            <p:cNvSpPr>
              <a:spLocks/>
            </p:cNvSpPr>
            <p:nvPr/>
          </p:nvSpPr>
          <p:spPr bwMode="auto">
            <a:xfrm>
              <a:off x="630662" y="3303913"/>
              <a:ext cx="928488" cy="1314453"/>
            </a:xfrm>
            <a:custGeom>
              <a:avLst/>
              <a:gdLst/>
              <a:ahLst/>
              <a:cxnLst>
                <a:cxn ang="0">
                  <a:pos x="350" y="848"/>
                </a:cxn>
                <a:cxn ang="0">
                  <a:pos x="0" y="848"/>
                </a:cxn>
                <a:cxn ang="0">
                  <a:pos x="277" y="0"/>
                </a:cxn>
                <a:cxn ang="0">
                  <a:pos x="599" y="87"/>
                </a:cxn>
                <a:cxn ang="0">
                  <a:pos x="350" y="848"/>
                </a:cxn>
              </a:cxnLst>
              <a:rect l="0" t="0" r="r" b="b"/>
              <a:pathLst>
                <a:path w="599" h="848">
                  <a:moveTo>
                    <a:pt x="350" y="848"/>
                  </a:moveTo>
                  <a:lnTo>
                    <a:pt x="0" y="848"/>
                  </a:lnTo>
                  <a:lnTo>
                    <a:pt x="277" y="0"/>
                  </a:lnTo>
                  <a:lnTo>
                    <a:pt x="599" y="87"/>
                  </a:lnTo>
                  <a:lnTo>
                    <a:pt x="350" y="84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" name="Freeform: Shape 101"/>
            <p:cNvSpPr>
              <a:spLocks/>
            </p:cNvSpPr>
            <p:nvPr/>
          </p:nvSpPr>
          <p:spPr bwMode="auto">
            <a:xfrm>
              <a:off x="1173183" y="3410869"/>
              <a:ext cx="385966" cy="1207500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189" y="2"/>
                </a:cxn>
                <a:cxn ang="0">
                  <a:pos x="249" y="18"/>
                </a:cxn>
                <a:cxn ang="0">
                  <a:pos x="0" y="779"/>
                </a:cxn>
                <a:cxn ang="0">
                  <a:pos x="249" y="18"/>
                </a:cxn>
                <a:cxn ang="0">
                  <a:pos x="189" y="0"/>
                </a:cxn>
              </a:cxnLst>
              <a:rect l="0" t="0" r="r" b="b"/>
              <a:pathLst>
                <a:path w="249" h="779">
                  <a:moveTo>
                    <a:pt x="189" y="0"/>
                  </a:moveTo>
                  <a:lnTo>
                    <a:pt x="189" y="2"/>
                  </a:lnTo>
                  <a:lnTo>
                    <a:pt x="249" y="18"/>
                  </a:lnTo>
                  <a:lnTo>
                    <a:pt x="0" y="779"/>
                  </a:lnTo>
                  <a:lnTo>
                    <a:pt x="249" y="1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" name="Freeform: Shape 102"/>
            <p:cNvSpPr>
              <a:spLocks/>
            </p:cNvSpPr>
            <p:nvPr/>
          </p:nvSpPr>
          <p:spPr bwMode="auto">
            <a:xfrm>
              <a:off x="1173183" y="3410869"/>
              <a:ext cx="385966" cy="1207500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189" y="2"/>
                </a:cxn>
                <a:cxn ang="0">
                  <a:pos x="249" y="18"/>
                </a:cxn>
                <a:cxn ang="0">
                  <a:pos x="0" y="779"/>
                </a:cxn>
                <a:cxn ang="0">
                  <a:pos x="249" y="18"/>
                </a:cxn>
                <a:cxn ang="0">
                  <a:pos x="189" y="0"/>
                </a:cxn>
              </a:cxnLst>
              <a:rect l="0" t="0" r="r" b="b"/>
              <a:pathLst>
                <a:path w="249" h="779">
                  <a:moveTo>
                    <a:pt x="189" y="0"/>
                  </a:moveTo>
                  <a:lnTo>
                    <a:pt x="189" y="2"/>
                  </a:lnTo>
                  <a:lnTo>
                    <a:pt x="249" y="18"/>
                  </a:lnTo>
                  <a:lnTo>
                    <a:pt x="0" y="779"/>
                  </a:lnTo>
                  <a:lnTo>
                    <a:pt x="249" y="18"/>
                  </a:lnTo>
                  <a:lnTo>
                    <a:pt x="18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" name="Freeform: Shape 103"/>
            <p:cNvSpPr>
              <a:spLocks/>
            </p:cNvSpPr>
            <p:nvPr/>
          </p:nvSpPr>
          <p:spPr bwMode="auto">
            <a:xfrm>
              <a:off x="1073979" y="3413966"/>
              <a:ext cx="491370" cy="1737976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777"/>
                </a:cxn>
                <a:cxn ang="0">
                  <a:pos x="68" y="777"/>
                </a:cxn>
                <a:cxn ang="0">
                  <a:pos x="317" y="16"/>
                </a:cxn>
                <a:cxn ang="0">
                  <a:pos x="257" y="0"/>
                </a:cxn>
              </a:cxnLst>
              <a:rect l="0" t="0" r="r" b="b"/>
              <a:pathLst>
                <a:path w="317" h="777">
                  <a:moveTo>
                    <a:pt x="257" y="0"/>
                  </a:moveTo>
                  <a:lnTo>
                    <a:pt x="0" y="777"/>
                  </a:lnTo>
                  <a:lnTo>
                    <a:pt x="68" y="777"/>
                  </a:lnTo>
                  <a:lnTo>
                    <a:pt x="317" y="16"/>
                  </a:lnTo>
                  <a:lnTo>
                    <a:pt x="257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" name="Freeform: Shape 104"/>
            <p:cNvSpPr>
              <a:spLocks/>
            </p:cNvSpPr>
            <p:nvPr/>
          </p:nvSpPr>
          <p:spPr bwMode="auto">
            <a:xfrm>
              <a:off x="987177" y="3224860"/>
              <a:ext cx="658777" cy="337913"/>
            </a:xfrm>
            <a:custGeom>
              <a:avLst/>
              <a:gdLst/>
              <a:ahLst/>
              <a:cxnLst>
                <a:cxn ang="0">
                  <a:pos x="441" y="180"/>
                </a:cxn>
                <a:cxn ang="0">
                  <a:pos x="377" y="223"/>
                </a:cxn>
                <a:cxn ang="0">
                  <a:pos x="39" y="122"/>
                </a:cxn>
                <a:cxn ang="0">
                  <a:pos x="9" y="50"/>
                </a:cxn>
                <a:cxn ang="0">
                  <a:pos x="73" y="7"/>
                </a:cxn>
                <a:cxn ang="0">
                  <a:pos x="411" y="109"/>
                </a:cxn>
                <a:cxn ang="0">
                  <a:pos x="441" y="180"/>
                </a:cxn>
              </a:cxnLst>
              <a:rect l="0" t="0" r="r" b="b"/>
              <a:pathLst>
                <a:path w="450" h="231">
                  <a:moveTo>
                    <a:pt x="441" y="180"/>
                  </a:moveTo>
                  <a:cubicBezTo>
                    <a:pt x="431" y="212"/>
                    <a:pt x="403" y="231"/>
                    <a:pt x="377" y="223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13" y="114"/>
                    <a:pt x="0" y="82"/>
                    <a:pt x="9" y="50"/>
                  </a:cubicBezTo>
                  <a:cubicBezTo>
                    <a:pt x="19" y="19"/>
                    <a:pt x="47" y="0"/>
                    <a:pt x="73" y="7"/>
                  </a:cubicBezTo>
                  <a:cubicBezTo>
                    <a:pt x="411" y="109"/>
                    <a:pt x="411" y="109"/>
                    <a:pt x="411" y="109"/>
                  </a:cubicBezTo>
                  <a:cubicBezTo>
                    <a:pt x="437" y="117"/>
                    <a:pt x="450" y="149"/>
                    <a:pt x="441" y="18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" name="Freeform: Shape 108"/>
            <p:cNvSpPr>
              <a:spLocks/>
            </p:cNvSpPr>
            <p:nvPr/>
          </p:nvSpPr>
          <p:spPr bwMode="auto">
            <a:xfrm>
              <a:off x="1487846" y="3393817"/>
              <a:ext cx="91454" cy="89903"/>
            </a:xfrm>
            <a:custGeom>
              <a:avLst/>
              <a:gdLst/>
              <a:ahLst/>
              <a:cxnLst>
                <a:cxn ang="0">
                  <a:pos x="58" y="39"/>
                </a:cxn>
                <a:cxn ang="0">
                  <a:pos x="23" y="58"/>
                </a:cxn>
                <a:cxn ang="0">
                  <a:pos x="5" y="23"/>
                </a:cxn>
                <a:cxn ang="0">
                  <a:pos x="39" y="5"/>
                </a:cxn>
                <a:cxn ang="0">
                  <a:pos x="58" y="39"/>
                </a:cxn>
              </a:cxnLst>
              <a:rect l="0" t="0" r="r" b="b"/>
              <a:pathLst>
                <a:path w="62" h="62">
                  <a:moveTo>
                    <a:pt x="58" y="39"/>
                  </a:moveTo>
                  <a:cubicBezTo>
                    <a:pt x="53" y="54"/>
                    <a:pt x="38" y="62"/>
                    <a:pt x="23" y="58"/>
                  </a:cubicBezTo>
                  <a:cubicBezTo>
                    <a:pt x="8" y="53"/>
                    <a:pt x="0" y="38"/>
                    <a:pt x="5" y="23"/>
                  </a:cubicBezTo>
                  <a:cubicBezTo>
                    <a:pt x="9" y="9"/>
                    <a:pt x="24" y="0"/>
                    <a:pt x="39" y="5"/>
                  </a:cubicBezTo>
                  <a:cubicBezTo>
                    <a:pt x="54" y="9"/>
                    <a:pt x="62" y="24"/>
                    <a:pt x="58" y="3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" name="Rectangle 123"/>
            <p:cNvSpPr>
              <a:spLocks/>
            </p:cNvSpPr>
            <p:nvPr/>
          </p:nvSpPr>
          <p:spPr bwMode="auto">
            <a:xfrm>
              <a:off x="4231457" y="3807683"/>
              <a:ext cx="446418" cy="13501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" name="Rectangle 124"/>
            <p:cNvSpPr>
              <a:spLocks/>
            </p:cNvSpPr>
            <p:nvPr/>
          </p:nvSpPr>
          <p:spPr bwMode="auto">
            <a:xfrm>
              <a:off x="4231457" y="3807683"/>
              <a:ext cx="446418" cy="810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Freeform: Shape 125"/>
            <p:cNvSpPr>
              <a:spLocks/>
            </p:cNvSpPr>
            <p:nvPr/>
          </p:nvSpPr>
          <p:spPr bwMode="auto">
            <a:xfrm>
              <a:off x="4564722" y="3807683"/>
              <a:ext cx="113155" cy="810684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0"/>
                </a:cxn>
                <a:cxn ang="0">
                  <a:pos x="73" y="0"/>
                </a:cxn>
                <a:cxn ang="0">
                  <a:pos x="73" y="523"/>
                </a:cxn>
                <a:cxn ang="0">
                  <a:pos x="73" y="523"/>
                </a:cxn>
                <a:cxn ang="0">
                  <a:pos x="73" y="0"/>
                </a:cxn>
              </a:cxnLst>
              <a:rect l="0" t="0" r="r" b="b"/>
              <a:pathLst>
                <a:path w="73" h="523">
                  <a:moveTo>
                    <a:pt x="73" y="0"/>
                  </a:moveTo>
                  <a:lnTo>
                    <a:pt x="0" y="0"/>
                  </a:lnTo>
                  <a:lnTo>
                    <a:pt x="73" y="0"/>
                  </a:lnTo>
                  <a:lnTo>
                    <a:pt x="73" y="523"/>
                  </a:lnTo>
                  <a:lnTo>
                    <a:pt x="73" y="52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" name="Freeform: Shape 126"/>
            <p:cNvSpPr>
              <a:spLocks/>
            </p:cNvSpPr>
            <p:nvPr/>
          </p:nvSpPr>
          <p:spPr bwMode="auto">
            <a:xfrm>
              <a:off x="4564722" y="3807683"/>
              <a:ext cx="113155" cy="810684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0"/>
                </a:cxn>
                <a:cxn ang="0">
                  <a:pos x="73" y="0"/>
                </a:cxn>
                <a:cxn ang="0">
                  <a:pos x="73" y="523"/>
                </a:cxn>
                <a:cxn ang="0">
                  <a:pos x="73" y="523"/>
                </a:cxn>
                <a:cxn ang="0">
                  <a:pos x="73" y="0"/>
                </a:cxn>
              </a:cxnLst>
              <a:rect l="0" t="0" r="r" b="b"/>
              <a:pathLst>
                <a:path w="73" h="523">
                  <a:moveTo>
                    <a:pt x="73" y="0"/>
                  </a:moveTo>
                  <a:lnTo>
                    <a:pt x="0" y="0"/>
                  </a:lnTo>
                  <a:lnTo>
                    <a:pt x="73" y="0"/>
                  </a:lnTo>
                  <a:lnTo>
                    <a:pt x="73" y="523"/>
                  </a:lnTo>
                  <a:lnTo>
                    <a:pt x="73" y="523"/>
                  </a:lnTo>
                  <a:lnTo>
                    <a:pt x="7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" name="Rectangle 127"/>
            <p:cNvSpPr>
              <a:spLocks/>
            </p:cNvSpPr>
            <p:nvPr/>
          </p:nvSpPr>
          <p:spPr bwMode="auto">
            <a:xfrm>
              <a:off x="4564722" y="3807684"/>
              <a:ext cx="113155" cy="13439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24" name="Group 4"/>
            <p:cNvGrpSpPr/>
            <p:nvPr/>
          </p:nvGrpSpPr>
          <p:grpSpPr>
            <a:xfrm>
              <a:off x="3929196" y="2446728"/>
              <a:ext cx="858735" cy="1337706"/>
              <a:chOff x="5238926" y="3262304"/>
              <a:chExt cx="1144979" cy="1783606"/>
            </a:xfrm>
          </p:grpSpPr>
          <p:sp>
            <p:nvSpPr>
              <p:cNvPr id="50" name="Freeform: Shape 110"/>
              <p:cNvSpPr>
                <a:spLocks/>
              </p:cNvSpPr>
              <p:nvPr/>
            </p:nvSpPr>
            <p:spPr bwMode="auto">
              <a:xfrm>
                <a:off x="5238926" y="3262304"/>
                <a:ext cx="1144979" cy="1783606"/>
              </a:xfrm>
              <a:custGeom>
                <a:avLst/>
                <a:gdLst/>
                <a:ahLst/>
                <a:cxnLst>
                  <a:cxn ang="0">
                    <a:pos x="527" y="913"/>
                  </a:cxn>
                  <a:cxn ang="0">
                    <a:pos x="527" y="865"/>
                  </a:cxn>
                  <a:cxn ang="0">
                    <a:pos x="555" y="728"/>
                  </a:cxn>
                  <a:cxn ang="0">
                    <a:pos x="586" y="609"/>
                  </a:cxn>
                  <a:cxn ang="0">
                    <a:pos x="586" y="421"/>
                  </a:cxn>
                  <a:cxn ang="0">
                    <a:pos x="586" y="420"/>
                  </a:cxn>
                  <a:cxn ang="0">
                    <a:pos x="586" y="418"/>
                  </a:cxn>
                  <a:cxn ang="0">
                    <a:pos x="574" y="375"/>
                  </a:cxn>
                  <a:cxn ang="0">
                    <a:pos x="508" y="344"/>
                  </a:cxn>
                  <a:cxn ang="0">
                    <a:pos x="504" y="344"/>
                  </a:cxn>
                  <a:cxn ang="0">
                    <a:pos x="494" y="337"/>
                  </a:cxn>
                  <a:cxn ang="0">
                    <a:pos x="494" y="337"/>
                  </a:cxn>
                  <a:cxn ang="0">
                    <a:pos x="494" y="337"/>
                  </a:cxn>
                  <a:cxn ang="0">
                    <a:pos x="492" y="333"/>
                  </a:cxn>
                  <a:cxn ang="0">
                    <a:pos x="484" y="323"/>
                  </a:cxn>
                  <a:cxn ang="0">
                    <a:pos x="441" y="307"/>
                  </a:cxn>
                  <a:cxn ang="0">
                    <a:pos x="413" y="311"/>
                  </a:cxn>
                  <a:cxn ang="0">
                    <a:pos x="402" y="306"/>
                  </a:cxn>
                  <a:cxn ang="0">
                    <a:pos x="401" y="305"/>
                  </a:cxn>
                  <a:cxn ang="0">
                    <a:pos x="398" y="300"/>
                  </a:cxn>
                  <a:cxn ang="0">
                    <a:pos x="386" y="286"/>
                  </a:cxn>
                  <a:cxn ang="0">
                    <a:pos x="342" y="267"/>
                  </a:cxn>
                  <a:cxn ang="0">
                    <a:pos x="323" y="270"/>
                  </a:cxn>
                  <a:cxn ang="0">
                    <a:pos x="314" y="268"/>
                  </a:cxn>
                  <a:cxn ang="0">
                    <a:pos x="310" y="260"/>
                  </a:cxn>
                  <a:cxn ang="0">
                    <a:pos x="310" y="57"/>
                  </a:cxn>
                  <a:cxn ang="0">
                    <a:pos x="310" y="55"/>
                  </a:cxn>
                  <a:cxn ang="0">
                    <a:pos x="308" y="49"/>
                  </a:cxn>
                  <a:cxn ang="0">
                    <a:pos x="297" y="29"/>
                  </a:cxn>
                  <a:cxn ang="0">
                    <a:pos x="249" y="0"/>
                  </a:cxn>
                  <a:cxn ang="0">
                    <a:pos x="248" y="0"/>
                  </a:cxn>
                  <a:cxn ang="0">
                    <a:pos x="196" y="26"/>
                  </a:cxn>
                  <a:cxn ang="0">
                    <a:pos x="178" y="64"/>
                  </a:cxn>
                  <a:cxn ang="0">
                    <a:pos x="178" y="66"/>
                  </a:cxn>
                  <a:cxn ang="0">
                    <a:pos x="178" y="440"/>
                  </a:cxn>
                  <a:cxn ang="0">
                    <a:pos x="164" y="449"/>
                  </a:cxn>
                  <a:cxn ang="0">
                    <a:pos x="153" y="448"/>
                  </a:cxn>
                  <a:cxn ang="0">
                    <a:pos x="118" y="417"/>
                  </a:cxn>
                  <a:cxn ang="0">
                    <a:pos x="104" y="409"/>
                  </a:cxn>
                  <a:cxn ang="0">
                    <a:pos x="64" y="397"/>
                  </a:cxn>
                  <a:cxn ang="0">
                    <a:pos x="61" y="397"/>
                  </a:cxn>
                  <a:cxn ang="0">
                    <a:pos x="20" y="413"/>
                  </a:cxn>
                  <a:cxn ang="0">
                    <a:pos x="0" y="456"/>
                  </a:cxn>
                  <a:cxn ang="0">
                    <a:pos x="0" y="456"/>
                  </a:cxn>
                  <a:cxn ang="0">
                    <a:pos x="27" y="510"/>
                  </a:cxn>
                  <a:cxn ang="0">
                    <a:pos x="82" y="568"/>
                  </a:cxn>
                  <a:cxn ang="0">
                    <a:pos x="100" y="611"/>
                  </a:cxn>
                  <a:cxn ang="0">
                    <a:pos x="141" y="686"/>
                  </a:cxn>
                  <a:cxn ang="0">
                    <a:pos x="190" y="895"/>
                  </a:cxn>
                  <a:cxn ang="0">
                    <a:pos x="190" y="913"/>
                  </a:cxn>
                  <a:cxn ang="0">
                    <a:pos x="527" y="913"/>
                  </a:cxn>
                </a:cxnLst>
                <a:rect l="0" t="0" r="r" b="b"/>
                <a:pathLst>
                  <a:path w="586" h="913">
                    <a:moveTo>
                      <a:pt x="527" y="913"/>
                    </a:moveTo>
                    <a:cubicBezTo>
                      <a:pt x="527" y="865"/>
                      <a:pt x="527" y="865"/>
                      <a:pt x="527" y="865"/>
                    </a:cubicBezTo>
                    <a:cubicBezTo>
                      <a:pt x="527" y="862"/>
                      <a:pt x="528" y="794"/>
                      <a:pt x="555" y="728"/>
                    </a:cubicBezTo>
                    <a:cubicBezTo>
                      <a:pt x="582" y="662"/>
                      <a:pt x="586" y="624"/>
                      <a:pt x="586" y="609"/>
                    </a:cubicBezTo>
                    <a:cubicBezTo>
                      <a:pt x="586" y="421"/>
                      <a:pt x="586" y="421"/>
                      <a:pt x="586" y="421"/>
                    </a:cubicBezTo>
                    <a:cubicBezTo>
                      <a:pt x="586" y="420"/>
                      <a:pt x="586" y="420"/>
                      <a:pt x="586" y="420"/>
                    </a:cubicBezTo>
                    <a:cubicBezTo>
                      <a:pt x="586" y="420"/>
                      <a:pt x="586" y="420"/>
                      <a:pt x="586" y="418"/>
                    </a:cubicBezTo>
                    <a:cubicBezTo>
                      <a:pt x="586" y="411"/>
                      <a:pt x="584" y="392"/>
                      <a:pt x="574" y="375"/>
                    </a:cubicBezTo>
                    <a:cubicBezTo>
                      <a:pt x="564" y="359"/>
                      <a:pt x="547" y="344"/>
                      <a:pt x="508" y="344"/>
                    </a:cubicBezTo>
                    <a:cubicBezTo>
                      <a:pt x="506" y="344"/>
                      <a:pt x="505" y="344"/>
                      <a:pt x="504" y="344"/>
                    </a:cubicBezTo>
                    <a:cubicBezTo>
                      <a:pt x="500" y="344"/>
                      <a:pt x="496" y="341"/>
                      <a:pt x="494" y="337"/>
                    </a:cubicBezTo>
                    <a:cubicBezTo>
                      <a:pt x="494" y="337"/>
                      <a:pt x="494" y="337"/>
                      <a:pt x="494" y="337"/>
                    </a:cubicBezTo>
                    <a:cubicBezTo>
                      <a:pt x="494" y="337"/>
                      <a:pt x="494" y="337"/>
                      <a:pt x="494" y="337"/>
                    </a:cubicBezTo>
                    <a:cubicBezTo>
                      <a:pt x="494" y="336"/>
                      <a:pt x="493" y="335"/>
                      <a:pt x="492" y="333"/>
                    </a:cubicBezTo>
                    <a:cubicBezTo>
                      <a:pt x="490" y="331"/>
                      <a:pt x="488" y="327"/>
                      <a:pt x="484" y="323"/>
                    </a:cubicBezTo>
                    <a:cubicBezTo>
                      <a:pt x="476" y="315"/>
                      <a:pt x="463" y="307"/>
                      <a:pt x="441" y="307"/>
                    </a:cubicBezTo>
                    <a:cubicBezTo>
                      <a:pt x="433" y="307"/>
                      <a:pt x="424" y="308"/>
                      <a:pt x="413" y="311"/>
                    </a:cubicBezTo>
                    <a:cubicBezTo>
                      <a:pt x="409" y="312"/>
                      <a:pt x="404" y="310"/>
                      <a:pt x="402" y="306"/>
                    </a:cubicBezTo>
                    <a:cubicBezTo>
                      <a:pt x="402" y="306"/>
                      <a:pt x="402" y="306"/>
                      <a:pt x="401" y="305"/>
                    </a:cubicBezTo>
                    <a:cubicBezTo>
                      <a:pt x="401" y="304"/>
                      <a:pt x="400" y="302"/>
                      <a:pt x="398" y="300"/>
                    </a:cubicBezTo>
                    <a:cubicBezTo>
                      <a:pt x="396" y="297"/>
                      <a:pt x="391" y="291"/>
                      <a:pt x="386" y="286"/>
                    </a:cubicBezTo>
                    <a:cubicBezTo>
                      <a:pt x="375" y="276"/>
                      <a:pt x="360" y="267"/>
                      <a:pt x="342" y="267"/>
                    </a:cubicBezTo>
                    <a:cubicBezTo>
                      <a:pt x="336" y="267"/>
                      <a:pt x="330" y="268"/>
                      <a:pt x="323" y="270"/>
                    </a:cubicBezTo>
                    <a:cubicBezTo>
                      <a:pt x="320" y="271"/>
                      <a:pt x="317" y="270"/>
                      <a:pt x="314" y="268"/>
                    </a:cubicBezTo>
                    <a:cubicBezTo>
                      <a:pt x="312" y="266"/>
                      <a:pt x="310" y="263"/>
                      <a:pt x="310" y="260"/>
                    </a:cubicBezTo>
                    <a:cubicBezTo>
                      <a:pt x="310" y="57"/>
                      <a:pt x="310" y="57"/>
                      <a:pt x="310" y="57"/>
                    </a:cubicBezTo>
                    <a:cubicBezTo>
                      <a:pt x="310" y="56"/>
                      <a:pt x="310" y="56"/>
                      <a:pt x="310" y="55"/>
                    </a:cubicBezTo>
                    <a:cubicBezTo>
                      <a:pt x="309" y="54"/>
                      <a:pt x="309" y="52"/>
                      <a:pt x="308" y="49"/>
                    </a:cubicBezTo>
                    <a:cubicBezTo>
                      <a:pt x="305" y="43"/>
                      <a:pt x="302" y="36"/>
                      <a:pt x="297" y="29"/>
                    </a:cubicBezTo>
                    <a:cubicBezTo>
                      <a:pt x="286" y="15"/>
                      <a:pt x="279" y="1"/>
                      <a:pt x="249" y="0"/>
                    </a:cubicBezTo>
                    <a:cubicBezTo>
                      <a:pt x="249" y="0"/>
                      <a:pt x="248" y="0"/>
                      <a:pt x="248" y="0"/>
                    </a:cubicBezTo>
                    <a:cubicBezTo>
                      <a:pt x="223" y="0"/>
                      <a:pt x="207" y="12"/>
                      <a:pt x="196" y="26"/>
                    </a:cubicBezTo>
                    <a:cubicBezTo>
                      <a:pt x="185" y="41"/>
                      <a:pt x="180" y="58"/>
                      <a:pt x="178" y="64"/>
                    </a:cubicBezTo>
                    <a:cubicBezTo>
                      <a:pt x="178" y="65"/>
                      <a:pt x="178" y="65"/>
                      <a:pt x="178" y="66"/>
                    </a:cubicBezTo>
                    <a:cubicBezTo>
                      <a:pt x="178" y="440"/>
                      <a:pt x="178" y="440"/>
                      <a:pt x="178" y="440"/>
                    </a:cubicBezTo>
                    <a:cubicBezTo>
                      <a:pt x="178" y="444"/>
                      <a:pt x="167" y="447"/>
                      <a:pt x="164" y="449"/>
                    </a:cubicBezTo>
                    <a:cubicBezTo>
                      <a:pt x="160" y="450"/>
                      <a:pt x="156" y="450"/>
                      <a:pt x="153" y="448"/>
                    </a:cubicBezTo>
                    <a:cubicBezTo>
                      <a:pt x="153" y="448"/>
                      <a:pt x="122" y="420"/>
                      <a:pt x="118" y="417"/>
                    </a:cubicBezTo>
                    <a:cubicBezTo>
                      <a:pt x="115" y="415"/>
                      <a:pt x="110" y="412"/>
                      <a:pt x="104" y="409"/>
                    </a:cubicBezTo>
                    <a:cubicBezTo>
                      <a:pt x="92" y="403"/>
                      <a:pt x="77" y="397"/>
                      <a:pt x="64" y="397"/>
                    </a:cubicBezTo>
                    <a:cubicBezTo>
                      <a:pt x="63" y="397"/>
                      <a:pt x="62" y="397"/>
                      <a:pt x="61" y="397"/>
                    </a:cubicBezTo>
                    <a:cubicBezTo>
                      <a:pt x="46" y="399"/>
                      <a:pt x="31" y="404"/>
                      <a:pt x="20" y="413"/>
                    </a:cubicBezTo>
                    <a:cubicBezTo>
                      <a:pt x="9" y="423"/>
                      <a:pt x="1" y="436"/>
                      <a:pt x="0" y="456"/>
                    </a:cubicBezTo>
                    <a:cubicBezTo>
                      <a:pt x="0" y="456"/>
                      <a:pt x="0" y="456"/>
                      <a:pt x="0" y="456"/>
                    </a:cubicBezTo>
                    <a:cubicBezTo>
                      <a:pt x="0" y="461"/>
                      <a:pt x="2" y="495"/>
                      <a:pt x="27" y="510"/>
                    </a:cubicBezTo>
                    <a:cubicBezTo>
                      <a:pt x="38" y="517"/>
                      <a:pt x="75" y="555"/>
                      <a:pt x="82" y="568"/>
                    </a:cubicBezTo>
                    <a:cubicBezTo>
                      <a:pt x="88" y="581"/>
                      <a:pt x="94" y="596"/>
                      <a:pt x="100" y="611"/>
                    </a:cubicBezTo>
                    <a:cubicBezTo>
                      <a:pt x="112" y="641"/>
                      <a:pt x="125" y="672"/>
                      <a:pt x="141" y="686"/>
                    </a:cubicBezTo>
                    <a:cubicBezTo>
                      <a:pt x="179" y="720"/>
                      <a:pt x="190" y="823"/>
                      <a:pt x="190" y="895"/>
                    </a:cubicBezTo>
                    <a:cubicBezTo>
                      <a:pt x="190" y="901"/>
                      <a:pt x="190" y="907"/>
                      <a:pt x="190" y="913"/>
                    </a:cubicBezTo>
                    <a:cubicBezTo>
                      <a:pt x="527" y="913"/>
                      <a:pt x="527" y="913"/>
                      <a:pt x="527" y="91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grpSp>
            <p:nvGrpSpPr>
              <p:cNvPr id="51" name="Group 3"/>
              <p:cNvGrpSpPr/>
              <p:nvPr/>
            </p:nvGrpSpPr>
            <p:grpSpPr>
              <a:xfrm>
                <a:off x="5238926" y="3311906"/>
                <a:ext cx="551822" cy="915570"/>
                <a:chOff x="5238926" y="3311906"/>
                <a:chExt cx="551822" cy="915570"/>
              </a:xfrm>
            </p:grpSpPr>
            <p:sp>
              <p:nvSpPr>
                <p:cNvPr id="60" name="Freeform: Shape 153"/>
                <p:cNvSpPr>
                  <a:spLocks/>
                </p:cNvSpPr>
                <p:nvPr/>
              </p:nvSpPr>
              <p:spPr bwMode="auto">
                <a:xfrm>
                  <a:off x="5648142" y="3311906"/>
                  <a:ext cx="142606" cy="84737"/>
                </a:xfrm>
                <a:custGeom>
                  <a:avLst/>
                  <a:gdLst/>
                  <a:ahLst/>
                  <a:cxnLst>
                    <a:cxn ang="0">
                      <a:pos x="73" y="22"/>
                    </a:cxn>
                    <a:cxn ang="0">
                      <a:pos x="51" y="44"/>
                    </a:cxn>
                    <a:cxn ang="0">
                      <a:pos x="22" y="44"/>
                    </a:cxn>
                    <a:cxn ang="0">
                      <a:pos x="0" y="22"/>
                    </a:cxn>
                    <a:cxn ang="0">
                      <a:pos x="22" y="0"/>
                    </a:cxn>
                    <a:cxn ang="0">
                      <a:pos x="51" y="0"/>
                    </a:cxn>
                    <a:cxn ang="0">
                      <a:pos x="73" y="22"/>
                    </a:cxn>
                  </a:cxnLst>
                  <a:rect l="0" t="0" r="r" b="b"/>
                  <a:pathLst>
                    <a:path w="73" h="44">
                      <a:moveTo>
                        <a:pt x="73" y="22"/>
                      </a:moveTo>
                      <a:cubicBezTo>
                        <a:pt x="73" y="34"/>
                        <a:pt x="63" y="44"/>
                        <a:pt x="51" y="44"/>
                      </a:cubicBezTo>
                      <a:cubicBezTo>
                        <a:pt x="22" y="44"/>
                        <a:pt x="22" y="44"/>
                        <a:pt x="22" y="44"/>
                      </a:cubicBezTo>
                      <a:cubicBezTo>
                        <a:pt x="10" y="44"/>
                        <a:pt x="0" y="34"/>
                        <a:pt x="0" y="22"/>
                      </a:cubicBezTo>
                      <a:cubicBezTo>
                        <a:pt x="0" y="10"/>
                        <a:pt x="10" y="0"/>
                        <a:pt x="22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63" y="0"/>
                        <a:pt x="73" y="10"/>
                        <a:pt x="73" y="22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 dirty="0"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61" name="Freeform: Shape 154"/>
                <p:cNvSpPr>
                  <a:spLocks/>
                </p:cNvSpPr>
                <p:nvPr/>
              </p:nvSpPr>
              <p:spPr bwMode="auto">
                <a:xfrm>
                  <a:off x="5238926" y="4103471"/>
                  <a:ext cx="126072" cy="124005"/>
                </a:xfrm>
                <a:custGeom>
                  <a:avLst/>
                  <a:gdLst/>
                  <a:ahLst/>
                  <a:cxnLst>
                    <a:cxn ang="0">
                      <a:pos x="58" y="15"/>
                    </a:cxn>
                    <a:cxn ang="0">
                      <a:pos x="28" y="6"/>
                    </a:cxn>
                    <a:cxn ang="0">
                      <a:pos x="1" y="2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12" y="64"/>
                    </a:cxn>
                    <a:cxn ang="0">
                      <a:pos x="17" y="62"/>
                    </a:cxn>
                    <a:cxn ang="0">
                      <a:pos x="49" y="44"/>
                    </a:cxn>
                    <a:cxn ang="0">
                      <a:pos x="58" y="15"/>
                    </a:cxn>
                  </a:cxnLst>
                  <a:rect l="0" t="0" r="r" b="b"/>
                  <a:pathLst>
                    <a:path w="64" h="64">
                      <a:moveTo>
                        <a:pt x="58" y="15"/>
                      </a:moveTo>
                      <a:cubicBezTo>
                        <a:pt x="52" y="4"/>
                        <a:pt x="39" y="0"/>
                        <a:pt x="28" y="6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1" y="23"/>
                        <a:pt x="0" y="24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30"/>
                        <a:pt x="1" y="48"/>
                        <a:pt x="12" y="64"/>
                      </a:cubicBezTo>
                      <a:cubicBezTo>
                        <a:pt x="13" y="64"/>
                        <a:pt x="15" y="63"/>
                        <a:pt x="17" y="62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60" y="38"/>
                        <a:pt x="64" y="25"/>
                        <a:pt x="58" y="15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 dirty="0"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52" name="Group 2"/>
              <p:cNvGrpSpPr/>
              <p:nvPr/>
            </p:nvGrpSpPr>
            <p:grpSpPr>
              <a:xfrm>
                <a:off x="5524137" y="3752123"/>
                <a:ext cx="859768" cy="1293786"/>
                <a:chOff x="5524137" y="3752123"/>
                <a:chExt cx="859768" cy="1293786"/>
              </a:xfrm>
            </p:grpSpPr>
            <p:sp>
              <p:nvSpPr>
                <p:cNvPr id="53" name="Freeform: Shape 122"/>
                <p:cNvSpPr>
                  <a:spLocks/>
                </p:cNvSpPr>
                <p:nvPr/>
              </p:nvSpPr>
              <p:spPr bwMode="auto">
                <a:xfrm>
                  <a:off x="6094560" y="3938131"/>
                  <a:ext cx="289345" cy="1107778"/>
                </a:xfrm>
                <a:custGeom>
                  <a:avLst/>
                  <a:gdLst/>
                  <a:ahLst/>
                  <a:cxnLst>
                    <a:cxn ang="0">
                      <a:pos x="94" y="0"/>
                    </a:cxn>
                    <a:cxn ang="0">
                      <a:pos x="109" y="100"/>
                    </a:cxn>
                    <a:cxn ang="0">
                      <a:pos x="109" y="233"/>
                    </a:cxn>
                    <a:cxn ang="0">
                      <a:pos x="67" y="397"/>
                    </a:cxn>
                    <a:cxn ang="0">
                      <a:pos x="1" y="567"/>
                    </a:cxn>
                    <a:cxn ang="0">
                      <a:pos x="89" y="567"/>
                    </a:cxn>
                    <a:cxn ang="0">
                      <a:pos x="89" y="519"/>
                    </a:cxn>
                    <a:cxn ang="0">
                      <a:pos x="89" y="519"/>
                    </a:cxn>
                    <a:cxn ang="0">
                      <a:pos x="117" y="382"/>
                    </a:cxn>
                    <a:cxn ang="0">
                      <a:pos x="148" y="263"/>
                    </a:cxn>
                    <a:cxn ang="0">
                      <a:pos x="148" y="75"/>
                    </a:cxn>
                    <a:cxn ang="0">
                      <a:pos x="148" y="74"/>
                    </a:cxn>
                    <a:cxn ang="0">
                      <a:pos x="148" y="74"/>
                    </a:cxn>
                    <a:cxn ang="0">
                      <a:pos x="148" y="72"/>
                    </a:cxn>
                    <a:cxn ang="0">
                      <a:pos x="148" y="72"/>
                    </a:cxn>
                    <a:cxn ang="0">
                      <a:pos x="136" y="29"/>
                    </a:cxn>
                    <a:cxn ang="0">
                      <a:pos x="136" y="29"/>
                    </a:cxn>
                    <a:cxn ang="0">
                      <a:pos x="94" y="0"/>
                    </a:cxn>
                  </a:cxnLst>
                  <a:rect l="0" t="0" r="r" b="b"/>
                  <a:pathLst>
                    <a:path w="148" h="567">
                      <a:moveTo>
                        <a:pt x="94" y="0"/>
                      </a:moveTo>
                      <a:cubicBezTo>
                        <a:pt x="103" y="23"/>
                        <a:pt x="110" y="55"/>
                        <a:pt x="109" y="100"/>
                      </a:cubicBezTo>
                      <a:cubicBezTo>
                        <a:pt x="109" y="233"/>
                        <a:pt x="109" y="233"/>
                        <a:pt x="109" y="233"/>
                      </a:cubicBezTo>
                      <a:cubicBezTo>
                        <a:pt x="109" y="233"/>
                        <a:pt x="99" y="313"/>
                        <a:pt x="67" y="397"/>
                      </a:cubicBezTo>
                      <a:cubicBezTo>
                        <a:pt x="49" y="442"/>
                        <a:pt x="0" y="536"/>
                        <a:pt x="1" y="567"/>
                      </a:cubicBezTo>
                      <a:cubicBezTo>
                        <a:pt x="89" y="567"/>
                        <a:pt x="89" y="567"/>
                        <a:pt x="89" y="567"/>
                      </a:cubicBezTo>
                      <a:cubicBezTo>
                        <a:pt x="89" y="519"/>
                        <a:pt x="89" y="519"/>
                        <a:pt x="89" y="519"/>
                      </a:cubicBezTo>
                      <a:cubicBezTo>
                        <a:pt x="89" y="519"/>
                        <a:pt x="89" y="519"/>
                        <a:pt x="89" y="519"/>
                      </a:cubicBezTo>
                      <a:cubicBezTo>
                        <a:pt x="89" y="516"/>
                        <a:pt x="90" y="448"/>
                        <a:pt x="117" y="382"/>
                      </a:cubicBezTo>
                      <a:cubicBezTo>
                        <a:pt x="144" y="316"/>
                        <a:pt x="148" y="278"/>
                        <a:pt x="148" y="263"/>
                      </a:cubicBezTo>
                      <a:cubicBezTo>
                        <a:pt x="148" y="75"/>
                        <a:pt x="148" y="75"/>
                        <a:pt x="148" y="75"/>
                      </a:cubicBezTo>
                      <a:cubicBezTo>
                        <a:pt x="148" y="74"/>
                        <a:pt x="148" y="74"/>
                        <a:pt x="148" y="74"/>
                      </a:cubicBezTo>
                      <a:cubicBezTo>
                        <a:pt x="148" y="74"/>
                        <a:pt x="148" y="74"/>
                        <a:pt x="148" y="74"/>
                      </a:cubicBezTo>
                      <a:cubicBezTo>
                        <a:pt x="148" y="74"/>
                        <a:pt x="148" y="73"/>
                        <a:pt x="148" y="72"/>
                      </a:cubicBezTo>
                      <a:cubicBezTo>
                        <a:pt x="148" y="72"/>
                        <a:pt x="148" y="72"/>
                        <a:pt x="148" y="72"/>
                      </a:cubicBezTo>
                      <a:cubicBezTo>
                        <a:pt x="148" y="65"/>
                        <a:pt x="146" y="46"/>
                        <a:pt x="136" y="29"/>
                      </a:cubicBezTo>
                      <a:cubicBezTo>
                        <a:pt x="136" y="29"/>
                        <a:pt x="136" y="29"/>
                        <a:pt x="136" y="29"/>
                      </a:cubicBezTo>
                      <a:cubicBezTo>
                        <a:pt x="129" y="17"/>
                        <a:pt x="117" y="5"/>
                        <a:pt x="94" y="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 dirty="0"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4" name="Freeform: Shape 149"/>
                <p:cNvSpPr>
                  <a:spLocks/>
                </p:cNvSpPr>
                <p:nvPr/>
              </p:nvSpPr>
              <p:spPr bwMode="auto">
                <a:xfrm>
                  <a:off x="6013956" y="3847194"/>
                  <a:ext cx="35135" cy="2480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6"/>
                    </a:cxn>
                    <a:cxn ang="0">
                      <a:pos x="5" y="7"/>
                    </a:cxn>
                    <a:cxn ang="0">
                      <a:pos x="14" y="13"/>
                    </a:cxn>
                    <a:cxn ang="0">
                      <a:pos x="16" y="12"/>
                    </a:cxn>
                    <a:cxn ang="0">
                      <a:pos x="18" y="12"/>
                    </a:cxn>
                    <a:cxn ang="0">
                      <a:pos x="16" y="12"/>
                    </a:cxn>
                    <a:cxn ang="0">
                      <a:pos x="14" y="13"/>
                    </a:cxn>
                    <a:cxn ang="0">
                      <a:pos x="5" y="7"/>
                    </a:cxn>
                    <a:cxn ang="0">
                      <a:pos x="4" y="6"/>
                    </a:cxn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13">
                      <a:moveTo>
                        <a:pt x="0" y="0"/>
                      </a:move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3"/>
                        <a:pt x="4" y="5"/>
                        <a:pt x="4" y="6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7" y="11"/>
                        <a:pt x="10" y="13"/>
                        <a:pt x="14" y="13"/>
                      </a:cubicBezTo>
                      <a:cubicBezTo>
                        <a:pt x="15" y="13"/>
                        <a:pt x="16" y="12"/>
                        <a:pt x="16" y="12"/>
                      </a:cubicBezTo>
                      <a:cubicBezTo>
                        <a:pt x="17" y="12"/>
                        <a:pt x="18" y="12"/>
                        <a:pt x="18" y="12"/>
                      </a:cubicBezTo>
                      <a:cubicBezTo>
                        <a:pt x="18" y="12"/>
                        <a:pt x="17" y="12"/>
                        <a:pt x="16" y="12"/>
                      </a:cubicBezTo>
                      <a:cubicBezTo>
                        <a:pt x="16" y="12"/>
                        <a:pt x="15" y="13"/>
                        <a:pt x="14" y="13"/>
                      </a:cubicBezTo>
                      <a:cubicBezTo>
                        <a:pt x="10" y="13"/>
                        <a:pt x="7" y="11"/>
                        <a:pt x="5" y="7"/>
                      </a:cubicBezTo>
                      <a:cubicBezTo>
                        <a:pt x="5" y="7"/>
                        <a:pt x="5" y="7"/>
                        <a:pt x="4" y="6"/>
                      </a:cubicBezTo>
                      <a:cubicBezTo>
                        <a:pt x="4" y="5"/>
                        <a:pt x="3" y="3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 dirty="0"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5" name="Freeform: Shape 150"/>
                <p:cNvSpPr>
                  <a:spLocks/>
                </p:cNvSpPr>
                <p:nvPr/>
              </p:nvSpPr>
              <p:spPr bwMode="auto">
                <a:xfrm>
                  <a:off x="6011890" y="3843060"/>
                  <a:ext cx="57869" cy="31414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1"/>
                    </a:cxn>
                    <a:cxn ang="0">
                      <a:pos x="29" y="12"/>
                    </a:cxn>
                    <a:cxn ang="0">
                      <a:pos x="19" y="14"/>
                    </a:cxn>
                    <a:cxn ang="0">
                      <a:pos x="17" y="14"/>
                    </a:cxn>
                    <a:cxn ang="0">
                      <a:pos x="15" y="15"/>
                    </a:cxn>
                    <a:cxn ang="0">
                      <a:pos x="6" y="9"/>
                    </a:cxn>
                    <a:cxn ang="0">
                      <a:pos x="5" y="8"/>
                    </a:cxn>
                    <a:cxn ang="0">
                      <a:pos x="2" y="3"/>
                    </a:cxn>
                    <a:cxn ang="0">
                      <a:pos x="1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9" h="161">
                      <a:moveTo>
                        <a:pt x="0" y="0"/>
                      </a:move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6" y="12"/>
                        <a:pt x="23" y="13"/>
                        <a:pt x="19" y="14"/>
                      </a:cubicBezTo>
                      <a:cubicBezTo>
                        <a:pt x="19" y="14"/>
                        <a:pt x="18" y="14"/>
                        <a:pt x="17" y="14"/>
                      </a:cubicBezTo>
                      <a:cubicBezTo>
                        <a:pt x="17" y="14"/>
                        <a:pt x="16" y="15"/>
                        <a:pt x="15" y="15"/>
                      </a:cubicBezTo>
                      <a:cubicBezTo>
                        <a:pt x="11" y="15"/>
                        <a:pt x="8" y="13"/>
                        <a:pt x="6" y="9"/>
                      </a:cubicBezTo>
                      <a:cubicBezTo>
                        <a:pt x="6" y="9"/>
                        <a:pt x="6" y="9"/>
                        <a:pt x="5" y="8"/>
                      </a:cubicBezTo>
                      <a:cubicBezTo>
                        <a:pt x="5" y="7"/>
                        <a:pt x="4" y="5"/>
                        <a:pt x="2" y="3"/>
                      </a:cubicBezTo>
                      <a:cubicBezTo>
                        <a:pt x="2" y="3"/>
                        <a:pt x="2" y="2"/>
                        <a:pt x="1" y="2"/>
                      </a:cubicBez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 dirty="0"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6" name="Freeform: Shape 151"/>
                <p:cNvSpPr>
                  <a:spLocks/>
                </p:cNvSpPr>
                <p:nvPr/>
              </p:nvSpPr>
              <p:spPr bwMode="auto">
                <a:xfrm>
                  <a:off x="5844483" y="3752123"/>
                  <a:ext cx="55803" cy="3162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1"/>
                    </a:cxn>
                    <a:cxn ang="0">
                      <a:pos x="28" y="16"/>
                    </a:cxn>
                    <a:cxn ang="0">
                      <a:pos x="13" y="19"/>
                    </a:cxn>
                    <a:cxn ang="0">
                      <a:pos x="13" y="19"/>
                    </a:cxn>
                    <a:cxn ang="0">
                      <a:pos x="10" y="19"/>
                    </a:cxn>
                    <a:cxn ang="0">
                      <a:pos x="4" y="17"/>
                    </a:cxn>
                    <a:cxn ang="0">
                      <a:pos x="0" y="9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161">
                      <a:moveTo>
                        <a:pt x="0" y="0"/>
                      </a:move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28" y="16"/>
                        <a:pt x="28" y="16"/>
                        <a:pt x="28" y="16"/>
                      </a:cubicBezTo>
                      <a:cubicBezTo>
                        <a:pt x="23" y="16"/>
                        <a:pt x="18" y="17"/>
                        <a:pt x="13" y="19"/>
                      </a:cubicBez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19"/>
                        <a:pt x="11" y="19"/>
                        <a:pt x="10" y="19"/>
                      </a:cubicBezTo>
                      <a:cubicBezTo>
                        <a:pt x="8" y="19"/>
                        <a:pt x="6" y="19"/>
                        <a:pt x="4" y="17"/>
                      </a:cubicBezTo>
                      <a:cubicBezTo>
                        <a:pt x="2" y="15"/>
                        <a:pt x="0" y="12"/>
                        <a:pt x="0" y="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 dirty="0"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7" name="Freeform: Shape 152"/>
                <p:cNvSpPr>
                  <a:spLocks/>
                </p:cNvSpPr>
                <p:nvPr/>
              </p:nvSpPr>
              <p:spPr bwMode="auto">
                <a:xfrm>
                  <a:off x="6189631" y="3898863"/>
                  <a:ext cx="51669" cy="30174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54"/>
                    </a:cxn>
                    <a:cxn ang="0">
                      <a:pos x="26" y="18"/>
                    </a:cxn>
                    <a:cxn ang="0">
                      <a:pos x="21" y="18"/>
                    </a:cxn>
                    <a:cxn ang="0">
                      <a:pos x="21" y="18"/>
                    </a:cxn>
                    <a:cxn ang="0">
                      <a:pos x="17" y="18"/>
                    </a:cxn>
                    <a:cxn ang="0">
                      <a:pos x="17" y="18"/>
                    </a:cxn>
                    <a:cxn ang="0">
                      <a:pos x="7" y="11"/>
                    </a:cxn>
                    <a:cxn ang="0">
                      <a:pos x="7" y="11"/>
                    </a:cxn>
                    <a:cxn ang="0">
                      <a:pos x="7" y="11"/>
                    </a:cxn>
                    <a:cxn ang="0">
                      <a:pos x="5" y="7"/>
                    </a:cxn>
                    <a:cxn ang="0">
                      <a:pos x="5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6" h="154">
                      <a:moveTo>
                        <a:pt x="0" y="0"/>
                      </a:moveTo>
                      <a:cubicBezTo>
                        <a:pt x="0" y="154"/>
                        <a:pt x="0" y="154"/>
                        <a:pt x="0" y="154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4" y="18"/>
                        <a:pt x="23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19" y="18"/>
                        <a:pt x="18" y="18"/>
                        <a:pt x="17" y="18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3" y="18"/>
                        <a:pt x="9" y="15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0"/>
                        <a:pt x="6" y="9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4" y="5"/>
                        <a:pt x="2" y="3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 dirty="0"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8" name="Freeform: Shape 155"/>
                <p:cNvSpPr>
                  <a:spLocks/>
                </p:cNvSpPr>
                <p:nvPr/>
              </p:nvSpPr>
              <p:spPr bwMode="auto">
                <a:xfrm>
                  <a:off x="5524137" y="4611891"/>
                  <a:ext cx="55803" cy="11780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60"/>
                    </a:cxn>
                    <a:cxn ang="0">
                      <a:pos x="28" y="6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8" h="60">
                      <a:moveTo>
                        <a:pt x="0" y="0"/>
                      </a:moveTo>
                      <a:cubicBezTo>
                        <a:pt x="12" y="14"/>
                        <a:pt x="21" y="35"/>
                        <a:pt x="28" y="60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22" y="35"/>
                        <a:pt x="12" y="14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 dirty="0"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59" name="Freeform: Shape 156"/>
                <p:cNvSpPr>
                  <a:spLocks/>
                </p:cNvSpPr>
                <p:nvPr/>
              </p:nvSpPr>
              <p:spPr bwMode="auto">
                <a:xfrm>
                  <a:off x="5524137" y="4611891"/>
                  <a:ext cx="248010" cy="11780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" y="60"/>
                    </a:cxn>
                    <a:cxn ang="0">
                      <a:pos x="94" y="9"/>
                    </a:cxn>
                    <a:cxn ang="0">
                      <a:pos x="75" y="9"/>
                    </a:cxn>
                    <a:cxn ang="0">
                      <a:pos x="62" y="1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7" h="60">
                      <a:moveTo>
                        <a:pt x="0" y="0"/>
                      </a:moveTo>
                      <a:cubicBezTo>
                        <a:pt x="12" y="14"/>
                        <a:pt x="22" y="35"/>
                        <a:pt x="28" y="60"/>
                      </a:cubicBezTo>
                      <a:cubicBezTo>
                        <a:pt x="63" y="20"/>
                        <a:pt x="127" y="9"/>
                        <a:pt x="94" y="9"/>
                      </a:cubicBezTo>
                      <a:cubicBezTo>
                        <a:pt x="90" y="9"/>
                        <a:pt x="83" y="9"/>
                        <a:pt x="75" y="9"/>
                      </a:cubicBezTo>
                      <a:cubicBezTo>
                        <a:pt x="70" y="10"/>
                        <a:pt x="66" y="10"/>
                        <a:pt x="62" y="10"/>
                      </a:cubicBezTo>
                      <a:cubicBezTo>
                        <a:pt x="36" y="10"/>
                        <a:pt x="16" y="6"/>
                        <a:pt x="0" y="0"/>
                      </a:cubicBez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 dirty="0"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</p:grpSp>
        <p:sp>
          <p:nvSpPr>
            <p:cNvPr id="25" name="Freeform: Shape 171"/>
            <p:cNvSpPr>
              <a:spLocks/>
            </p:cNvSpPr>
            <p:nvPr/>
          </p:nvSpPr>
          <p:spPr bwMode="auto">
            <a:xfrm>
              <a:off x="1943563" y="2058055"/>
              <a:ext cx="230960" cy="2278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7"/>
                </a:cxn>
                <a:cxn ang="0">
                  <a:pos x="98" y="147"/>
                </a:cxn>
                <a:cxn ang="0">
                  <a:pos x="149" y="96"/>
                </a:cxn>
                <a:cxn ang="0">
                  <a:pos x="149" y="0"/>
                </a:cxn>
                <a:cxn ang="0">
                  <a:pos x="0" y="0"/>
                </a:cxn>
                <a:cxn ang="0">
                  <a:pos x="136" y="90"/>
                </a:cxn>
                <a:cxn ang="0">
                  <a:pos x="134" y="92"/>
                </a:cxn>
                <a:cxn ang="0">
                  <a:pos x="95" y="92"/>
                </a:cxn>
                <a:cxn ang="0">
                  <a:pos x="95" y="131"/>
                </a:cxn>
                <a:cxn ang="0">
                  <a:pos x="92" y="134"/>
                </a:cxn>
                <a:cxn ang="0">
                  <a:pos x="13" y="134"/>
                </a:cxn>
                <a:cxn ang="0">
                  <a:pos x="13" y="14"/>
                </a:cxn>
                <a:cxn ang="0">
                  <a:pos x="136" y="14"/>
                </a:cxn>
                <a:cxn ang="0">
                  <a:pos x="136" y="90"/>
                </a:cxn>
                <a:cxn ang="0">
                  <a:pos x="117" y="26"/>
                </a:cxn>
                <a:cxn ang="0">
                  <a:pos x="29" y="26"/>
                </a:cxn>
                <a:cxn ang="0">
                  <a:pos x="29" y="35"/>
                </a:cxn>
                <a:cxn ang="0">
                  <a:pos x="117" y="35"/>
                </a:cxn>
                <a:cxn ang="0">
                  <a:pos x="117" y="26"/>
                </a:cxn>
                <a:cxn ang="0">
                  <a:pos x="117" y="41"/>
                </a:cxn>
                <a:cxn ang="0">
                  <a:pos x="29" y="41"/>
                </a:cxn>
                <a:cxn ang="0">
                  <a:pos x="29" y="52"/>
                </a:cxn>
                <a:cxn ang="0">
                  <a:pos x="117" y="52"/>
                </a:cxn>
                <a:cxn ang="0">
                  <a:pos x="117" y="41"/>
                </a:cxn>
                <a:cxn ang="0">
                  <a:pos x="78" y="72"/>
                </a:cxn>
                <a:cxn ang="0">
                  <a:pos x="29" y="72"/>
                </a:cxn>
                <a:cxn ang="0">
                  <a:pos x="29" y="83"/>
                </a:cxn>
                <a:cxn ang="0">
                  <a:pos x="78" y="83"/>
                </a:cxn>
                <a:cxn ang="0">
                  <a:pos x="78" y="72"/>
                </a:cxn>
                <a:cxn ang="0">
                  <a:pos x="117" y="57"/>
                </a:cxn>
                <a:cxn ang="0">
                  <a:pos x="29" y="57"/>
                </a:cxn>
                <a:cxn ang="0">
                  <a:pos x="29" y="67"/>
                </a:cxn>
                <a:cxn ang="0">
                  <a:pos x="117" y="67"/>
                </a:cxn>
                <a:cxn ang="0">
                  <a:pos x="117" y="57"/>
                </a:cxn>
              </a:cxnLst>
              <a:rect l="0" t="0" r="r" b="b"/>
              <a:pathLst>
                <a:path w="149" h="147">
                  <a:moveTo>
                    <a:pt x="0" y="0"/>
                  </a:moveTo>
                  <a:lnTo>
                    <a:pt x="0" y="147"/>
                  </a:lnTo>
                  <a:lnTo>
                    <a:pt x="98" y="147"/>
                  </a:lnTo>
                  <a:lnTo>
                    <a:pt x="149" y="96"/>
                  </a:lnTo>
                  <a:lnTo>
                    <a:pt x="149" y="0"/>
                  </a:lnTo>
                  <a:lnTo>
                    <a:pt x="0" y="0"/>
                  </a:lnTo>
                  <a:close/>
                  <a:moveTo>
                    <a:pt x="136" y="90"/>
                  </a:moveTo>
                  <a:lnTo>
                    <a:pt x="134" y="92"/>
                  </a:lnTo>
                  <a:lnTo>
                    <a:pt x="95" y="92"/>
                  </a:lnTo>
                  <a:lnTo>
                    <a:pt x="95" y="131"/>
                  </a:lnTo>
                  <a:lnTo>
                    <a:pt x="92" y="134"/>
                  </a:lnTo>
                  <a:lnTo>
                    <a:pt x="13" y="134"/>
                  </a:lnTo>
                  <a:lnTo>
                    <a:pt x="13" y="14"/>
                  </a:lnTo>
                  <a:lnTo>
                    <a:pt x="136" y="14"/>
                  </a:lnTo>
                  <a:lnTo>
                    <a:pt x="136" y="90"/>
                  </a:lnTo>
                  <a:close/>
                  <a:moveTo>
                    <a:pt x="117" y="26"/>
                  </a:moveTo>
                  <a:lnTo>
                    <a:pt x="29" y="26"/>
                  </a:lnTo>
                  <a:lnTo>
                    <a:pt x="29" y="35"/>
                  </a:lnTo>
                  <a:lnTo>
                    <a:pt x="117" y="35"/>
                  </a:lnTo>
                  <a:lnTo>
                    <a:pt x="117" y="26"/>
                  </a:lnTo>
                  <a:close/>
                  <a:moveTo>
                    <a:pt x="117" y="41"/>
                  </a:moveTo>
                  <a:lnTo>
                    <a:pt x="29" y="41"/>
                  </a:lnTo>
                  <a:lnTo>
                    <a:pt x="29" y="52"/>
                  </a:lnTo>
                  <a:lnTo>
                    <a:pt x="117" y="52"/>
                  </a:lnTo>
                  <a:lnTo>
                    <a:pt x="117" y="41"/>
                  </a:lnTo>
                  <a:close/>
                  <a:moveTo>
                    <a:pt x="78" y="72"/>
                  </a:moveTo>
                  <a:lnTo>
                    <a:pt x="29" y="72"/>
                  </a:lnTo>
                  <a:lnTo>
                    <a:pt x="29" y="83"/>
                  </a:lnTo>
                  <a:lnTo>
                    <a:pt x="78" y="83"/>
                  </a:lnTo>
                  <a:lnTo>
                    <a:pt x="78" y="72"/>
                  </a:lnTo>
                  <a:close/>
                  <a:moveTo>
                    <a:pt x="117" y="57"/>
                  </a:moveTo>
                  <a:lnTo>
                    <a:pt x="29" y="57"/>
                  </a:lnTo>
                  <a:lnTo>
                    <a:pt x="29" y="67"/>
                  </a:lnTo>
                  <a:lnTo>
                    <a:pt x="117" y="67"/>
                  </a:lnTo>
                  <a:lnTo>
                    <a:pt x="117" y="5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26" name="Group 5"/>
            <p:cNvGrpSpPr/>
            <p:nvPr/>
          </p:nvGrpSpPr>
          <p:grpSpPr>
            <a:xfrm>
              <a:off x="4138453" y="3747232"/>
              <a:ext cx="632426" cy="165857"/>
              <a:chOff x="5517936" y="4996307"/>
              <a:chExt cx="843234" cy="221143"/>
            </a:xfrm>
          </p:grpSpPr>
          <p:sp>
            <p:nvSpPr>
              <p:cNvPr id="48" name="Freeform: Shape 128"/>
              <p:cNvSpPr>
                <a:spLocks/>
              </p:cNvSpPr>
              <p:nvPr/>
            </p:nvSpPr>
            <p:spPr bwMode="auto">
              <a:xfrm>
                <a:off x="5517936" y="4996307"/>
                <a:ext cx="843234" cy="221143"/>
              </a:xfrm>
              <a:custGeom>
                <a:avLst/>
                <a:gdLst/>
                <a:ahLst/>
                <a:cxnLst>
                  <a:cxn ang="0">
                    <a:pos x="431" y="57"/>
                  </a:cxn>
                  <a:cxn ang="0">
                    <a:pos x="385" y="114"/>
                  </a:cxn>
                  <a:cxn ang="0">
                    <a:pos x="46" y="114"/>
                  </a:cxn>
                  <a:cxn ang="0">
                    <a:pos x="0" y="57"/>
                  </a:cxn>
                  <a:cxn ang="0">
                    <a:pos x="46" y="0"/>
                  </a:cxn>
                  <a:cxn ang="0">
                    <a:pos x="385" y="0"/>
                  </a:cxn>
                  <a:cxn ang="0">
                    <a:pos x="431" y="57"/>
                  </a:cxn>
                </a:cxnLst>
                <a:rect l="0" t="0" r="r" b="b"/>
                <a:pathLst>
                  <a:path w="431" h="114">
                    <a:moveTo>
                      <a:pt x="431" y="57"/>
                    </a:moveTo>
                    <a:cubicBezTo>
                      <a:pt x="431" y="88"/>
                      <a:pt x="410" y="114"/>
                      <a:pt x="385" y="11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21" y="114"/>
                      <a:pt x="0" y="88"/>
                      <a:pt x="0" y="57"/>
                    </a:cubicBezTo>
                    <a:cubicBezTo>
                      <a:pt x="0" y="25"/>
                      <a:pt x="21" y="0"/>
                      <a:pt x="46" y="0"/>
                    </a:cubicBezTo>
                    <a:cubicBezTo>
                      <a:pt x="385" y="0"/>
                      <a:pt x="385" y="0"/>
                      <a:pt x="385" y="0"/>
                    </a:cubicBezTo>
                    <a:cubicBezTo>
                      <a:pt x="410" y="0"/>
                      <a:pt x="431" y="25"/>
                      <a:pt x="431" y="5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9" name="Oval 129"/>
              <p:cNvSpPr>
                <a:spLocks/>
              </p:cNvSpPr>
              <p:nvPr/>
            </p:nvSpPr>
            <p:spPr bwMode="auto">
              <a:xfrm>
                <a:off x="6168963" y="5031442"/>
                <a:ext cx="103337" cy="10333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27" name="Group 11"/>
          <p:cNvGrpSpPr/>
          <p:nvPr/>
        </p:nvGrpSpPr>
        <p:grpSpPr>
          <a:xfrm>
            <a:off x="7167097" y="1814462"/>
            <a:ext cx="3789443" cy="866137"/>
            <a:chOff x="7167098" y="1814461"/>
            <a:chExt cx="3789442" cy="866137"/>
          </a:xfrm>
        </p:grpSpPr>
        <p:grpSp>
          <p:nvGrpSpPr>
            <p:cNvPr id="42" name="Group 157"/>
            <p:cNvGrpSpPr/>
            <p:nvPr/>
          </p:nvGrpSpPr>
          <p:grpSpPr>
            <a:xfrm>
              <a:off x="10426468" y="1982984"/>
              <a:ext cx="530072" cy="529091"/>
              <a:chOff x="647700" y="1295400"/>
              <a:chExt cx="838200" cy="670560"/>
            </a:xfrm>
          </p:grpSpPr>
          <p:sp>
            <p:nvSpPr>
              <p:cNvPr id="46" name="Rectangle: Rounded Corners 158"/>
              <p:cNvSpPr/>
              <p:nvPr/>
            </p:nvSpPr>
            <p:spPr>
              <a:xfrm>
                <a:off x="647700" y="1356360"/>
                <a:ext cx="838200" cy="6096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7" name="Rectangle: Rounded Corners 159"/>
              <p:cNvSpPr/>
              <p:nvPr/>
            </p:nvSpPr>
            <p:spPr>
              <a:xfrm>
                <a:off x="647700" y="1295400"/>
                <a:ext cx="838200" cy="6096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sz="2133" b="1" dirty="0"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01</a:t>
                </a:r>
              </a:p>
            </p:txBody>
          </p:sp>
        </p:grpSp>
        <p:grpSp>
          <p:nvGrpSpPr>
            <p:cNvPr id="43" name="Group 105"/>
            <p:cNvGrpSpPr/>
            <p:nvPr/>
          </p:nvGrpSpPr>
          <p:grpSpPr>
            <a:xfrm>
              <a:off x="7167098" y="1814461"/>
              <a:ext cx="3259370" cy="866137"/>
              <a:chOff x="8495058" y="1521209"/>
              <a:chExt cx="2209454" cy="866137"/>
            </a:xfrm>
          </p:grpSpPr>
          <p:sp>
            <p:nvSpPr>
              <p:cNvPr id="44" name="TextBox 106"/>
              <p:cNvSpPr txBox="1">
                <a:spLocks/>
              </p:cNvSpPr>
              <p:nvPr/>
            </p:nvSpPr>
            <p:spPr bwMode="auto">
              <a:xfrm>
                <a:off x="8508268" y="1521209"/>
                <a:ext cx="2196244" cy="309958"/>
              </a:xfrm>
              <a:prstGeom prst="rect">
                <a:avLst/>
              </a:prstGeom>
              <a:noFill/>
            </p:spPr>
            <p:txBody>
              <a:bodyPr wrap="none" lIns="0" tIns="0" rIns="576000" bIns="0" anchor="ctr" anchorCtr="0">
                <a:normAutofit/>
              </a:bodyPr>
              <a:lstStyle/>
              <a:p>
                <a:pPr algn="r"/>
                <a:r>
                  <a:rPr lang="tr-TR" altLang="zh-CN" sz="18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TITLE 01</a:t>
                </a:r>
                <a:endParaRPr lang="zh-CN" altLang="en-US" sz="1867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5" name="TextBox 107"/>
              <p:cNvSpPr txBox="1">
                <a:spLocks/>
              </p:cNvSpPr>
              <p:nvPr/>
            </p:nvSpPr>
            <p:spPr bwMode="auto">
              <a:xfrm>
                <a:off x="8495058" y="1831167"/>
                <a:ext cx="2196244" cy="556179"/>
              </a:xfrm>
              <a:prstGeom prst="rect">
                <a:avLst/>
              </a:prstGeom>
              <a:noFill/>
            </p:spPr>
            <p:txBody>
              <a:bodyPr wrap="square" lIns="0" tIns="0" rIns="576000" bIns="0" anchor="t" anchorCtr="0">
                <a:normAutofit fontScale="92500" lnSpcReduction="1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I hope and I believe that this Template will your Time, Money and Reputation.</a:t>
                </a:r>
                <a:endPara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28" name="Group 10"/>
          <p:cNvGrpSpPr/>
          <p:nvPr/>
        </p:nvGrpSpPr>
        <p:grpSpPr>
          <a:xfrm>
            <a:off x="7167097" y="3217577"/>
            <a:ext cx="3789443" cy="866137"/>
            <a:chOff x="7167098" y="2930585"/>
            <a:chExt cx="3789442" cy="866137"/>
          </a:xfrm>
        </p:grpSpPr>
        <p:grpSp>
          <p:nvGrpSpPr>
            <p:cNvPr id="36" name="Group 160"/>
            <p:cNvGrpSpPr/>
            <p:nvPr/>
          </p:nvGrpSpPr>
          <p:grpSpPr>
            <a:xfrm>
              <a:off x="10426468" y="3099108"/>
              <a:ext cx="530072" cy="529091"/>
              <a:chOff x="647700" y="1295400"/>
              <a:chExt cx="838200" cy="670560"/>
            </a:xfrm>
          </p:grpSpPr>
          <p:sp>
            <p:nvSpPr>
              <p:cNvPr id="40" name="Rectangle: Rounded Corners 161"/>
              <p:cNvSpPr/>
              <p:nvPr/>
            </p:nvSpPr>
            <p:spPr>
              <a:xfrm>
                <a:off x="647700" y="1356360"/>
                <a:ext cx="838200" cy="609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Rectangle: Rounded Corners 162"/>
              <p:cNvSpPr/>
              <p:nvPr/>
            </p:nvSpPr>
            <p:spPr>
              <a:xfrm>
                <a:off x="647700" y="1295400"/>
                <a:ext cx="838200" cy="6096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sz="2133" b="1" dirty="0"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02</a:t>
                </a:r>
              </a:p>
            </p:txBody>
          </p:sp>
        </p:grpSp>
        <p:grpSp>
          <p:nvGrpSpPr>
            <p:cNvPr id="37" name="Group 111"/>
            <p:cNvGrpSpPr/>
            <p:nvPr/>
          </p:nvGrpSpPr>
          <p:grpSpPr>
            <a:xfrm>
              <a:off x="7167098" y="2930585"/>
              <a:ext cx="3259370" cy="866137"/>
              <a:chOff x="8495058" y="2637333"/>
              <a:chExt cx="2209454" cy="866137"/>
            </a:xfrm>
          </p:grpSpPr>
          <p:sp>
            <p:nvSpPr>
              <p:cNvPr id="38" name="TextBox 112"/>
              <p:cNvSpPr txBox="1">
                <a:spLocks/>
              </p:cNvSpPr>
              <p:nvPr/>
            </p:nvSpPr>
            <p:spPr bwMode="auto">
              <a:xfrm>
                <a:off x="8508268" y="2637333"/>
                <a:ext cx="2196244" cy="309958"/>
              </a:xfrm>
              <a:prstGeom prst="rect">
                <a:avLst/>
              </a:prstGeom>
              <a:noFill/>
            </p:spPr>
            <p:txBody>
              <a:bodyPr wrap="none" lIns="0" tIns="0" rIns="576000" bIns="0" anchor="ctr" anchorCtr="0">
                <a:normAutofit/>
              </a:bodyPr>
              <a:lstStyle/>
              <a:p>
                <a:pPr algn="r"/>
                <a:r>
                  <a:rPr lang="tr-TR" altLang="zh-CN" sz="18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TITLE 02</a:t>
                </a:r>
                <a:endParaRPr lang="zh-CN" altLang="en-US" sz="1867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9" name="TextBox 113"/>
              <p:cNvSpPr txBox="1">
                <a:spLocks/>
              </p:cNvSpPr>
              <p:nvPr/>
            </p:nvSpPr>
            <p:spPr bwMode="auto">
              <a:xfrm>
                <a:off x="8495058" y="2947291"/>
                <a:ext cx="2196244" cy="556179"/>
              </a:xfrm>
              <a:prstGeom prst="rect">
                <a:avLst/>
              </a:prstGeom>
              <a:noFill/>
            </p:spPr>
            <p:txBody>
              <a:bodyPr wrap="square" lIns="0" tIns="0" rIns="576000" bIns="0" anchor="t" anchorCtr="0">
                <a:normAutofit fontScale="92500" lnSpcReduction="1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I hope and I believe that this Template will your Time, Money and Reputation.</a:t>
                </a:r>
                <a:endPara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29" name="Group 9"/>
          <p:cNvGrpSpPr/>
          <p:nvPr/>
        </p:nvGrpSpPr>
        <p:grpSpPr>
          <a:xfrm>
            <a:off x="7167097" y="4620693"/>
            <a:ext cx="3789443" cy="866137"/>
            <a:chOff x="7167098" y="4046065"/>
            <a:chExt cx="3789442" cy="866137"/>
          </a:xfrm>
        </p:grpSpPr>
        <p:grpSp>
          <p:nvGrpSpPr>
            <p:cNvPr id="30" name="Group 163"/>
            <p:cNvGrpSpPr/>
            <p:nvPr/>
          </p:nvGrpSpPr>
          <p:grpSpPr>
            <a:xfrm>
              <a:off x="10426468" y="4214588"/>
              <a:ext cx="530072" cy="529091"/>
              <a:chOff x="647700" y="1295400"/>
              <a:chExt cx="838200" cy="670560"/>
            </a:xfrm>
          </p:grpSpPr>
          <p:sp>
            <p:nvSpPr>
              <p:cNvPr id="34" name="Rectangle: Rounded Corners 164"/>
              <p:cNvSpPr/>
              <p:nvPr/>
            </p:nvSpPr>
            <p:spPr>
              <a:xfrm>
                <a:off x="647700" y="1356360"/>
                <a:ext cx="838200" cy="6096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5" name="Rectangle: Rounded Corners 165"/>
              <p:cNvSpPr/>
              <p:nvPr/>
            </p:nvSpPr>
            <p:spPr>
              <a:xfrm>
                <a:off x="647700" y="1295400"/>
                <a:ext cx="838200" cy="60960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sz="2133" b="1" dirty="0"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03</a:t>
                </a:r>
              </a:p>
            </p:txBody>
          </p:sp>
        </p:grpSp>
        <p:grpSp>
          <p:nvGrpSpPr>
            <p:cNvPr id="31" name="Group 114"/>
            <p:cNvGrpSpPr/>
            <p:nvPr/>
          </p:nvGrpSpPr>
          <p:grpSpPr>
            <a:xfrm>
              <a:off x="7167098" y="4046065"/>
              <a:ext cx="3259370" cy="866137"/>
              <a:chOff x="8495058" y="3752813"/>
              <a:chExt cx="2209454" cy="866137"/>
            </a:xfrm>
          </p:grpSpPr>
          <p:sp>
            <p:nvSpPr>
              <p:cNvPr id="32" name="TextBox 115"/>
              <p:cNvSpPr txBox="1">
                <a:spLocks/>
              </p:cNvSpPr>
              <p:nvPr/>
            </p:nvSpPr>
            <p:spPr bwMode="auto">
              <a:xfrm>
                <a:off x="8508268" y="3752813"/>
                <a:ext cx="2196244" cy="309958"/>
              </a:xfrm>
              <a:prstGeom prst="rect">
                <a:avLst/>
              </a:prstGeom>
              <a:noFill/>
            </p:spPr>
            <p:txBody>
              <a:bodyPr wrap="none" lIns="0" tIns="0" rIns="576000" bIns="0" anchor="ctr" anchorCtr="0">
                <a:noAutofit/>
              </a:bodyPr>
              <a:lstStyle/>
              <a:p>
                <a:pPr algn="r"/>
                <a:r>
                  <a:rPr lang="tr-TR" altLang="zh-CN" sz="18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TITLE 03</a:t>
                </a:r>
                <a:endParaRPr lang="zh-CN" altLang="en-US" sz="1867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3" name="TextBox 116"/>
              <p:cNvSpPr txBox="1">
                <a:spLocks/>
              </p:cNvSpPr>
              <p:nvPr/>
            </p:nvSpPr>
            <p:spPr bwMode="auto">
              <a:xfrm>
                <a:off x="8495058" y="4062771"/>
                <a:ext cx="2196244" cy="556179"/>
              </a:xfrm>
              <a:prstGeom prst="rect">
                <a:avLst/>
              </a:prstGeom>
              <a:noFill/>
            </p:spPr>
            <p:txBody>
              <a:bodyPr wrap="square" lIns="0" tIns="0" rIns="576000" bIns="0" anchor="t" anchorCtr="0">
                <a:normAutofit fontScale="92500" lnSpcReduction="1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I hope and I believe that this Template will your Time, Money and Reputation.</a:t>
                </a:r>
                <a:endPara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4357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-118233" y="0"/>
            <a:ext cx="2837789" cy="6858000"/>
          </a:xfrm>
          <a:custGeom>
            <a:avLst/>
            <a:gdLst>
              <a:gd name="connsiteX0" fmla="*/ 0 w 2837789"/>
              <a:gd name="connsiteY0" fmla="*/ 0 h 6858000"/>
              <a:gd name="connsiteX1" fmla="*/ 537934 w 2837789"/>
              <a:gd name="connsiteY1" fmla="*/ 0 h 6858000"/>
              <a:gd name="connsiteX2" fmla="*/ 704850 w 2837789"/>
              <a:gd name="connsiteY2" fmla="*/ 0 h 6858000"/>
              <a:gd name="connsiteX3" fmla="*/ 2837789 w 2837789"/>
              <a:gd name="connsiteY3" fmla="*/ 0 h 6858000"/>
              <a:gd name="connsiteX4" fmla="*/ 2837789 w 2837789"/>
              <a:gd name="connsiteY4" fmla="*/ 395378 h 6858000"/>
              <a:gd name="connsiteX5" fmla="*/ 2618085 w 2837789"/>
              <a:gd name="connsiteY5" fmla="*/ 417526 h 6858000"/>
              <a:gd name="connsiteX6" fmla="*/ 1747634 w 2837789"/>
              <a:gd name="connsiteY6" fmla="*/ 1485534 h 6858000"/>
              <a:gd name="connsiteX7" fmla="*/ 2618085 w 2837789"/>
              <a:gd name="connsiteY7" fmla="*/ 2553542 h 6858000"/>
              <a:gd name="connsiteX8" fmla="*/ 2837789 w 2837789"/>
              <a:gd name="connsiteY8" fmla="*/ 2575690 h 6858000"/>
              <a:gd name="connsiteX9" fmla="*/ 2837789 w 2837789"/>
              <a:gd name="connsiteY9" fmla="*/ 6858000 h 6858000"/>
              <a:gd name="connsiteX10" fmla="*/ 704850 w 2837789"/>
              <a:gd name="connsiteY10" fmla="*/ 6858000 h 6858000"/>
              <a:gd name="connsiteX11" fmla="*/ 537934 w 2837789"/>
              <a:gd name="connsiteY11" fmla="*/ 6858000 h 6858000"/>
              <a:gd name="connsiteX12" fmla="*/ 0 w 2837789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37789" h="6858000">
                <a:moveTo>
                  <a:pt x="0" y="0"/>
                </a:moveTo>
                <a:lnTo>
                  <a:pt x="537934" y="0"/>
                </a:lnTo>
                <a:lnTo>
                  <a:pt x="704850" y="0"/>
                </a:lnTo>
                <a:lnTo>
                  <a:pt x="2837789" y="0"/>
                </a:lnTo>
                <a:lnTo>
                  <a:pt x="2837789" y="395378"/>
                </a:lnTo>
                <a:lnTo>
                  <a:pt x="2618085" y="417526"/>
                </a:lnTo>
                <a:cubicBezTo>
                  <a:pt x="2121320" y="519179"/>
                  <a:pt x="1747634" y="958717"/>
                  <a:pt x="1747634" y="1485534"/>
                </a:cubicBezTo>
                <a:cubicBezTo>
                  <a:pt x="1747634" y="2012352"/>
                  <a:pt x="2121320" y="2451889"/>
                  <a:pt x="2618085" y="2553542"/>
                </a:cubicBezTo>
                <a:lnTo>
                  <a:pt x="2837789" y="2575690"/>
                </a:lnTo>
                <a:lnTo>
                  <a:pt x="2837789" y="6858000"/>
                </a:lnTo>
                <a:lnTo>
                  <a:pt x="704850" y="6858000"/>
                </a:lnTo>
                <a:lnTo>
                  <a:pt x="5379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 b="1" dirty="0">
              <a:solidFill>
                <a:srgbClr val="0070C0"/>
              </a:solidFill>
              <a:latin typeface="UD デジタル 教科書体 NP-B" panose="02020700000000000000" pitchFamily="18" charset="-128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27270" y="293248"/>
            <a:ext cx="2384573" cy="2384573"/>
            <a:chOff x="4240335" y="3008435"/>
            <a:chExt cx="3711332" cy="3711332"/>
          </a:xfrm>
        </p:grpSpPr>
        <p:sp>
          <p:nvSpPr>
            <p:cNvPr id="5" name="椭圆 4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 b="1" dirty="0">
                <a:solidFill>
                  <a:srgbClr val="FFFFFF"/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7" name="椭圆 6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b="1" dirty="0">
                  <a:solidFill>
                    <a:srgbClr val="FFFFFF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b="1" dirty="0">
                  <a:solidFill>
                    <a:srgbClr val="FFFFFF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3770700" y="1203313"/>
            <a:ext cx="4239532" cy="7010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ja-JP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sym typeface="微软雅黑 Light" panose="020B0502040204020203" pitchFamily="34" charset="-122"/>
              </a:rPr>
              <a:t>目次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sym typeface="微软雅黑 Light" panose="020B0502040204020203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875927" y="1972516"/>
            <a:ext cx="4856297" cy="609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 b="1" dirty="0">
              <a:solidFill>
                <a:srgbClr val="FFFFFF"/>
              </a:solidFill>
              <a:latin typeface="UD デジタル 教科書体 NP-B" panose="02020700000000000000" pitchFamily="18" charset="-128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C743CEC-3D67-41C4-8447-E8B0E4A714E7}"/>
              </a:ext>
            </a:extLst>
          </p:cNvPr>
          <p:cNvGrpSpPr/>
          <p:nvPr/>
        </p:nvGrpSpPr>
        <p:grpSpPr>
          <a:xfrm>
            <a:off x="4321732" y="2353695"/>
            <a:ext cx="3957047" cy="4097547"/>
            <a:chOff x="4321732" y="2353695"/>
            <a:chExt cx="3957047" cy="4097547"/>
          </a:xfrm>
        </p:grpSpPr>
        <p:grpSp>
          <p:nvGrpSpPr>
            <p:cNvPr id="23" name="组合 15"/>
            <p:cNvGrpSpPr/>
            <p:nvPr/>
          </p:nvGrpSpPr>
          <p:grpSpPr bwMode="auto">
            <a:xfrm>
              <a:off x="4338667" y="2353695"/>
              <a:ext cx="3934475" cy="824260"/>
              <a:chOff x="4247964" y="2133922"/>
              <a:chExt cx="3089450" cy="647441"/>
            </a:xfrm>
          </p:grpSpPr>
          <p:sp>
            <p:nvSpPr>
              <p:cNvPr id="24" name="TextBox 6"/>
              <p:cNvSpPr txBox="1"/>
              <p:nvPr/>
            </p:nvSpPr>
            <p:spPr>
              <a:xfrm>
                <a:off x="5017732" y="2249335"/>
                <a:ext cx="2319682" cy="410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ja-JP" alt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UD デジタル 教科書体 NP-B" panose="02020700000000000000" pitchFamily="18" charset="-128"/>
                    <a:ea typeface="UD デジタル 教科書体 NP-B" panose="02020700000000000000" pitchFamily="18" charset="-128"/>
                    <a:sym typeface="微软雅黑 Light" panose="020B0502040204020203" pitchFamily="34" charset="-122"/>
                  </a:rPr>
                  <a:t>サービス概要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5" name="圆角矩形​​ 10"/>
              <p:cNvSpPr>
                <a:spLocks noChangeArrowheads="1"/>
              </p:cNvSpPr>
              <p:nvPr/>
            </p:nvSpPr>
            <p:spPr bwMode="auto">
              <a:xfrm>
                <a:off x="4247964" y="2133922"/>
                <a:ext cx="647740" cy="647441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 b="1" dirty="0">
                    <a:solidFill>
                      <a:srgbClr val="FFFFFF"/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1</a:t>
                </a:r>
                <a:endParaRPr lang="zh-CN" altLang="en-US" sz="4265" b="1" dirty="0">
                  <a:solidFill>
                    <a:srgbClr val="FFFFFF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6" name="TextBox 11"/>
              <p:cNvSpPr txBox="1"/>
              <p:nvPr/>
            </p:nvSpPr>
            <p:spPr>
              <a:xfrm>
                <a:off x="5013286" y="2501078"/>
                <a:ext cx="145055" cy="26592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3765">
                  <a:defRPr/>
                </a:pPr>
                <a:endParaRPr lang="zh-CN" altLang="en-US" sz="1600" i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42" name="组合 16"/>
            <p:cNvGrpSpPr/>
            <p:nvPr/>
          </p:nvGrpSpPr>
          <p:grpSpPr bwMode="auto">
            <a:xfrm>
              <a:off x="4333031" y="3445570"/>
              <a:ext cx="3945747" cy="824261"/>
              <a:chOff x="4247964" y="2133922"/>
              <a:chExt cx="3098301" cy="647441"/>
            </a:xfrm>
          </p:grpSpPr>
          <p:sp>
            <p:nvSpPr>
              <p:cNvPr id="43" name="TextBox 17"/>
              <p:cNvSpPr txBox="1"/>
              <p:nvPr/>
            </p:nvSpPr>
            <p:spPr>
              <a:xfrm>
                <a:off x="5026583" y="2247609"/>
                <a:ext cx="2319682" cy="410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ja-JP" alt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UD デジタル 教科書体 NP-B" panose="02020700000000000000" pitchFamily="18" charset="-128"/>
                    <a:ea typeface="UD デジタル 教科書体 NP-B" panose="02020700000000000000" pitchFamily="18" charset="-128"/>
                    <a:cs typeface="Arial" panose="020B0604020202020204" pitchFamily="34" charset="0"/>
                    <a:sym typeface="微软雅黑 Light" panose="020B0502040204020203" pitchFamily="34" charset="-122"/>
                  </a:rPr>
                  <a:t>詳細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4" name="圆角矩形​​ 18"/>
              <p:cNvSpPr>
                <a:spLocks noChangeArrowheads="1"/>
              </p:cNvSpPr>
              <p:nvPr/>
            </p:nvSpPr>
            <p:spPr bwMode="auto">
              <a:xfrm>
                <a:off x="4247964" y="2133922"/>
                <a:ext cx="647740" cy="647441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 b="1" dirty="0">
                    <a:solidFill>
                      <a:srgbClr val="FFFFFF"/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2</a:t>
                </a:r>
                <a:endParaRPr lang="zh-CN" altLang="en-US" sz="4265" b="1" dirty="0">
                  <a:solidFill>
                    <a:srgbClr val="FFFFFF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46" name="组合 20"/>
            <p:cNvGrpSpPr/>
            <p:nvPr/>
          </p:nvGrpSpPr>
          <p:grpSpPr bwMode="auto">
            <a:xfrm>
              <a:off x="4338668" y="4537442"/>
              <a:ext cx="3940111" cy="824261"/>
              <a:chOff x="4247964" y="2133922"/>
              <a:chExt cx="3093875" cy="647441"/>
            </a:xfrm>
          </p:grpSpPr>
          <p:sp>
            <p:nvSpPr>
              <p:cNvPr id="47" name="TextBox 21"/>
              <p:cNvSpPr txBox="1"/>
              <p:nvPr/>
            </p:nvSpPr>
            <p:spPr>
              <a:xfrm>
                <a:off x="5022157" y="2245888"/>
                <a:ext cx="2319682" cy="410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ja-JP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UD デジタル 教科書体 NP-B" panose="02020700000000000000" pitchFamily="18" charset="-128"/>
                    <a:ea typeface="UD デジタル 教科書体 NP-B" panose="02020700000000000000" pitchFamily="18" charset="-128"/>
                    <a:sym typeface="微软雅黑 Light" panose="020B0502040204020203" pitchFamily="34" charset="-122"/>
                  </a:rPr>
                  <a:t>AWS</a:t>
                </a:r>
                <a:r>
                  <a:rPr lang="ja-JP" alt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UD デジタル 教科書体 NP-B" panose="02020700000000000000" pitchFamily="18" charset="-128"/>
                    <a:ea typeface="UD デジタル 教科書体 NP-B" panose="02020700000000000000" pitchFamily="18" charset="-128"/>
                    <a:sym typeface="微软雅黑 Light" panose="020B0502040204020203" pitchFamily="34" charset="-122"/>
                  </a:rPr>
                  <a:t>内容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8" name="圆角矩形​​ 22"/>
              <p:cNvSpPr>
                <a:spLocks noChangeArrowheads="1"/>
              </p:cNvSpPr>
              <p:nvPr/>
            </p:nvSpPr>
            <p:spPr bwMode="auto">
              <a:xfrm>
                <a:off x="4247964" y="2133922"/>
                <a:ext cx="647740" cy="647441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 b="1" dirty="0">
                    <a:solidFill>
                      <a:srgbClr val="FFFFFF"/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3</a:t>
                </a:r>
                <a:endParaRPr lang="zh-CN" altLang="en-US" sz="4265" b="1" dirty="0">
                  <a:solidFill>
                    <a:srgbClr val="FFFFFF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50" name="组合 24"/>
            <p:cNvGrpSpPr/>
            <p:nvPr/>
          </p:nvGrpSpPr>
          <p:grpSpPr bwMode="auto">
            <a:xfrm>
              <a:off x="4321732" y="5627260"/>
              <a:ext cx="3957047" cy="823982"/>
              <a:chOff x="4247964" y="2132499"/>
              <a:chExt cx="3107174" cy="648864"/>
            </a:xfrm>
          </p:grpSpPr>
          <p:sp>
            <p:nvSpPr>
              <p:cNvPr id="51" name="TextBox 25"/>
              <p:cNvSpPr txBox="1"/>
              <p:nvPr/>
            </p:nvSpPr>
            <p:spPr>
              <a:xfrm>
                <a:off x="5035456" y="2244641"/>
                <a:ext cx="2319682" cy="4120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ja-JP" alt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UD デジタル 教科書体 NP-B" panose="02020700000000000000" pitchFamily="18" charset="-128"/>
                    <a:ea typeface="UD デジタル 教科書体 NP-B" panose="02020700000000000000" pitchFamily="18" charset="-128"/>
                    <a:cs typeface="Arial" panose="020B0604020202020204" pitchFamily="34" charset="0"/>
                    <a:sym typeface="微软雅黑 Light" panose="020B0502040204020203" pitchFamily="34" charset="-122"/>
                  </a:rPr>
                  <a:t>制作物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2" name="圆角矩形​​ 26"/>
              <p:cNvSpPr>
                <a:spLocks noChangeArrowheads="1"/>
              </p:cNvSpPr>
              <p:nvPr/>
            </p:nvSpPr>
            <p:spPr bwMode="auto">
              <a:xfrm>
                <a:off x="4247964" y="2132499"/>
                <a:ext cx="647740" cy="648864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5400" algn="ctr">
                <a:solidFill>
                  <a:srgbClr val="BFBFBF"/>
                </a:solidFill>
                <a:round/>
              </a:ln>
            </p:spPr>
            <p:txBody>
              <a:bodyPr anchor="ctr"/>
              <a:lstStyle/>
              <a:p>
                <a:pPr algn="ctr" defTabSz="91376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265" b="1" dirty="0">
                    <a:solidFill>
                      <a:srgbClr val="FFFFFF"/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Arial" panose="020B0604020202020204" pitchFamily="34" charset="0"/>
                    <a:sym typeface="微软雅黑 Light" panose="020B0502040204020203" pitchFamily="34" charset="-122"/>
                  </a:rPr>
                  <a:t>4</a:t>
                </a:r>
                <a:endParaRPr lang="zh-CN" altLang="en-US" sz="4265" b="1" dirty="0">
                  <a:solidFill>
                    <a:srgbClr val="FFFFFF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871969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5">
            <a:extLst>
              <a:ext uri="{FF2B5EF4-FFF2-40B4-BE49-F238E27FC236}">
                <a16:creationId xmlns:a16="http://schemas.microsoft.com/office/drawing/2014/main" id="{420E9AD4-6393-489F-B3E0-63BAEA2E84ED}"/>
              </a:ext>
            </a:extLst>
          </p:cNvPr>
          <p:cNvGrpSpPr/>
          <p:nvPr/>
        </p:nvGrpSpPr>
        <p:grpSpPr>
          <a:xfrm>
            <a:off x="4525107" y="1905963"/>
            <a:ext cx="3141781" cy="3509168"/>
            <a:chOff x="3779635" y="1683540"/>
            <a:chExt cx="4632730" cy="5174460"/>
          </a:xfrm>
          <a:solidFill>
            <a:schemeClr val="bg1">
              <a:lumMod val="65000"/>
            </a:schemeClr>
          </a:solidFill>
        </p:grpSpPr>
        <p:sp>
          <p:nvSpPr>
            <p:cNvPr id="27" name="Freeform 46">
              <a:extLst>
                <a:ext uri="{FF2B5EF4-FFF2-40B4-BE49-F238E27FC236}">
                  <a16:creationId xmlns:a16="http://schemas.microsoft.com/office/drawing/2014/main" id="{C3147BAB-EBBA-4038-904E-118D9D942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196" y="3177186"/>
              <a:ext cx="1549743" cy="645610"/>
            </a:xfrm>
            <a:custGeom>
              <a:avLst/>
              <a:gdLst>
                <a:gd name="T0" fmla="*/ 201 w 2027"/>
                <a:gd name="T1" fmla="*/ 456 h 831"/>
                <a:gd name="T2" fmla="*/ 174 w 2027"/>
                <a:gd name="T3" fmla="*/ 424 h 831"/>
                <a:gd name="T4" fmla="*/ 88 w 2027"/>
                <a:gd name="T5" fmla="*/ 301 h 831"/>
                <a:gd name="T6" fmla="*/ 0 w 2027"/>
                <a:gd name="T7" fmla="*/ 105 h 831"/>
                <a:gd name="T8" fmla="*/ 244 w 2027"/>
                <a:gd name="T9" fmla="*/ 67 h 831"/>
                <a:gd name="T10" fmla="*/ 617 w 2027"/>
                <a:gd name="T11" fmla="*/ 27 h 831"/>
                <a:gd name="T12" fmla="*/ 1097 w 2027"/>
                <a:gd name="T13" fmla="*/ 8 h 831"/>
                <a:gd name="T14" fmla="*/ 1105 w 2027"/>
                <a:gd name="T15" fmla="*/ 11 h 831"/>
                <a:gd name="T16" fmla="*/ 1165 w 2027"/>
                <a:gd name="T17" fmla="*/ 14 h 831"/>
                <a:gd name="T18" fmla="*/ 1226 w 2027"/>
                <a:gd name="T19" fmla="*/ 23 h 831"/>
                <a:gd name="T20" fmla="*/ 1295 w 2027"/>
                <a:gd name="T21" fmla="*/ 36 h 831"/>
                <a:gd name="T22" fmla="*/ 1313 w 2027"/>
                <a:gd name="T23" fmla="*/ 43 h 831"/>
                <a:gd name="T24" fmla="*/ 1382 w 2027"/>
                <a:gd name="T25" fmla="*/ 61 h 831"/>
                <a:gd name="T26" fmla="*/ 1444 w 2027"/>
                <a:gd name="T27" fmla="*/ 82 h 831"/>
                <a:gd name="T28" fmla="*/ 1496 w 2027"/>
                <a:gd name="T29" fmla="*/ 104 h 831"/>
                <a:gd name="T30" fmla="*/ 1608 w 2027"/>
                <a:gd name="T31" fmla="*/ 163 h 831"/>
                <a:gd name="T32" fmla="*/ 1726 w 2027"/>
                <a:gd name="T33" fmla="*/ 248 h 831"/>
                <a:gd name="T34" fmla="*/ 1879 w 2027"/>
                <a:gd name="T35" fmla="*/ 403 h 831"/>
                <a:gd name="T36" fmla="*/ 1922 w 2027"/>
                <a:gd name="T37" fmla="*/ 461 h 831"/>
                <a:gd name="T38" fmla="*/ 1926 w 2027"/>
                <a:gd name="T39" fmla="*/ 471 h 831"/>
                <a:gd name="T40" fmla="*/ 2027 w 2027"/>
                <a:gd name="T41" fmla="*/ 652 h 831"/>
                <a:gd name="T42" fmla="*/ 1659 w 2027"/>
                <a:gd name="T43" fmla="*/ 454 h 831"/>
                <a:gd name="T44" fmla="*/ 1621 w 2027"/>
                <a:gd name="T45" fmla="*/ 441 h 831"/>
                <a:gd name="T46" fmla="*/ 1357 w 2027"/>
                <a:gd name="T47" fmla="*/ 386 h 831"/>
                <a:gd name="T48" fmla="*/ 1215 w 2027"/>
                <a:gd name="T49" fmla="*/ 379 h 831"/>
                <a:gd name="T50" fmla="*/ 971 w 2027"/>
                <a:gd name="T51" fmla="*/ 404 h 831"/>
                <a:gd name="T52" fmla="*/ 952 w 2027"/>
                <a:gd name="T53" fmla="*/ 404 h 831"/>
                <a:gd name="T54" fmla="*/ 709 w 2027"/>
                <a:gd name="T55" fmla="*/ 406 h 831"/>
                <a:gd name="T56" fmla="*/ 699 w 2027"/>
                <a:gd name="T57" fmla="*/ 408 h 831"/>
                <a:gd name="T58" fmla="*/ 615 w 2027"/>
                <a:gd name="T59" fmla="*/ 396 h 831"/>
                <a:gd name="T60" fmla="*/ 559 w 2027"/>
                <a:gd name="T61" fmla="*/ 386 h 831"/>
                <a:gd name="T62" fmla="*/ 549 w 2027"/>
                <a:gd name="T63" fmla="*/ 382 h 831"/>
                <a:gd name="T64" fmla="*/ 339 w 2027"/>
                <a:gd name="T65" fmla="*/ 319 h 831"/>
                <a:gd name="T66" fmla="*/ 1059 w 2027"/>
                <a:gd name="T67" fmla="*/ 435 h 831"/>
                <a:gd name="T68" fmla="*/ 1228 w 2027"/>
                <a:gd name="T69" fmla="*/ 437 h 831"/>
                <a:gd name="T70" fmla="*/ 1237 w 2027"/>
                <a:gd name="T71" fmla="*/ 435 h 831"/>
                <a:gd name="T72" fmla="*/ 1450 w 2027"/>
                <a:gd name="T73" fmla="*/ 470 h 831"/>
                <a:gd name="T74" fmla="*/ 1736 w 2027"/>
                <a:gd name="T75" fmla="*/ 578 h 831"/>
                <a:gd name="T76" fmla="*/ 1752 w 2027"/>
                <a:gd name="T77" fmla="*/ 589 h 831"/>
                <a:gd name="T78" fmla="*/ 1997 w 2027"/>
                <a:gd name="T79" fmla="*/ 755 h 831"/>
                <a:gd name="T80" fmla="*/ 1929 w 2027"/>
                <a:gd name="T81" fmla="*/ 765 h 831"/>
                <a:gd name="T82" fmla="*/ 1866 w 2027"/>
                <a:gd name="T83" fmla="*/ 772 h 831"/>
                <a:gd name="T84" fmla="*/ 1817 w 2027"/>
                <a:gd name="T85" fmla="*/ 779 h 831"/>
                <a:gd name="T86" fmla="*/ 1393 w 2027"/>
                <a:gd name="T87" fmla="*/ 816 h 831"/>
                <a:gd name="T88" fmla="*/ 1035 w 2027"/>
                <a:gd name="T89" fmla="*/ 828 h 831"/>
                <a:gd name="T90" fmla="*/ 1018 w 2027"/>
                <a:gd name="T91" fmla="*/ 825 h 831"/>
                <a:gd name="T92" fmla="*/ 693 w 2027"/>
                <a:gd name="T93" fmla="*/ 776 h 831"/>
                <a:gd name="T94" fmla="*/ 369 w 2027"/>
                <a:gd name="T95" fmla="*/ 614 h 831"/>
                <a:gd name="T96" fmla="*/ 361 w 2027"/>
                <a:gd name="T97" fmla="*/ 606 h 831"/>
                <a:gd name="T98" fmla="*/ 201 w 2027"/>
                <a:gd name="T99" fmla="*/ 456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27" h="831">
                  <a:moveTo>
                    <a:pt x="201" y="456"/>
                  </a:moveTo>
                  <a:cubicBezTo>
                    <a:pt x="192" y="446"/>
                    <a:pt x="182" y="435"/>
                    <a:pt x="174" y="424"/>
                  </a:cubicBezTo>
                  <a:cubicBezTo>
                    <a:pt x="141" y="385"/>
                    <a:pt x="114" y="345"/>
                    <a:pt x="88" y="301"/>
                  </a:cubicBezTo>
                  <a:cubicBezTo>
                    <a:pt x="53" y="237"/>
                    <a:pt x="23" y="173"/>
                    <a:pt x="0" y="105"/>
                  </a:cubicBezTo>
                  <a:cubicBezTo>
                    <a:pt x="80" y="88"/>
                    <a:pt x="159" y="78"/>
                    <a:pt x="244" y="67"/>
                  </a:cubicBezTo>
                  <a:cubicBezTo>
                    <a:pt x="372" y="52"/>
                    <a:pt x="490" y="40"/>
                    <a:pt x="617" y="27"/>
                  </a:cubicBezTo>
                  <a:cubicBezTo>
                    <a:pt x="781" y="14"/>
                    <a:pt x="932" y="0"/>
                    <a:pt x="1097" y="8"/>
                  </a:cubicBezTo>
                  <a:cubicBezTo>
                    <a:pt x="1100" y="8"/>
                    <a:pt x="1102" y="11"/>
                    <a:pt x="1105" y="11"/>
                  </a:cubicBezTo>
                  <a:cubicBezTo>
                    <a:pt x="1125" y="12"/>
                    <a:pt x="1145" y="13"/>
                    <a:pt x="1165" y="14"/>
                  </a:cubicBezTo>
                  <a:cubicBezTo>
                    <a:pt x="1185" y="18"/>
                    <a:pt x="1205" y="19"/>
                    <a:pt x="1226" y="23"/>
                  </a:cubicBezTo>
                  <a:cubicBezTo>
                    <a:pt x="1250" y="28"/>
                    <a:pt x="1272" y="30"/>
                    <a:pt x="1295" y="36"/>
                  </a:cubicBezTo>
                  <a:cubicBezTo>
                    <a:pt x="1301" y="39"/>
                    <a:pt x="1306" y="41"/>
                    <a:pt x="1313" y="43"/>
                  </a:cubicBezTo>
                  <a:cubicBezTo>
                    <a:pt x="1338" y="46"/>
                    <a:pt x="1360" y="52"/>
                    <a:pt x="1382" y="61"/>
                  </a:cubicBezTo>
                  <a:cubicBezTo>
                    <a:pt x="1403" y="70"/>
                    <a:pt x="1424" y="72"/>
                    <a:pt x="1444" y="82"/>
                  </a:cubicBezTo>
                  <a:cubicBezTo>
                    <a:pt x="1462" y="91"/>
                    <a:pt x="1479" y="97"/>
                    <a:pt x="1496" y="104"/>
                  </a:cubicBezTo>
                  <a:cubicBezTo>
                    <a:pt x="1535" y="121"/>
                    <a:pt x="1570" y="142"/>
                    <a:pt x="1608" y="163"/>
                  </a:cubicBezTo>
                  <a:cubicBezTo>
                    <a:pt x="1651" y="190"/>
                    <a:pt x="1687" y="217"/>
                    <a:pt x="1726" y="248"/>
                  </a:cubicBezTo>
                  <a:cubicBezTo>
                    <a:pt x="1783" y="295"/>
                    <a:pt x="1833" y="344"/>
                    <a:pt x="1879" y="403"/>
                  </a:cubicBezTo>
                  <a:cubicBezTo>
                    <a:pt x="1894" y="423"/>
                    <a:pt x="1907" y="441"/>
                    <a:pt x="1922" y="461"/>
                  </a:cubicBezTo>
                  <a:cubicBezTo>
                    <a:pt x="1925" y="464"/>
                    <a:pt x="1924" y="468"/>
                    <a:pt x="1926" y="471"/>
                  </a:cubicBezTo>
                  <a:cubicBezTo>
                    <a:pt x="1968" y="528"/>
                    <a:pt x="1998" y="589"/>
                    <a:pt x="2027" y="652"/>
                  </a:cubicBezTo>
                  <a:cubicBezTo>
                    <a:pt x="1915" y="568"/>
                    <a:pt x="1792" y="503"/>
                    <a:pt x="1659" y="454"/>
                  </a:cubicBezTo>
                  <a:cubicBezTo>
                    <a:pt x="1647" y="450"/>
                    <a:pt x="1633" y="445"/>
                    <a:pt x="1621" y="441"/>
                  </a:cubicBezTo>
                  <a:cubicBezTo>
                    <a:pt x="1534" y="414"/>
                    <a:pt x="1450" y="397"/>
                    <a:pt x="1357" y="386"/>
                  </a:cubicBezTo>
                  <a:cubicBezTo>
                    <a:pt x="1309" y="381"/>
                    <a:pt x="1263" y="379"/>
                    <a:pt x="1215" y="379"/>
                  </a:cubicBezTo>
                  <a:cubicBezTo>
                    <a:pt x="1132" y="380"/>
                    <a:pt x="1056" y="390"/>
                    <a:pt x="971" y="404"/>
                  </a:cubicBezTo>
                  <a:cubicBezTo>
                    <a:pt x="964" y="405"/>
                    <a:pt x="959" y="403"/>
                    <a:pt x="952" y="404"/>
                  </a:cubicBezTo>
                  <a:cubicBezTo>
                    <a:pt x="868" y="414"/>
                    <a:pt x="792" y="416"/>
                    <a:pt x="709" y="406"/>
                  </a:cubicBezTo>
                  <a:cubicBezTo>
                    <a:pt x="706" y="406"/>
                    <a:pt x="702" y="408"/>
                    <a:pt x="699" y="408"/>
                  </a:cubicBezTo>
                  <a:cubicBezTo>
                    <a:pt x="670" y="405"/>
                    <a:pt x="644" y="402"/>
                    <a:pt x="615" y="396"/>
                  </a:cubicBezTo>
                  <a:cubicBezTo>
                    <a:pt x="595" y="393"/>
                    <a:pt x="577" y="389"/>
                    <a:pt x="559" y="386"/>
                  </a:cubicBezTo>
                  <a:cubicBezTo>
                    <a:pt x="554" y="385"/>
                    <a:pt x="553" y="384"/>
                    <a:pt x="549" y="382"/>
                  </a:cubicBezTo>
                  <a:cubicBezTo>
                    <a:pt x="474" y="367"/>
                    <a:pt x="407" y="346"/>
                    <a:pt x="339" y="319"/>
                  </a:cubicBezTo>
                  <a:cubicBezTo>
                    <a:pt x="562" y="424"/>
                    <a:pt x="815" y="466"/>
                    <a:pt x="1059" y="435"/>
                  </a:cubicBezTo>
                  <a:cubicBezTo>
                    <a:pt x="1115" y="435"/>
                    <a:pt x="1170" y="430"/>
                    <a:pt x="1228" y="437"/>
                  </a:cubicBezTo>
                  <a:cubicBezTo>
                    <a:pt x="1230" y="437"/>
                    <a:pt x="1234" y="435"/>
                    <a:pt x="1237" y="435"/>
                  </a:cubicBezTo>
                  <a:cubicBezTo>
                    <a:pt x="1312" y="443"/>
                    <a:pt x="1378" y="451"/>
                    <a:pt x="1450" y="470"/>
                  </a:cubicBezTo>
                  <a:cubicBezTo>
                    <a:pt x="1552" y="495"/>
                    <a:pt x="1643" y="532"/>
                    <a:pt x="1736" y="578"/>
                  </a:cubicBezTo>
                  <a:cubicBezTo>
                    <a:pt x="1741" y="581"/>
                    <a:pt x="1747" y="586"/>
                    <a:pt x="1752" y="589"/>
                  </a:cubicBezTo>
                  <a:cubicBezTo>
                    <a:pt x="1842" y="635"/>
                    <a:pt x="1920" y="693"/>
                    <a:pt x="1997" y="755"/>
                  </a:cubicBezTo>
                  <a:cubicBezTo>
                    <a:pt x="1974" y="762"/>
                    <a:pt x="1954" y="761"/>
                    <a:pt x="1929" y="765"/>
                  </a:cubicBezTo>
                  <a:cubicBezTo>
                    <a:pt x="1909" y="769"/>
                    <a:pt x="1888" y="772"/>
                    <a:pt x="1866" y="772"/>
                  </a:cubicBezTo>
                  <a:cubicBezTo>
                    <a:pt x="1849" y="774"/>
                    <a:pt x="1833" y="777"/>
                    <a:pt x="1817" y="779"/>
                  </a:cubicBezTo>
                  <a:cubicBezTo>
                    <a:pt x="1671" y="795"/>
                    <a:pt x="1537" y="807"/>
                    <a:pt x="1393" y="816"/>
                  </a:cubicBezTo>
                  <a:cubicBezTo>
                    <a:pt x="1270" y="823"/>
                    <a:pt x="1156" y="831"/>
                    <a:pt x="1035" y="828"/>
                  </a:cubicBezTo>
                  <a:cubicBezTo>
                    <a:pt x="1029" y="828"/>
                    <a:pt x="1024" y="825"/>
                    <a:pt x="1018" y="825"/>
                  </a:cubicBezTo>
                  <a:cubicBezTo>
                    <a:pt x="906" y="823"/>
                    <a:pt x="802" y="806"/>
                    <a:pt x="693" y="776"/>
                  </a:cubicBezTo>
                  <a:cubicBezTo>
                    <a:pt x="574" y="741"/>
                    <a:pt x="470" y="687"/>
                    <a:pt x="369" y="614"/>
                  </a:cubicBezTo>
                  <a:cubicBezTo>
                    <a:pt x="367" y="611"/>
                    <a:pt x="364" y="609"/>
                    <a:pt x="361" y="606"/>
                  </a:cubicBezTo>
                  <a:cubicBezTo>
                    <a:pt x="301" y="562"/>
                    <a:pt x="249" y="512"/>
                    <a:pt x="201" y="45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9D72BC19-E8C0-413B-ABEB-7C4F2B18D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279" y="1762594"/>
              <a:ext cx="542116" cy="1333143"/>
            </a:xfrm>
            <a:custGeom>
              <a:avLst/>
              <a:gdLst>
                <a:gd name="T0" fmla="*/ 75 w 708"/>
                <a:gd name="T1" fmla="*/ 0 h 1715"/>
                <a:gd name="T2" fmla="*/ 46 w 708"/>
                <a:gd name="T3" fmla="*/ 209 h 1715"/>
                <a:gd name="T4" fmla="*/ 18 w 708"/>
                <a:gd name="T5" fmla="*/ 526 h 1715"/>
                <a:gd name="T6" fmla="*/ 9 w 708"/>
                <a:gd name="T7" fmla="*/ 935 h 1715"/>
                <a:gd name="T8" fmla="*/ 11 w 708"/>
                <a:gd name="T9" fmla="*/ 941 h 1715"/>
                <a:gd name="T10" fmla="*/ 15 w 708"/>
                <a:gd name="T11" fmla="*/ 992 h 1715"/>
                <a:gd name="T12" fmla="*/ 23 w 708"/>
                <a:gd name="T13" fmla="*/ 1044 h 1715"/>
                <a:gd name="T14" fmla="*/ 35 w 708"/>
                <a:gd name="T15" fmla="*/ 1103 h 1715"/>
                <a:gd name="T16" fmla="*/ 41 w 708"/>
                <a:gd name="T17" fmla="*/ 1117 h 1715"/>
                <a:gd name="T18" fmla="*/ 57 w 708"/>
                <a:gd name="T19" fmla="*/ 1176 h 1715"/>
                <a:gd name="T20" fmla="*/ 76 w 708"/>
                <a:gd name="T21" fmla="*/ 1228 h 1715"/>
                <a:gd name="T22" fmla="*/ 96 w 708"/>
                <a:gd name="T23" fmla="*/ 1273 h 1715"/>
                <a:gd name="T24" fmla="*/ 148 w 708"/>
                <a:gd name="T25" fmla="*/ 1367 h 1715"/>
                <a:gd name="T26" fmla="*/ 221 w 708"/>
                <a:gd name="T27" fmla="*/ 1466 h 1715"/>
                <a:gd name="T28" fmla="*/ 356 w 708"/>
                <a:gd name="T29" fmla="*/ 1593 h 1715"/>
                <a:gd name="T30" fmla="*/ 406 w 708"/>
                <a:gd name="T31" fmla="*/ 1629 h 1715"/>
                <a:gd name="T32" fmla="*/ 414 w 708"/>
                <a:gd name="T33" fmla="*/ 1633 h 1715"/>
                <a:gd name="T34" fmla="*/ 569 w 708"/>
                <a:gd name="T35" fmla="*/ 1715 h 1715"/>
                <a:gd name="T36" fmla="*/ 396 w 708"/>
                <a:gd name="T37" fmla="*/ 1405 h 1715"/>
                <a:gd name="T38" fmla="*/ 384 w 708"/>
                <a:gd name="T39" fmla="*/ 1374 h 1715"/>
                <a:gd name="T40" fmla="*/ 334 w 708"/>
                <a:gd name="T41" fmla="*/ 1150 h 1715"/>
                <a:gd name="T42" fmla="*/ 326 w 708"/>
                <a:gd name="T43" fmla="*/ 1030 h 1715"/>
                <a:gd name="T44" fmla="*/ 343 w 708"/>
                <a:gd name="T45" fmla="*/ 821 h 1715"/>
                <a:gd name="T46" fmla="*/ 343 w 708"/>
                <a:gd name="T47" fmla="*/ 805 h 1715"/>
                <a:gd name="T48" fmla="*/ 341 w 708"/>
                <a:gd name="T49" fmla="*/ 598 h 1715"/>
                <a:gd name="T50" fmla="*/ 342 w 708"/>
                <a:gd name="T51" fmla="*/ 591 h 1715"/>
                <a:gd name="T52" fmla="*/ 331 w 708"/>
                <a:gd name="T53" fmla="*/ 519 h 1715"/>
                <a:gd name="T54" fmla="*/ 322 w 708"/>
                <a:gd name="T55" fmla="*/ 471 h 1715"/>
                <a:gd name="T56" fmla="*/ 318 w 708"/>
                <a:gd name="T57" fmla="*/ 463 h 1715"/>
                <a:gd name="T58" fmla="*/ 261 w 708"/>
                <a:gd name="T59" fmla="*/ 285 h 1715"/>
                <a:gd name="T60" fmla="*/ 371 w 708"/>
                <a:gd name="T61" fmla="*/ 896 h 1715"/>
                <a:gd name="T62" fmla="*/ 375 w 708"/>
                <a:gd name="T63" fmla="*/ 1039 h 1715"/>
                <a:gd name="T64" fmla="*/ 374 w 708"/>
                <a:gd name="T65" fmla="*/ 1047 h 1715"/>
                <a:gd name="T66" fmla="*/ 406 w 708"/>
                <a:gd name="T67" fmla="*/ 1228 h 1715"/>
                <a:gd name="T68" fmla="*/ 502 w 708"/>
                <a:gd name="T69" fmla="*/ 1469 h 1715"/>
                <a:gd name="T70" fmla="*/ 511 w 708"/>
                <a:gd name="T71" fmla="*/ 1483 h 1715"/>
                <a:gd name="T72" fmla="*/ 657 w 708"/>
                <a:gd name="T73" fmla="*/ 1688 h 1715"/>
                <a:gd name="T74" fmla="*/ 664 w 708"/>
                <a:gd name="T75" fmla="*/ 1630 h 1715"/>
                <a:gd name="T76" fmla="*/ 669 w 708"/>
                <a:gd name="T77" fmla="*/ 1577 h 1715"/>
                <a:gd name="T78" fmla="*/ 675 w 708"/>
                <a:gd name="T79" fmla="*/ 1535 h 1715"/>
                <a:gd name="T80" fmla="*/ 700 w 708"/>
                <a:gd name="T81" fmla="*/ 1174 h 1715"/>
                <a:gd name="T82" fmla="*/ 704 w 708"/>
                <a:gd name="T83" fmla="*/ 869 h 1715"/>
                <a:gd name="T84" fmla="*/ 702 w 708"/>
                <a:gd name="T85" fmla="*/ 856 h 1715"/>
                <a:gd name="T86" fmla="*/ 655 w 708"/>
                <a:gd name="T87" fmla="*/ 580 h 1715"/>
                <a:gd name="T88" fmla="*/ 513 w 708"/>
                <a:gd name="T89" fmla="*/ 307 h 1715"/>
                <a:gd name="T90" fmla="*/ 506 w 708"/>
                <a:gd name="T91" fmla="*/ 300 h 1715"/>
                <a:gd name="T92" fmla="*/ 376 w 708"/>
                <a:gd name="T93" fmla="*/ 166 h 1715"/>
                <a:gd name="T94" fmla="*/ 349 w 708"/>
                <a:gd name="T95" fmla="*/ 144 h 1715"/>
                <a:gd name="T96" fmla="*/ 242 w 708"/>
                <a:gd name="T97" fmla="*/ 73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08" h="1715">
                  <a:moveTo>
                    <a:pt x="75" y="0"/>
                  </a:moveTo>
                  <a:cubicBezTo>
                    <a:pt x="61" y="69"/>
                    <a:pt x="54" y="136"/>
                    <a:pt x="46" y="209"/>
                  </a:cubicBezTo>
                  <a:cubicBezTo>
                    <a:pt x="35" y="318"/>
                    <a:pt x="27" y="418"/>
                    <a:pt x="18" y="526"/>
                  </a:cubicBezTo>
                  <a:cubicBezTo>
                    <a:pt x="9" y="666"/>
                    <a:pt x="0" y="795"/>
                    <a:pt x="9" y="935"/>
                  </a:cubicBezTo>
                  <a:cubicBezTo>
                    <a:pt x="9" y="937"/>
                    <a:pt x="11" y="939"/>
                    <a:pt x="11" y="941"/>
                  </a:cubicBezTo>
                  <a:cubicBezTo>
                    <a:pt x="12" y="958"/>
                    <a:pt x="14" y="975"/>
                    <a:pt x="15" y="992"/>
                  </a:cubicBezTo>
                  <a:cubicBezTo>
                    <a:pt x="18" y="1009"/>
                    <a:pt x="20" y="1027"/>
                    <a:pt x="23" y="1044"/>
                  </a:cubicBezTo>
                  <a:cubicBezTo>
                    <a:pt x="28" y="1064"/>
                    <a:pt x="29" y="1083"/>
                    <a:pt x="35" y="1103"/>
                  </a:cubicBezTo>
                  <a:cubicBezTo>
                    <a:pt x="38" y="1107"/>
                    <a:pt x="40" y="1112"/>
                    <a:pt x="41" y="1117"/>
                  </a:cubicBezTo>
                  <a:cubicBezTo>
                    <a:pt x="45" y="1139"/>
                    <a:pt x="49" y="1157"/>
                    <a:pt x="57" y="1176"/>
                  </a:cubicBezTo>
                  <a:cubicBezTo>
                    <a:pt x="66" y="1193"/>
                    <a:pt x="68" y="1211"/>
                    <a:pt x="76" y="1228"/>
                  </a:cubicBezTo>
                  <a:cubicBezTo>
                    <a:pt x="84" y="1243"/>
                    <a:pt x="90" y="1258"/>
                    <a:pt x="96" y="1273"/>
                  </a:cubicBezTo>
                  <a:cubicBezTo>
                    <a:pt x="111" y="1305"/>
                    <a:pt x="129" y="1335"/>
                    <a:pt x="148" y="1367"/>
                  </a:cubicBezTo>
                  <a:cubicBezTo>
                    <a:pt x="171" y="1403"/>
                    <a:pt x="195" y="1433"/>
                    <a:pt x="221" y="1466"/>
                  </a:cubicBezTo>
                  <a:cubicBezTo>
                    <a:pt x="263" y="1513"/>
                    <a:pt x="305" y="1555"/>
                    <a:pt x="356" y="1593"/>
                  </a:cubicBezTo>
                  <a:cubicBezTo>
                    <a:pt x="373" y="1606"/>
                    <a:pt x="389" y="1617"/>
                    <a:pt x="406" y="1629"/>
                  </a:cubicBezTo>
                  <a:cubicBezTo>
                    <a:pt x="408" y="1631"/>
                    <a:pt x="412" y="1630"/>
                    <a:pt x="414" y="1633"/>
                  </a:cubicBezTo>
                  <a:cubicBezTo>
                    <a:pt x="463" y="1667"/>
                    <a:pt x="516" y="1692"/>
                    <a:pt x="569" y="1715"/>
                  </a:cubicBezTo>
                  <a:cubicBezTo>
                    <a:pt x="497" y="1622"/>
                    <a:pt x="439" y="1518"/>
                    <a:pt x="396" y="1405"/>
                  </a:cubicBezTo>
                  <a:cubicBezTo>
                    <a:pt x="392" y="1395"/>
                    <a:pt x="388" y="1384"/>
                    <a:pt x="384" y="1374"/>
                  </a:cubicBezTo>
                  <a:cubicBezTo>
                    <a:pt x="360" y="1300"/>
                    <a:pt x="344" y="1228"/>
                    <a:pt x="334" y="1150"/>
                  </a:cubicBezTo>
                  <a:cubicBezTo>
                    <a:pt x="329" y="1109"/>
                    <a:pt x="326" y="1071"/>
                    <a:pt x="326" y="1030"/>
                  </a:cubicBezTo>
                  <a:cubicBezTo>
                    <a:pt x="325" y="959"/>
                    <a:pt x="332" y="894"/>
                    <a:pt x="343" y="821"/>
                  </a:cubicBezTo>
                  <a:cubicBezTo>
                    <a:pt x="344" y="816"/>
                    <a:pt x="342" y="811"/>
                    <a:pt x="343" y="805"/>
                  </a:cubicBezTo>
                  <a:cubicBezTo>
                    <a:pt x="350" y="734"/>
                    <a:pt x="351" y="669"/>
                    <a:pt x="341" y="598"/>
                  </a:cubicBezTo>
                  <a:cubicBezTo>
                    <a:pt x="341" y="596"/>
                    <a:pt x="342" y="593"/>
                    <a:pt x="342" y="591"/>
                  </a:cubicBezTo>
                  <a:cubicBezTo>
                    <a:pt x="340" y="566"/>
                    <a:pt x="336" y="544"/>
                    <a:pt x="331" y="519"/>
                  </a:cubicBezTo>
                  <a:cubicBezTo>
                    <a:pt x="328" y="502"/>
                    <a:pt x="324" y="487"/>
                    <a:pt x="322" y="471"/>
                  </a:cubicBezTo>
                  <a:cubicBezTo>
                    <a:pt x="321" y="468"/>
                    <a:pt x="320" y="467"/>
                    <a:pt x="318" y="463"/>
                  </a:cubicBezTo>
                  <a:cubicBezTo>
                    <a:pt x="304" y="400"/>
                    <a:pt x="286" y="343"/>
                    <a:pt x="261" y="285"/>
                  </a:cubicBezTo>
                  <a:cubicBezTo>
                    <a:pt x="354" y="473"/>
                    <a:pt x="393" y="688"/>
                    <a:pt x="371" y="896"/>
                  </a:cubicBezTo>
                  <a:cubicBezTo>
                    <a:pt x="372" y="944"/>
                    <a:pt x="369" y="991"/>
                    <a:pt x="375" y="1039"/>
                  </a:cubicBezTo>
                  <a:cubicBezTo>
                    <a:pt x="375" y="1042"/>
                    <a:pt x="374" y="1045"/>
                    <a:pt x="374" y="1047"/>
                  </a:cubicBezTo>
                  <a:cubicBezTo>
                    <a:pt x="381" y="1111"/>
                    <a:pt x="389" y="1167"/>
                    <a:pt x="406" y="1228"/>
                  </a:cubicBezTo>
                  <a:cubicBezTo>
                    <a:pt x="429" y="1314"/>
                    <a:pt x="462" y="1391"/>
                    <a:pt x="502" y="1469"/>
                  </a:cubicBezTo>
                  <a:cubicBezTo>
                    <a:pt x="505" y="1474"/>
                    <a:pt x="509" y="1478"/>
                    <a:pt x="511" y="1483"/>
                  </a:cubicBezTo>
                  <a:cubicBezTo>
                    <a:pt x="552" y="1559"/>
                    <a:pt x="603" y="1624"/>
                    <a:pt x="657" y="1688"/>
                  </a:cubicBezTo>
                  <a:cubicBezTo>
                    <a:pt x="662" y="1669"/>
                    <a:pt x="661" y="1652"/>
                    <a:pt x="664" y="1630"/>
                  </a:cubicBezTo>
                  <a:cubicBezTo>
                    <a:pt x="667" y="1613"/>
                    <a:pt x="669" y="1595"/>
                    <a:pt x="669" y="1577"/>
                  </a:cubicBezTo>
                  <a:cubicBezTo>
                    <a:pt x="670" y="1562"/>
                    <a:pt x="672" y="1548"/>
                    <a:pt x="675" y="1535"/>
                  </a:cubicBezTo>
                  <a:cubicBezTo>
                    <a:pt x="686" y="1411"/>
                    <a:pt x="694" y="1297"/>
                    <a:pt x="700" y="1174"/>
                  </a:cubicBezTo>
                  <a:cubicBezTo>
                    <a:pt x="703" y="1070"/>
                    <a:pt x="708" y="973"/>
                    <a:pt x="704" y="869"/>
                  </a:cubicBezTo>
                  <a:cubicBezTo>
                    <a:pt x="704" y="865"/>
                    <a:pt x="702" y="860"/>
                    <a:pt x="702" y="856"/>
                  </a:cubicBezTo>
                  <a:cubicBezTo>
                    <a:pt x="699" y="760"/>
                    <a:pt x="682" y="672"/>
                    <a:pt x="655" y="580"/>
                  </a:cubicBezTo>
                  <a:cubicBezTo>
                    <a:pt x="623" y="479"/>
                    <a:pt x="576" y="392"/>
                    <a:pt x="513" y="307"/>
                  </a:cubicBezTo>
                  <a:cubicBezTo>
                    <a:pt x="510" y="305"/>
                    <a:pt x="508" y="303"/>
                    <a:pt x="506" y="300"/>
                  </a:cubicBezTo>
                  <a:cubicBezTo>
                    <a:pt x="468" y="249"/>
                    <a:pt x="424" y="207"/>
                    <a:pt x="376" y="166"/>
                  </a:cubicBezTo>
                  <a:cubicBezTo>
                    <a:pt x="367" y="159"/>
                    <a:pt x="358" y="150"/>
                    <a:pt x="349" y="144"/>
                  </a:cubicBezTo>
                  <a:cubicBezTo>
                    <a:pt x="314" y="117"/>
                    <a:pt x="280" y="94"/>
                    <a:pt x="242" y="7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9" name="Freeform 48">
              <a:extLst>
                <a:ext uri="{FF2B5EF4-FFF2-40B4-BE49-F238E27FC236}">
                  <a16:creationId xmlns:a16="http://schemas.microsoft.com/office/drawing/2014/main" id="{FE14FD84-5243-4677-B03E-FF8E15DB2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48" y="2700465"/>
              <a:ext cx="1119586" cy="465941"/>
            </a:xfrm>
            <a:custGeom>
              <a:avLst/>
              <a:gdLst>
                <a:gd name="T0" fmla="*/ 145 w 1464"/>
                <a:gd name="T1" fmla="*/ 329 h 600"/>
                <a:gd name="T2" fmla="*/ 125 w 1464"/>
                <a:gd name="T3" fmla="*/ 306 h 600"/>
                <a:gd name="T4" fmla="*/ 64 w 1464"/>
                <a:gd name="T5" fmla="*/ 217 h 600"/>
                <a:gd name="T6" fmla="*/ 0 w 1464"/>
                <a:gd name="T7" fmla="*/ 76 h 600"/>
                <a:gd name="T8" fmla="*/ 176 w 1464"/>
                <a:gd name="T9" fmla="*/ 48 h 600"/>
                <a:gd name="T10" fmla="*/ 446 w 1464"/>
                <a:gd name="T11" fmla="*/ 20 h 600"/>
                <a:gd name="T12" fmla="*/ 793 w 1464"/>
                <a:gd name="T13" fmla="*/ 6 h 600"/>
                <a:gd name="T14" fmla="*/ 798 w 1464"/>
                <a:gd name="T15" fmla="*/ 8 h 600"/>
                <a:gd name="T16" fmla="*/ 842 w 1464"/>
                <a:gd name="T17" fmla="*/ 10 h 600"/>
                <a:gd name="T18" fmla="*/ 885 w 1464"/>
                <a:gd name="T19" fmla="*/ 17 h 600"/>
                <a:gd name="T20" fmla="*/ 936 w 1464"/>
                <a:gd name="T21" fmla="*/ 26 h 600"/>
                <a:gd name="T22" fmla="*/ 948 w 1464"/>
                <a:gd name="T23" fmla="*/ 31 h 600"/>
                <a:gd name="T24" fmla="*/ 999 w 1464"/>
                <a:gd name="T25" fmla="*/ 44 h 600"/>
                <a:gd name="T26" fmla="*/ 1043 w 1464"/>
                <a:gd name="T27" fmla="*/ 59 h 600"/>
                <a:gd name="T28" fmla="*/ 1081 w 1464"/>
                <a:gd name="T29" fmla="*/ 75 h 600"/>
                <a:gd name="T30" fmla="*/ 1162 w 1464"/>
                <a:gd name="T31" fmla="*/ 118 h 600"/>
                <a:gd name="T32" fmla="*/ 1247 w 1464"/>
                <a:gd name="T33" fmla="*/ 179 h 600"/>
                <a:gd name="T34" fmla="*/ 1358 w 1464"/>
                <a:gd name="T35" fmla="*/ 291 h 600"/>
                <a:gd name="T36" fmla="*/ 1389 w 1464"/>
                <a:gd name="T37" fmla="*/ 333 h 600"/>
                <a:gd name="T38" fmla="*/ 1392 w 1464"/>
                <a:gd name="T39" fmla="*/ 340 h 600"/>
                <a:gd name="T40" fmla="*/ 1464 w 1464"/>
                <a:gd name="T41" fmla="*/ 471 h 600"/>
                <a:gd name="T42" fmla="*/ 1198 w 1464"/>
                <a:gd name="T43" fmla="*/ 328 h 600"/>
                <a:gd name="T44" fmla="*/ 1171 w 1464"/>
                <a:gd name="T45" fmla="*/ 319 h 600"/>
                <a:gd name="T46" fmla="*/ 981 w 1464"/>
                <a:gd name="T47" fmla="*/ 279 h 600"/>
                <a:gd name="T48" fmla="*/ 878 w 1464"/>
                <a:gd name="T49" fmla="*/ 274 h 600"/>
                <a:gd name="T50" fmla="*/ 701 w 1464"/>
                <a:gd name="T51" fmla="*/ 292 h 600"/>
                <a:gd name="T52" fmla="*/ 688 w 1464"/>
                <a:gd name="T53" fmla="*/ 292 h 600"/>
                <a:gd name="T54" fmla="*/ 512 w 1464"/>
                <a:gd name="T55" fmla="*/ 293 h 600"/>
                <a:gd name="T56" fmla="*/ 505 w 1464"/>
                <a:gd name="T57" fmla="*/ 294 h 600"/>
                <a:gd name="T58" fmla="*/ 444 w 1464"/>
                <a:gd name="T59" fmla="*/ 286 h 600"/>
                <a:gd name="T60" fmla="*/ 404 w 1464"/>
                <a:gd name="T61" fmla="*/ 279 h 600"/>
                <a:gd name="T62" fmla="*/ 397 w 1464"/>
                <a:gd name="T63" fmla="*/ 276 h 600"/>
                <a:gd name="T64" fmla="*/ 245 w 1464"/>
                <a:gd name="T65" fmla="*/ 230 h 600"/>
                <a:gd name="T66" fmla="*/ 765 w 1464"/>
                <a:gd name="T67" fmla="*/ 314 h 600"/>
                <a:gd name="T68" fmla="*/ 887 w 1464"/>
                <a:gd name="T69" fmla="*/ 315 h 600"/>
                <a:gd name="T70" fmla="*/ 894 w 1464"/>
                <a:gd name="T71" fmla="*/ 314 h 600"/>
                <a:gd name="T72" fmla="*/ 1048 w 1464"/>
                <a:gd name="T73" fmla="*/ 339 h 600"/>
                <a:gd name="T74" fmla="*/ 1254 w 1464"/>
                <a:gd name="T75" fmla="*/ 417 h 600"/>
                <a:gd name="T76" fmla="*/ 1266 w 1464"/>
                <a:gd name="T77" fmla="*/ 425 h 600"/>
                <a:gd name="T78" fmla="*/ 1443 w 1464"/>
                <a:gd name="T79" fmla="*/ 545 h 600"/>
                <a:gd name="T80" fmla="*/ 1394 w 1464"/>
                <a:gd name="T81" fmla="*/ 553 h 600"/>
                <a:gd name="T82" fmla="*/ 1348 w 1464"/>
                <a:gd name="T83" fmla="*/ 558 h 600"/>
                <a:gd name="T84" fmla="*/ 1313 w 1464"/>
                <a:gd name="T85" fmla="*/ 563 h 600"/>
                <a:gd name="T86" fmla="*/ 1006 w 1464"/>
                <a:gd name="T87" fmla="*/ 590 h 600"/>
                <a:gd name="T88" fmla="*/ 747 w 1464"/>
                <a:gd name="T89" fmla="*/ 598 h 600"/>
                <a:gd name="T90" fmla="*/ 736 w 1464"/>
                <a:gd name="T91" fmla="*/ 596 h 600"/>
                <a:gd name="T92" fmla="*/ 501 w 1464"/>
                <a:gd name="T93" fmla="*/ 560 h 600"/>
                <a:gd name="T94" fmla="*/ 267 w 1464"/>
                <a:gd name="T95" fmla="*/ 443 h 600"/>
                <a:gd name="T96" fmla="*/ 261 w 1464"/>
                <a:gd name="T97" fmla="*/ 438 h 600"/>
                <a:gd name="T98" fmla="*/ 145 w 1464"/>
                <a:gd name="T99" fmla="*/ 329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64" h="600">
                  <a:moveTo>
                    <a:pt x="145" y="329"/>
                  </a:moveTo>
                  <a:cubicBezTo>
                    <a:pt x="139" y="322"/>
                    <a:pt x="131" y="314"/>
                    <a:pt x="125" y="306"/>
                  </a:cubicBezTo>
                  <a:cubicBezTo>
                    <a:pt x="102" y="278"/>
                    <a:pt x="82" y="249"/>
                    <a:pt x="64" y="217"/>
                  </a:cubicBezTo>
                  <a:cubicBezTo>
                    <a:pt x="38" y="171"/>
                    <a:pt x="17" y="125"/>
                    <a:pt x="0" y="76"/>
                  </a:cubicBezTo>
                  <a:cubicBezTo>
                    <a:pt x="58" y="63"/>
                    <a:pt x="115" y="56"/>
                    <a:pt x="176" y="48"/>
                  </a:cubicBezTo>
                  <a:cubicBezTo>
                    <a:pt x="269" y="37"/>
                    <a:pt x="354" y="29"/>
                    <a:pt x="446" y="20"/>
                  </a:cubicBezTo>
                  <a:cubicBezTo>
                    <a:pt x="565" y="10"/>
                    <a:pt x="674" y="0"/>
                    <a:pt x="793" y="6"/>
                  </a:cubicBezTo>
                  <a:cubicBezTo>
                    <a:pt x="795" y="6"/>
                    <a:pt x="796" y="8"/>
                    <a:pt x="798" y="8"/>
                  </a:cubicBezTo>
                  <a:cubicBezTo>
                    <a:pt x="813" y="9"/>
                    <a:pt x="827" y="9"/>
                    <a:pt x="842" y="10"/>
                  </a:cubicBezTo>
                  <a:cubicBezTo>
                    <a:pt x="856" y="13"/>
                    <a:pt x="871" y="14"/>
                    <a:pt x="885" y="17"/>
                  </a:cubicBezTo>
                  <a:cubicBezTo>
                    <a:pt x="903" y="20"/>
                    <a:pt x="919" y="21"/>
                    <a:pt x="936" y="26"/>
                  </a:cubicBezTo>
                  <a:cubicBezTo>
                    <a:pt x="940" y="28"/>
                    <a:pt x="944" y="30"/>
                    <a:pt x="948" y="31"/>
                  </a:cubicBezTo>
                  <a:cubicBezTo>
                    <a:pt x="967" y="33"/>
                    <a:pt x="982" y="37"/>
                    <a:pt x="999" y="44"/>
                  </a:cubicBezTo>
                  <a:cubicBezTo>
                    <a:pt x="1013" y="50"/>
                    <a:pt x="1029" y="52"/>
                    <a:pt x="1043" y="59"/>
                  </a:cubicBezTo>
                  <a:cubicBezTo>
                    <a:pt x="1056" y="65"/>
                    <a:pt x="1069" y="70"/>
                    <a:pt x="1081" y="75"/>
                  </a:cubicBezTo>
                  <a:cubicBezTo>
                    <a:pt x="1109" y="87"/>
                    <a:pt x="1135" y="102"/>
                    <a:pt x="1162" y="118"/>
                  </a:cubicBezTo>
                  <a:cubicBezTo>
                    <a:pt x="1193" y="137"/>
                    <a:pt x="1219" y="157"/>
                    <a:pt x="1247" y="179"/>
                  </a:cubicBezTo>
                  <a:cubicBezTo>
                    <a:pt x="1288" y="213"/>
                    <a:pt x="1324" y="249"/>
                    <a:pt x="1358" y="291"/>
                  </a:cubicBezTo>
                  <a:cubicBezTo>
                    <a:pt x="1368" y="305"/>
                    <a:pt x="1378" y="319"/>
                    <a:pt x="1389" y="333"/>
                  </a:cubicBezTo>
                  <a:cubicBezTo>
                    <a:pt x="1391" y="335"/>
                    <a:pt x="1390" y="338"/>
                    <a:pt x="1392" y="340"/>
                  </a:cubicBezTo>
                  <a:cubicBezTo>
                    <a:pt x="1422" y="381"/>
                    <a:pt x="1444" y="425"/>
                    <a:pt x="1464" y="471"/>
                  </a:cubicBezTo>
                  <a:cubicBezTo>
                    <a:pt x="1384" y="411"/>
                    <a:pt x="1294" y="363"/>
                    <a:pt x="1198" y="328"/>
                  </a:cubicBezTo>
                  <a:cubicBezTo>
                    <a:pt x="1190" y="325"/>
                    <a:pt x="1180" y="321"/>
                    <a:pt x="1171" y="319"/>
                  </a:cubicBezTo>
                  <a:cubicBezTo>
                    <a:pt x="1108" y="299"/>
                    <a:pt x="1047" y="287"/>
                    <a:pt x="981" y="279"/>
                  </a:cubicBezTo>
                  <a:cubicBezTo>
                    <a:pt x="946" y="275"/>
                    <a:pt x="913" y="274"/>
                    <a:pt x="878" y="274"/>
                  </a:cubicBezTo>
                  <a:cubicBezTo>
                    <a:pt x="818" y="274"/>
                    <a:pt x="763" y="282"/>
                    <a:pt x="701" y="292"/>
                  </a:cubicBezTo>
                  <a:cubicBezTo>
                    <a:pt x="696" y="293"/>
                    <a:pt x="693" y="291"/>
                    <a:pt x="688" y="292"/>
                  </a:cubicBezTo>
                  <a:cubicBezTo>
                    <a:pt x="627" y="299"/>
                    <a:pt x="572" y="301"/>
                    <a:pt x="512" y="293"/>
                  </a:cubicBezTo>
                  <a:cubicBezTo>
                    <a:pt x="510" y="293"/>
                    <a:pt x="507" y="294"/>
                    <a:pt x="505" y="294"/>
                  </a:cubicBezTo>
                  <a:cubicBezTo>
                    <a:pt x="484" y="293"/>
                    <a:pt x="465" y="290"/>
                    <a:pt x="444" y="286"/>
                  </a:cubicBezTo>
                  <a:cubicBezTo>
                    <a:pt x="430" y="283"/>
                    <a:pt x="417" y="281"/>
                    <a:pt x="404" y="279"/>
                  </a:cubicBezTo>
                  <a:cubicBezTo>
                    <a:pt x="401" y="278"/>
                    <a:pt x="400" y="277"/>
                    <a:pt x="397" y="276"/>
                  </a:cubicBezTo>
                  <a:cubicBezTo>
                    <a:pt x="342" y="265"/>
                    <a:pt x="294" y="250"/>
                    <a:pt x="245" y="230"/>
                  </a:cubicBezTo>
                  <a:cubicBezTo>
                    <a:pt x="406" y="306"/>
                    <a:pt x="589" y="336"/>
                    <a:pt x="765" y="314"/>
                  </a:cubicBezTo>
                  <a:cubicBezTo>
                    <a:pt x="806" y="314"/>
                    <a:pt x="845" y="311"/>
                    <a:pt x="887" y="315"/>
                  </a:cubicBezTo>
                  <a:cubicBezTo>
                    <a:pt x="889" y="315"/>
                    <a:pt x="892" y="314"/>
                    <a:pt x="894" y="314"/>
                  </a:cubicBezTo>
                  <a:cubicBezTo>
                    <a:pt x="948" y="320"/>
                    <a:pt x="995" y="326"/>
                    <a:pt x="1048" y="339"/>
                  </a:cubicBezTo>
                  <a:cubicBezTo>
                    <a:pt x="1121" y="358"/>
                    <a:pt x="1187" y="384"/>
                    <a:pt x="1254" y="417"/>
                  </a:cubicBezTo>
                  <a:cubicBezTo>
                    <a:pt x="1258" y="419"/>
                    <a:pt x="1262" y="423"/>
                    <a:pt x="1266" y="425"/>
                  </a:cubicBezTo>
                  <a:cubicBezTo>
                    <a:pt x="1331" y="458"/>
                    <a:pt x="1387" y="500"/>
                    <a:pt x="1443" y="545"/>
                  </a:cubicBezTo>
                  <a:cubicBezTo>
                    <a:pt x="1426" y="550"/>
                    <a:pt x="1412" y="549"/>
                    <a:pt x="1394" y="553"/>
                  </a:cubicBezTo>
                  <a:cubicBezTo>
                    <a:pt x="1379" y="556"/>
                    <a:pt x="1364" y="558"/>
                    <a:pt x="1348" y="558"/>
                  </a:cubicBezTo>
                  <a:cubicBezTo>
                    <a:pt x="1336" y="559"/>
                    <a:pt x="1324" y="561"/>
                    <a:pt x="1313" y="563"/>
                  </a:cubicBezTo>
                  <a:cubicBezTo>
                    <a:pt x="1207" y="574"/>
                    <a:pt x="1111" y="583"/>
                    <a:pt x="1006" y="590"/>
                  </a:cubicBezTo>
                  <a:cubicBezTo>
                    <a:pt x="918" y="594"/>
                    <a:pt x="835" y="600"/>
                    <a:pt x="747" y="598"/>
                  </a:cubicBezTo>
                  <a:cubicBezTo>
                    <a:pt x="744" y="598"/>
                    <a:pt x="740" y="596"/>
                    <a:pt x="736" y="596"/>
                  </a:cubicBezTo>
                  <a:cubicBezTo>
                    <a:pt x="655" y="595"/>
                    <a:pt x="579" y="582"/>
                    <a:pt x="501" y="560"/>
                  </a:cubicBezTo>
                  <a:cubicBezTo>
                    <a:pt x="414" y="535"/>
                    <a:pt x="340" y="496"/>
                    <a:pt x="267" y="443"/>
                  </a:cubicBezTo>
                  <a:cubicBezTo>
                    <a:pt x="265" y="441"/>
                    <a:pt x="263" y="440"/>
                    <a:pt x="261" y="438"/>
                  </a:cubicBezTo>
                  <a:cubicBezTo>
                    <a:pt x="217" y="406"/>
                    <a:pt x="180" y="370"/>
                    <a:pt x="145" y="32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0" name="Freeform 49">
              <a:extLst>
                <a:ext uri="{FF2B5EF4-FFF2-40B4-BE49-F238E27FC236}">
                  <a16:creationId xmlns:a16="http://schemas.microsoft.com/office/drawing/2014/main" id="{530FB412-8DE8-44DF-8F0C-AAA04914E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5079" y="1773375"/>
              <a:ext cx="247487" cy="788148"/>
            </a:xfrm>
            <a:custGeom>
              <a:avLst/>
              <a:gdLst>
                <a:gd name="T0" fmla="*/ 0 w 324"/>
                <a:gd name="T1" fmla="*/ 0 h 1013"/>
                <a:gd name="T2" fmla="*/ 80 w 324"/>
                <a:gd name="T3" fmla="*/ 441 h 1013"/>
                <a:gd name="T4" fmla="*/ 82 w 324"/>
                <a:gd name="T5" fmla="*/ 544 h 1013"/>
                <a:gd name="T6" fmla="*/ 82 w 324"/>
                <a:gd name="T7" fmla="*/ 550 h 1013"/>
                <a:gd name="T8" fmla="*/ 105 w 324"/>
                <a:gd name="T9" fmla="*/ 681 h 1013"/>
                <a:gd name="T10" fmla="*/ 175 w 324"/>
                <a:gd name="T11" fmla="*/ 855 h 1013"/>
                <a:gd name="T12" fmla="*/ 181 w 324"/>
                <a:gd name="T13" fmla="*/ 865 h 1013"/>
                <a:gd name="T14" fmla="*/ 286 w 324"/>
                <a:gd name="T15" fmla="*/ 1013 h 1013"/>
                <a:gd name="T16" fmla="*/ 291 w 324"/>
                <a:gd name="T17" fmla="*/ 971 h 1013"/>
                <a:gd name="T18" fmla="*/ 295 w 324"/>
                <a:gd name="T19" fmla="*/ 933 h 1013"/>
                <a:gd name="T20" fmla="*/ 299 w 324"/>
                <a:gd name="T21" fmla="*/ 902 h 1013"/>
                <a:gd name="T22" fmla="*/ 317 w 324"/>
                <a:gd name="T23" fmla="*/ 642 h 1013"/>
                <a:gd name="T24" fmla="*/ 320 w 324"/>
                <a:gd name="T25" fmla="*/ 422 h 1013"/>
                <a:gd name="T26" fmla="*/ 319 w 324"/>
                <a:gd name="T27" fmla="*/ 412 h 1013"/>
                <a:gd name="T28" fmla="*/ 285 w 324"/>
                <a:gd name="T29" fmla="*/ 212 h 1013"/>
                <a:gd name="T30" fmla="*/ 182 w 324"/>
                <a:gd name="T31" fmla="*/ 15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4" h="1013">
                  <a:moveTo>
                    <a:pt x="0" y="0"/>
                  </a:moveTo>
                  <a:cubicBezTo>
                    <a:pt x="67" y="135"/>
                    <a:pt x="96" y="290"/>
                    <a:pt x="80" y="441"/>
                  </a:cubicBezTo>
                  <a:cubicBezTo>
                    <a:pt x="80" y="475"/>
                    <a:pt x="78" y="509"/>
                    <a:pt x="82" y="544"/>
                  </a:cubicBezTo>
                  <a:cubicBezTo>
                    <a:pt x="82" y="546"/>
                    <a:pt x="82" y="549"/>
                    <a:pt x="82" y="550"/>
                  </a:cubicBezTo>
                  <a:cubicBezTo>
                    <a:pt x="87" y="596"/>
                    <a:pt x="93" y="636"/>
                    <a:pt x="105" y="681"/>
                  </a:cubicBezTo>
                  <a:cubicBezTo>
                    <a:pt x="122" y="743"/>
                    <a:pt x="145" y="799"/>
                    <a:pt x="175" y="855"/>
                  </a:cubicBezTo>
                  <a:cubicBezTo>
                    <a:pt x="176" y="858"/>
                    <a:pt x="180" y="862"/>
                    <a:pt x="181" y="865"/>
                  </a:cubicBezTo>
                  <a:cubicBezTo>
                    <a:pt x="211" y="920"/>
                    <a:pt x="247" y="967"/>
                    <a:pt x="286" y="1013"/>
                  </a:cubicBezTo>
                  <a:cubicBezTo>
                    <a:pt x="290" y="999"/>
                    <a:pt x="289" y="987"/>
                    <a:pt x="291" y="971"/>
                  </a:cubicBezTo>
                  <a:cubicBezTo>
                    <a:pt x="294" y="959"/>
                    <a:pt x="295" y="946"/>
                    <a:pt x="295" y="933"/>
                  </a:cubicBezTo>
                  <a:cubicBezTo>
                    <a:pt x="296" y="922"/>
                    <a:pt x="298" y="912"/>
                    <a:pt x="299" y="902"/>
                  </a:cubicBezTo>
                  <a:cubicBezTo>
                    <a:pt x="307" y="813"/>
                    <a:pt x="313" y="731"/>
                    <a:pt x="317" y="642"/>
                  </a:cubicBezTo>
                  <a:cubicBezTo>
                    <a:pt x="320" y="566"/>
                    <a:pt x="324" y="496"/>
                    <a:pt x="320" y="422"/>
                  </a:cubicBezTo>
                  <a:cubicBezTo>
                    <a:pt x="320" y="418"/>
                    <a:pt x="319" y="415"/>
                    <a:pt x="319" y="412"/>
                  </a:cubicBezTo>
                  <a:cubicBezTo>
                    <a:pt x="316" y="343"/>
                    <a:pt x="304" y="279"/>
                    <a:pt x="285" y="212"/>
                  </a:cubicBezTo>
                  <a:cubicBezTo>
                    <a:pt x="262" y="140"/>
                    <a:pt x="228" y="77"/>
                    <a:pt x="182" y="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1" name="Freeform 50">
              <a:extLst>
                <a:ext uri="{FF2B5EF4-FFF2-40B4-BE49-F238E27FC236}">
                  <a16:creationId xmlns:a16="http://schemas.microsoft.com/office/drawing/2014/main" id="{2BD10675-FEAC-46C7-BBFB-8C83E9F2B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122" y="1730255"/>
              <a:ext cx="314662" cy="846839"/>
            </a:xfrm>
            <a:custGeom>
              <a:avLst/>
              <a:gdLst>
                <a:gd name="T0" fmla="*/ 34 w 412"/>
                <a:gd name="T1" fmla="*/ 0 h 1089"/>
                <a:gd name="T2" fmla="*/ 14 w 412"/>
                <a:gd name="T3" fmla="*/ 230 h 1089"/>
                <a:gd name="T4" fmla="*/ 7 w 412"/>
                <a:gd name="T5" fmla="*/ 525 h 1089"/>
                <a:gd name="T6" fmla="*/ 9 w 412"/>
                <a:gd name="T7" fmla="*/ 530 h 1089"/>
                <a:gd name="T8" fmla="*/ 11 w 412"/>
                <a:gd name="T9" fmla="*/ 567 h 1089"/>
                <a:gd name="T10" fmla="*/ 18 w 412"/>
                <a:gd name="T11" fmla="*/ 603 h 1089"/>
                <a:gd name="T12" fmla="*/ 26 w 412"/>
                <a:gd name="T13" fmla="*/ 646 h 1089"/>
                <a:gd name="T14" fmla="*/ 30 w 412"/>
                <a:gd name="T15" fmla="*/ 657 h 1089"/>
                <a:gd name="T16" fmla="*/ 42 w 412"/>
                <a:gd name="T17" fmla="*/ 699 h 1089"/>
                <a:gd name="T18" fmla="*/ 56 w 412"/>
                <a:gd name="T19" fmla="*/ 737 h 1089"/>
                <a:gd name="T20" fmla="*/ 70 w 412"/>
                <a:gd name="T21" fmla="*/ 769 h 1089"/>
                <a:gd name="T22" fmla="*/ 107 w 412"/>
                <a:gd name="T23" fmla="*/ 837 h 1089"/>
                <a:gd name="T24" fmla="*/ 161 w 412"/>
                <a:gd name="T25" fmla="*/ 909 h 1089"/>
                <a:gd name="T26" fmla="*/ 258 w 412"/>
                <a:gd name="T27" fmla="*/ 1001 h 1089"/>
                <a:gd name="T28" fmla="*/ 294 w 412"/>
                <a:gd name="T29" fmla="*/ 1027 h 1089"/>
                <a:gd name="T30" fmla="*/ 300 w 412"/>
                <a:gd name="T31" fmla="*/ 1029 h 1089"/>
                <a:gd name="T32" fmla="*/ 412 w 412"/>
                <a:gd name="T33" fmla="*/ 1089 h 1089"/>
                <a:gd name="T34" fmla="*/ 287 w 412"/>
                <a:gd name="T35" fmla="*/ 865 h 1089"/>
                <a:gd name="T36" fmla="*/ 278 w 412"/>
                <a:gd name="T37" fmla="*/ 842 h 1089"/>
                <a:gd name="T38" fmla="*/ 242 w 412"/>
                <a:gd name="T39" fmla="*/ 680 h 1089"/>
                <a:gd name="T40" fmla="*/ 236 w 412"/>
                <a:gd name="T41" fmla="*/ 593 h 1089"/>
                <a:gd name="T42" fmla="*/ 249 w 412"/>
                <a:gd name="T43" fmla="*/ 443 h 1089"/>
                <a:gd name="T44" fmla="*/ 249 w 412"/>
                <a:gd name="T45" fmla="*/ 431 h 1089"/>
                <a:gd name="T46" fmla="*/ 247 w 412"/>
                <a:gd name="T47" fmla="*/ 282 h 1089"/>
                <a:gd name="T48" fmla="*/ 248 w 412"/>
                <a:gd name="T49" fmla="*/ 276 h 1089"/>
                <a:gd name="T50" fmla="*/ 240 w 412"/>
                <a:gd name="T51" fmla="*/ 224 h 1089"/>
                <a:gd name="T52" fmla="*/ 233 w 412"/>
                <a:gd name="T53" fmla="*/ 190 h 1089"/>
                <a:gd name="T54" fmla="*/ 231 w 412"/>
                <a:gd name="T55" fmla="*/ 184 h 1089"/>
                <a:gd name="T56" fmla="*/ 189 w 412"/>
                <a:gd name="T57" fmla="*/ 56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2" h="1089">
                  <a:moveTo>
                    <a:pt x="34" y="0"/>
                  </a:moveTo>
                  <a:cubicBezTo>
                    <a:pt x="26" y="79"/>
                    <a:pt x="20" y="152"/>
                    <a:pt x="14" y="230"/>
                  </a:cubicBezTo>
                  <a:cubicBezTo>
                    <a:pt x="7" y="331"/>
                    <a:pt x="0" y="424"/>
                    <a:pt x="7" y="525"/>
                  </a:cubicBezTo>
                  <a:cubicBezTo>
                    <a:pt x="7" y="526"/>
                    <a:pt x="9" y="528"/>
                    <a:pt x="9" y="530"/>
                  </a:cubicBezTo>
                  <a:cubicBezTo>
                    <a:pt x="10" y="542"/>
                    <a:pt x="11" y="554"/>
                    <a:pt x="11" y="567"/>
                  </a:cubicBezTo>
                  <a:cubicBezTo>
                    <a:pt x="14" y="579"/>
                    <a:pt x="15" y="591"/>
                    <a:pt x="18" y="603"/>
                  </a:cubicBezTo>
                  <a:cubicBezTo>
                    <a:pt x="21" y="618"/>
                    <a:pt x="22" y="632"/>
                    <a:pt x="26" y="646"/>
                  </a:cubicBezTo>
                  <a:cubicBezTo>
                    <a:pt x="28" y="649"/>
                    <a:pt x="29" y="653"/>
                    <a:pt x="30" y="657"/>
                  </a:cubicBezTo>
                  <a:cubicBezTo>
                    <a:pt x="33" y="672"/>
                    <a:pt x="36" y="685"/>
                    <a:pt x="42" y="699"/>
                  </a:cubicBezTo>
                  <a:cubicBezTo>
                    <a:pt x="48" y="712"/>
                    <a:pt x="50" y="725"/>
                    <a:pt x="56" y="737"/>
                  </a:cubicBezTo>
                  <a:cubicBezTo>
                    <a:pt x="62" y="748"/>
                    <a:pt x="66" y="758"/>
                    <a:pt x="70" y="769"/>
                  </a:cubicBezTo>
                  <a:cubicBezTo>
                    <a:pt x="81" y="793"/>
                    <a:pt x="94" y="814"/>
                    <a:pt x="107" y="837"/>
                  </a:cubicBezTo>
                  <a:cubicBezTo>
                    <a:pt x="124" y="863"/>
                    <a:pt x="142" y="885"/>
                    <a:pt x="161" y="909"/>
                  </a:cubicBezTo>
                  <a:cubicBezTo>
                    <a:pt x="191" y="943"/>
                    <a:pt x="221" y="973"/>
                    <a:pt x="258" y="1001"/>
                  </a:cubicBezTo>
                  <a:cubicBezTo>
                    <a:pt x="270" y="1010"/>
                    <a:pt x="282" y="1018"/>
                    <a:pt x="294" y="1027"/>
                  </a:cubicBezTo>
                  <a:cubicBezTo>
                    <a:pt x="296" y="1028"/>
                    <a:pt x="298" y="1027"/>
                    <a:pt x="300" y="1029"/>
                  </a:cubicBezTo>
                  <a:cubicBezTo>
                    <a:pt x="335" y="1054"/>
                    <a:pt x="373" y="1072"/>
                    <a:pt x="412" y="1089"/>
                  </a:cubicBezTo>
                  <a:cubicBezTo>
                    <a:pt x="360" y="1021"/>
                    <a:pt x="318" y="946"/>
                    <a:pt x="287" y="865"/>
                  </a:cubicBezTo>
                  <a:cubicBezTo>
                    <a:pt x="284" y="857"/>
                    <a:pt x="281" y="849"/>
                    <a:pt x="278" y="842"/>
                  </a:cubicBezTo>
                  <a:cubicBezTo>
                    <a:pt x="261" y="789"/>
                    <a:pt x="250" y="737"/>
                    <a:pt x="242" y="680"/>
                  </a:cubicBezTo>
                  <a:cubicBezTo>
                    <a:pt x="238" y="651"/>
                    <a:pt x="236" y="623"/>
                    <a:pt x="236" y="593"/>
                  </a:cubicBezTo>
                  <a:cubicBezTo>
                    <a:pt x="236" y="542"/>
                    <a:pt x="241" y="496"/>
                    <a:pt x="249" y="443"/>
                  </a:cubicBezTo>
                  <a:cubicBezTo>
                    <a:pt x="249" y="439"/>
                    <a:pt x="248" y="436"/>
                    <a:pt x="249" y="431"/>
                  </a:cubicBezTo>
                  <a:cubicBezTo>
                    <a:pt x="254" y="380"/>
                    <a:pt x="254" y="333"/>
                    <a:pt x="247" y="282"/>
                  </a:cubicBezTo>
                  <a:cubicBezTo>
                    <a:pt x="247" y="280"/>
                    <a:pt x="248" y="278"/>
                    <a:pt x="248" y="276"/>
                  </a:cubicBezTo>
                  <a:cubicBezTo>
                    <a:pt x="246" y="258"/>
                    <a:pt x="244" y="242"/>
                    <a:pt x="240" y="224"/>
                  </a:cubicBezTo>
                  <a:cubicBezTo>
                    <a:pt x="238" y="212"/>
                    <a:pt x="235" y="201"/>
                    <a:pt x="233" y="190"/>
                  </a:cubicBezTo>
                  <a:cubicBezTo>
                    <a:pt x="232" y="188"/>
                    <a:pt x="232" y="187"/>
                    <a:pt x="231" y="184"/>
                  </a:cubicBezTo>
                  <a:cubicBezTo>
                    <a:pt x="221" y="138"/>
                    <a:pt x="207" y="97"/>
                    <a:pt x="189" y="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2" name="Freeform 51">
              <a:extLst>
                <a:ext uri="{FF2B5EF4-FFF2-40B4-BE49-F238E27FC236}">
                  <a16:creationId xmlns:a16="http://schemas.microsoft.com/office/drawing/2014/main" id="{313FD866-4A02-454E-A2D0-7FC0D63B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344" y="2343523"/>
              <a:ext cx="794317" cy="330591"/>
            </a:xfrm>
            <a:custGeom>
              <a:avLst/>
              <a:gdLst>
                <a:gd name="T0" fmla="*/ 103 w 1039"/>
                <a:gd name="T1" fmla="*/ 234 h 425"/>
                <a:gd name="T2" fmla="*/ 89 w 1039"/>
                <a:gd name="T3" fmla="*/ 217 h 425"/>
                <a:gd name="T4" fmla="*/ 45 w 1039"/>
                <a:gd name="T5" fmla="*/ 154 h 425"/>
                <a:gd name="T6" fmla="*/ 0 w 1039"/>
                <a:gd name="T7" fmla="*/ 53 h 425"/>
                <a:gd name="T8" fmla="*/ 125 w 1039"/>
                <a:gd name="T9" fmla="*/ 34 h 425"/>
                <a:gd name="T10" fmla="*/ 316 w 1039"/>
                <a:gd name="T11" fmla="*/ 14 h 425"/>
                <a:gd name="T12" fmla="*/ 562 w 1039"/>
                <a:gd name="T13" fmla="*/ 4 h 425"/>
                <a:gd name="T14" fmla="*/ 566 w 1039"/>
                <a:gd name="T15" fmla="*/ 5 h 425"/>
                <a:gd name="T16" fmla="*/ 597 w 1039"/>
                <a:gd name="T17" fmla="*/ 7 h 425"/>
                <a:gd name="T18" fmla="*/ 628 w 1039"/>
                <a:gd name="T19" fmla="*/ 12 h 425"/>
                <a:gd name="T20" fmla="*/ 664 w 1039"/>
                <a:gd name="T21" fmla="*/ 18 h 425"/>
                <a:gd name="T22" fmla="*/ 673 w 1039"/>
                <a:gd name="T23" fmla="*/ 22 h 425"/>
                <a:gd name="T24" fmla="*/ 709 w 1039"/>
                <a:gd name="T25" fmla="*/ 31 h 425"/>
                <a:gd name="T26" fmla="*/ 740 w 1039"/>
                <a:gd name="T27" fmla="*/ 42 h 425"/>
                <a:gd name="T28" fmla="*/ 767 w 1039"/>
                <a:gd name="T29" fmla="*/ 53 h 425"/>
                <a:gd name="T30" fmla="*/ 824 w 1039"/>
                <a:gd name="T31" fmla="*/ 83 h 425"/>
                <a:gd name="T32" fmla="*/ 885 w 1039"/>
                <a:gd name="T33" fmla="*/ 127 h 425"/>
                <a:gd name="T34" fmla="*/ 963 w 1039"/>
                <a:gd name="T35" fmla="*/ 206 h 425"/>
                <a:gd name="T36" fmla="*/ 985 w 1039"/>
                <a:gd name="T37" fmla="*/ 236 h 425"/>
                <a:gd name="T38" fmla="*/ 987 w 1039"/>
                <a:gd name="T39" fmla="*/ 241 h 425"/>
                <a:gd name="T40" fmla="*/ 1039 w 1039"/>
                <a:gd name="T41" fmla="*/ 334 h 425"/>
                <a:gd name="T42" fmla="*/ 850 w 1039"/>
                <a:gd name="T43" fmla="*/ 233 h 425"/>
                <a:gd name="T44" fmla="*/ 831 w 1039"/>
                <a:gd name="T45" fmla="*/ 226 h 425"/>
                <a:gd name="T46" fmla="*/ 696 w 1039"/>
                <a:gd name="T47" fmla="*/ 198 h 425"/>
                <a:gd name="T48" fmla="*/ 623 w 1039"/>
                <a:gd name="T49" fmla="*/ 194 h 425"/>
                <a:gd name="T50" fmla="*/ 498 w 1039"/>
                <a:gd name="T51" fmla="*/ 207 h 425"/>
                <a:gd name="T52" fmla="*/ 488 w 1039"/>
                <a:gd name="T53" fmla="*/ 207 h 425"/>
                <a:gd name="T54" fmla="*/ 363 w 1039"/>
                <a:gd name="T55" fmla="*/ 208 h 425"/>
                <a:gd name="T56" fmla="*/ 358 w 1039"/>
                <a:gd name="T57" fmla="*/ 209 h 425"/>
                <a:gd name="T58" fmla="*/ 315 w 1039"/>
                <a:gd name="T59" fmla="*/ 203 h 425"/>
                <a:gd name="T60" fmla="*/ 286 w 1039"/>
                <a:gd name="T61" fmla="*/ 198 h 425"/>
                <a:gd name="T62" fmla="*/ 282 w 1039"/>
                <a:gd name="T63" fmla="*/ 196 h 425"/>
                <a:gd name="T64" fmla="*/ 174 w 1039"/>
                <a:gd name="T65" fmla="*/ 163 h 425"/>
                <a:gd name="T66" fmla="*/ 543 w 1039"/>
                <a:gd name="T67" fmla="*/ 223 h 425"/>
                <a:gd name="T68" fmla="*/ 629 w 1039"/>
                <a:gd name="T69" fmla="*/ 223 h 425"/>
                <a:gd name="T70" fmla="*/ 634 w 1039"/>
                <a:gd name="T71" fmla="*/ 223 h 425"/>
                <a:gd name="T72" fmla="*/ 743 w 1039"/>
                <a:gd name="T73" fmla="*/ 240 h 425"/>
                <a:gd name="T74" fmla="*/ 890 w 1039"/>
                <a:gd name="T75" fmla="*/ 296 h 425"/>
                <a:gd name="T76" fmla="*/ 898 w 1039"/>
                <a:gd name="T77" fmla="*/ 301 h 425"/>
                <a:gd name="T78" fmla="*/ 1024 w 1039"/>
                <a:gd name="T79" fmla="*/ 387 h 425"/>
                <a:gd name="T80" fmla="*/ 989 w 1039"/>
                <a:gd name="T81" fmla="*/ 392 h 425"/>
                <a:gd name="T82" fmla="*/ 956 w 1039"/>
                <a:gd name="T83" fmla="*/ 395 h 425"/>
                <a:gd name="T84" fmla="*/ 931 w 1039"/>
                <a:gd name="T85" fmla="*/ 399 h 425"/>
                <a:gd name="T86" fmla="*/ 714 w 1039"/>
                <a:gd name="T87" fmla="*/ 418 h 425"/>
                <a:gd name="T88" fmla="*/ 530 w 1039"/>
                <a:gd name="T89" fmla="*/ 424 h 425"/>
                <a:gd name="T90" fmla="*/ 522 w 1039"/>
                <a:gd name="T91" fmla="*/ 422 h 425"/>
                <a:gd name="T92" fmla="*/ 355 w 1039"/>
                <a:gd name="T93" fmla="*/ 397 h 425"/>
                <a:gd name="T94" fmla="*/ 189 w 1039"/>
                <a:gd name="T95" fmla="*/ 314 h 425"/>
                <a:gd name="T96" fmla="*/ 185 w 1039"/>
                <a:gd name="T97" fmla="*/ 310 h 425"/>
                <a:gd name="T98" fmla="*/ 103 w 1039"/>
                <a:gd name="T99" fmla="*/ 23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9" h="425">
                  <a:moveTo>
                    <a:pt x="103" y="234"/>
                  </a:moveTo>
                  <a:cubicBezTo>
                    <a:pt x="99" y="228"/>
                    <a:pt x="93" y="223"/>
                    <a:pt x="89" y="217"/>
                  </a:cubicBezTo>
                  <a:cubicBezTo>
                    <a:pt x="72" y="197"/>
                    <a:pt x="59" y="176"/>
                    <a:pt x="45" y="154"/>
                  </a:cubicBezTo>
                  <a:cubicBezTo>
                    <a:pt x="27" y="121"/>
                    <a:pt x="12" y="88"/>
                    <a:pt x="0" y="53"/>
                  </a:cubicBezTo>
                  <a:cubicBezTo>
                    <a:pt x="41" y="45"/>
                    <a:pt x="81" y="40"/>
                    <a:pt x="125" y="34"/>
                  </a:cubicBezTo>
                  <a:cubicBezTo>
                    <a:pt x="191" y="26"/>
                    <a:pt x="251" y="20"/>
                    <a:pt x="316" y="14"/>
                  </a:cubicBezTo>
                  <a:cubicBezTo>
                    <a:pt x="401" y="7"/>
                    <a:pt x="478" y="0"/>
                    <a:pt x="562" y="4"/>
                  </a:cubicBezTo>
                  <a:cubicBezTo>
                    <a:pt x="564" y="4"/>
                    <a:pt x="565" y="5"/>
                    <a:pt x="566" y="5"/>
                  </a:cubicBezTo>
                  <a:cubicBezTo>
                    <a:pt x="577" y="6"/>
                    <a:pt x="587" y="7"/>
                    <a:pt x="597" y="7"/>
                  </a:cubicBezTo>
                  <a:cubicBezTo>
                    <a:pt x="608" y="9"/>
                    <a:pt x="618" y="10"/>
                    <a:pt x="628" y="12"/>
                  </a:cubicBezTo>
                  <a:cubicBezTo>
                    <a:pt x="641" y="14"/>
                    <a:pt x="652" y="15"/>
                    <a:pt x="664" y="18"/>
                  </a:cubicBezTo>
                  <a:cubicBezTo>
                    <a:pt x="667" y="20"/>
                    <a:pt x="669" y="21"/>
                    <a:pt x="673" y="22"/>
                  </a:cubicBezTo>
                  <a:cubicBezTo>
                    <a:pt x="686" y="23"/>
                    <a:pt x="697" y="26"/>
                    <a:pt x="709" y="31"/>
                  </a:cubicBezTo>
                  <a:cubicBezTo>
                    <a:pt x="719" y="36"/>
                    <a:pt x="730" y="37"/>
                    <a:pt x="740" y="42"/>
                  </a:cubicBezTo>
                  <a:cubicBezTo>
                    <a:pt x="749" y="46"/>
                    <a:pt x="758" y="50"/>
                    <a:pt x="767" y="53"/>
                  </a:cubicBezTo>
                  <a:cubicBezTo>
                    <a:pt x="787" y="62"/>
                    <a:pt x="805" y="72"/>
                    <a:pt x="824" y="83"/>
                  </a:cubicBezTo>
                  <a:cubicBezTo>
                    <a:pt x="846" y="97"/>
                    <a:pt x="865" y="111"/>
                    <a:pt x="885" y="127"/>
                  </a:cubicBezTo>
                  <a:cubicBezTo>
                    <a:pt x="914" y="151"/>
                    <a:pt x="939" y="176"/>
                    <a:pt x="963" y="206"/>
                  </a:cubicBezTo>
                  <a:cubicBezTo>
                    <a:pt x="971" y="216"/>
                    <a:pt x="978" y="226"/>
                    <a:pt x="985" y="236"/>
                  </a:cubicBezTo>
                  <a:cubicBezTo>
                    <a:pt x="987" y="238"/>
                    <a:pt x="986" y="240"/>
                    <a:pt x="987" y="241"/>
                  </a:cubicBezTo>
                  <a:cubicBezTo>
                    <a:pt x="1009" y="270"/>
                    <a:pt x="1024" y="302"/>
                    <a:pt x="1039" y="334"/>
                  </a:cubicBezTo>
                  <a:cubicBezTo>
                    <a:pt x="982" y="291"/>
                    <a:pt x="918" y="257"/>
                    <a:pt x="850" y="233"/>
                  </a:cubicBezTo>
                  <a:cubicBezTo>
                    <a:pt x="844" y="231"/>
                    <a:pt x="837" y="228"/>
                    <a:pt x="831" y="226"/>
                  </a:cubicBezTo>
                  <a:cubicBezTo>
                    <a:pt x="786" y="212"/>
                    <a:pt x="743" y="203"/>
                    <a:pt x="696" y="198"/>
                  </a:cubicBezTo>
                  <a:cubicBezTo>
                    <a:pt x="671" y="195"/>
                    <a:pt x="648" y="194"/>
                    <a:pt x="623" y="194"/>
                  </a:cubicBezTo>
                  <a:cubicBezTo>
                    <a:pt x="580" y="194"/>
                    <a:pt x="541" y="200"/>
                    <a:pt x="498" y="207"/>
                  </a:cubicBezTo>
                  <a:cubicBezTo>
                    <a:pt x="494" y="207"/>
                    <a:pt x="491" y="206"/>
                    <a:pt x="488" y="207"/>
                  </a:cubicBezTo>
                  <a:cubicBezTo>
                    <a:pt x="445" y="212"/>
                    <a:pt x="406" y="213"/>
                    <a:pt x="363" y="208"/>
                  </a:cubicBezTo>
                  <a:cubicBezTo>
                    <a:pt x="362" y="208"/>
                    <a:pt x="360" y="209"/>
                    <a:pt x="358" y="209"/>
                  </a:cubicBezTo>
                  <a:cubicBezTo>
                    <a:pt x="343" y="207"/>
                    <a:pt x="330" y="205"/>
                    <a:pt x="315" y="203"/>
                  </a:cubicBezTo>
                  <a:cubicBezTo>
                    <a:pt x="305" y="201"/>
                    <a:pt x="296" y="199"/>
                    <a:pt x="286" y="198"/>
                  </a:cubicBezTo>
                  <a:cubicBezTo>
                    <a:pt x="284" y="197"/>
                    <a:pt x="284" y="196"/>
                    <a:pt x="282" y="196"/>
                  </a:cubicBezTo>
                  <a:cubicBezTo>
                    <a:pt x="243" y="188"/>
                    <a:pt x="209" y="177"/>
                    <a:pt x="174" y="163"/>
                  </a:cubicBezTo>
                  <a:cubicBezTo>
                    <a:pt x="288" y="217"/>
                    <a:pt x="418" y="238"/>
                    <a:pt x="543" y="223"/>
                  </a:cubicBezTo>
                  <a:cubicBezTo>
                    <a:pt x="572" y="223"/>
                    <a:pt x="600" y="220"/>
                    <a:pt x="629" y="223"/>
                  </a:cubicBezTo>
                  <a:cubicBezTo>
                    <a:pt x="631" y="223"/>
                    <a:pt x="633" y="223"/>
                    <a:pt x="634" y="223"/>
                  </a:cubicBezTo>
                  <a:cubicBezTo>
                    <a:pt x="673" y="227"/>
                    <a:pt x="706" y="231"/>
                    <a:pt x="743" y="240"/>
                  </a:cubicBezTo>
                  <a:cubicBezTo>
                    <a:pt x="796" y="254"/>
                    <a:pt x="842" y="272"/>
                    <a:pt x="890" y="296"/>
                  </a:cubicBezTo>
                  <a:cubicBezTo>
                    <a:pt x="893" y="297"/>
                    <a:pt x="895" y="300"/>
                    <a:pt x="898" y="301"/>
                  </a:cubicBezTo>
                  <a:cubicBezTo>
                    <a:pt x="944" y="325"/>
                    <a:pt x="984" y="355"/>
                    <a:pt x="1024" y="387"/>
                  </a:cubicBezTo>
                  <a:cubicBezTo>
                    <a:pt x="1012" y="390"/>
                    <a:pt x="1002" y="390"/>
                    <a:pt x="989" y="392"/>
                  </a:cubicBezTo>
                  <a:cubicBezTo>
                    <a:pt x="978" y="394"/>
                    <a:pt x="967" y="395"/>
                    <a:pt x="956" y="395"/>
                  </a:cubicBezTo>
                  <a:cubicBezTo>
                    <a:pt x="948" y="396"/>
                    <a:pt x="939" y="398"/>
                    <a:pt x="931" y="399"/>
                  </a:cubicBezTo>
                  <a:cubicBezTo>
                    <a:pt x="856" y="407"/>
                    <a:pt x="788" y="413"/>
                    <a:pt x="714" y="418"/>
                  </a:cubicBezTo>
                  <a:cubicBezTo>
                    <a:pt x="651" y="421"/>
                    <a:pt x="593" y="425"/>
                    <a:pt x="530" y="424"/>
                  </a:cubicBezTo>
                  <a:cubicBezTo>
                    <a:pt x="528" y="424"/>
                    <a:pt x="525" y="422"/>
                    <a:pt x="522" y="422"/>
                  </a:cubicBezTo>
                  <a:cubicBezTo>
                    <a:pt x="464" y="422"/>
                    <a:pt x="411" y="412"/>
                    <a:pt x="355" y="397"/>
                  </a:cubicBezTo>
                  <a:cubicBezTo>
                    <a:pt x="294" y="379"/>
                    <a:pt x="241" y="352"/>
                    <a:pt x="189" y="314"/>
                  </a:cubicBezTo>
                  <a:cubicBezTo>
                    <a:pt x="188" y="313"/>
                    <a:pt x="187" y="312"/>
                    <a:pt x="185" y="310"/>
                  </a:cubicBezTo>
                  <a:cubicBezTo>
                    <a:pt x="154" y="288"/>
                    <a:pt x="128" y="262"/>
                    <a:pt x="103" y="23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3" name="Freeform 52">
              <a:extLst>
                <a:ext uri="{FF2B5EF4-FFF2-40B4-BE49-F238E27FC236}">
                  <a16:creationId xmlns:a16="http://schemas.microsoft.com/office/drawing/2014/main" id="{9324B4AA-B91C-4434-AC04-C5929C76C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8596" y="1714682"/>
              <a:ext cx="175597" cy="559368"/>
            </a:xfrm>
            <a:custGeom>
              <a:avLst/>
              <a:gdLst>
                <a:gd name="T0" fmla="*/ 0 w 230"/>
                <a:gd name="T1" fmla="*/ 0 h 719"/>
                <a:gd name="T2" fmla="*/ 57 w 230"/>
                <a:gd name="T3" fmla="*/ 313 h 719"/>
                <a:gd name="T4" fmla="*/ 59 w 230"/>
                <a:gd name="T5" fmla="*/ 387 h 719"/>
                <a:gd name="T6" fmla="*/ 58 w 230"/>
                <a:gd name="T7" fmla="*/ 391 h 719"/>
                <a:gd name="T8" fmla="*/ 75 w 230"/>
                <a:gd name="T9" fmla="*/ 483 h 719"/>
                <a:gd name="T10" fmla="*/ 124 w 230"/>
                <a:gd name="T11" fmla="*/ 607 h 719"/>
                <a:gd name="T12" fmla="*/ 129 w 230"/>
                <a:gd name="T13" fmla="*/ 614 h 719"/>
                <a:gd name="T14" fmla="*/ 203 w 230"/>
                <a:gd name="T15" fmla="*/ 719 h 719"/>
                <a:gd name="T16" fmla="*/ 207 w 230"/>
                <a:gd name="T17" fmla="*/ 690 h 719"/>
                <a:gd name="T18" fmla="*/ 210 w 230"/>
                <a:gd name="T19" fmla="*/ 662 h 719"/>
                <a:gd name="T20" fmla="*/ 212 w 230"/>
                <a:gd name="T21" fmla="*/ 641 h 719"/>
                <a:gd name="T22" fmla="*/ 225 w 230"/>
                <a:gd name="T23" fmla="*/ 456 h 719"/>
                <a:gd name="T24" fmla="*/ 227 w 230"/>
                <a:gd name="T25" fmla="*/ 300 h 719"/>
                <a:gd name="T26" fmla="*/ 226 w 230"/>
                <a:gd name="T27" fmla="*/ 293 h 719"/>
                <a:gd name="T28" fmla="*/ 202 w 230"/>
                <a:gd name="T29" fmla="*/ 151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0" h="719">
                  <a:moveTo>
                    <a:pt x="0" y="0"/>
                  </a:moveTo>
                  <a:cubicBezTo>
                    <a:pt x="48" y="97"/>
                    <a:pt x="68" y="207"/>
                    <a:pt x="57" y="313"/>
                  </a:cubicBezTo>
                  <a:cubicBezTo>
                    <a:pt x="57" y="338"/>
                    <a:pt x="55" y="362"/>
                    <a:pt x="59" y="387"/>
                  </a:cubicBezTo>
                  <a:cubicBezTo>
                    <a:pt x="59" y="388"/>
                    <a:pt x="58" y="390"/>
                    <a:pt x="58" y="391"/>
                  </a:cubicBezTo>
                  <a:cubicBezTo>
                    <a:pt x="62" y="423"/>
                    <a:pt x="66" y="452"/>
                    <a:pt x="75" y="483"/>
                  </a:cubicBezTo>
                  <a:cubicBezTo>
                    <a:pt x="87" y="528"/>
                    <a:pt x="103" y="567"/>
                    <a:pt x="124" y="607"/>
                  </a:cubicBezTo>
                  <a:cubicBezTo>
                    <a:pt x="125" y="609"/>
                    <a:pt x="128" y="612"/>
                    <a:pt x="129" y="614"/>
                  </a:cubicBezTo>
                  <a:cubicBezTo>
                    <a:pt x="149" y="653"/>
                    <a:pt x="175" y="686"/>
                    <a:pt x="203" y="719"/>
                  </a:cubicBezTo>
                  <a:cubicBezTo>
                    <a:pt x="206" y="709"/>
                    <a:pt x="205" y="701"/>
                    <a:pt x="207" y="690"/>
                  </a:cubicBezTo>
                  <a:cubicBezTo>
                    <a:pt x="209" y="681"/>
                    <a:pt x="210" y="672"/>
                    <a:pt x="210" y="662"/>
                  </a:cubicBezTo>
                  <a:cubicBezTo>
                    <a:pt x="210" y="655"/>
                    <a:pt x="211" y="648"/>
                    <a:pt x="212" y="641"/>
                  </a:cubicBezTo>
                  <a:cubicBezTo>
                    <a:pt x="218" y="577"/>
                    <a:pt x="222" y="519"/>
                    <a:pt x="225" y="456"/>
                  </a:cubicBezTo>
                  <a:cubicBezTo>
                    <a:pt x="227" y="402"/>
                    <a:pt x="230" y="353"/>
                    <a:pt x="227" y="300"/>
                  </a:cubicBezTo>
                  <a:cubicBezTo>
                    <a:pt x="227" y="297"/>
                    <a:pt x="226" y="295"/>
                    <a:pt x="226" y="293"/>
                  </a:cubicBezTo>
                  <a:cubicBezTo>
                    <a:pt x="225" y="244"/>
                    <a:pt x="216" y="198"/>
                    <a:pt x="202" y="15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id="{2F1A38E6-996C-44E7-9BDC-9FEFCDE3E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065" y="1810507"/>
              <a:ext cx="222739" cy="474326"/>
            </a:xfrm>
            <a:custGeom>
              <a:avLst/>
              <a:gdLst>
                <a:gd name="T0" fmla="*/ 10 w 292"/>
                <a:gd name="T1" fmla="*/ 0 h 609"/>
                <a:gd name="T2" fmla="*/ 5 w 292"/>
                <a:gd name="T3" fmla="*/ 209 h 609"/>
                <a:gd name="T4" fmla="*/ 6 w 292"/>
                <a:gd name="T5" fmla="*/ 213 h 609"/>
                <a:gd name="T6" fmla="*/ 8 w 292"/>
                <a:gd name="T7" fmla="*/ 239 h 609"/>
                <a:gd name="T8" fmla="*/ 13 w 292"/>
                <a:gd name="T9" fmla="*/ 265 h 609"/>
                <a:gd name="T10" fmla="*/ 19 w 292"/>
                <a:gd name="T11" fmla="*/ 295 h 609"/>
                <a:gd name="T12" fmla="*/ 22 w 292"/>
                <a:gd name="T13" fmla="*/ 303 h 609"/>
                <a:gd name="T14" fmla="*/ 30 w 292"/>
                <a:gd name="T15" fmla="*/ 333 h 609"/>
                <a:gd name="T16" fmla="*/ 40 w 292"/>
                <a:gd name="T17" fmla="*/ 360 h 609"/>
                <a:gd name="T18" fmla="*/ 50 w 292"/>
                <a:gd name="T19" fmla="*/ 382 h 609"/>
                <a:gd name="T20" fmla="*/ 76 w 292"/>
                <a:gd name="T21" fmla="*/ 430 h 609"/>
                <a:gd name="T22" fmla="*/ 114 w 292"/>
                <a:gd name="T23" fmla="*/ 481 h 609"/>
                <a:gd name="T24" fmla="*/ 183 w 292"/>
                <a:gd name="T25" fmla="*/ 547 h 609"/>
                <a:gd name="T26" fmla="*/ 209 w 292"/>
                <a:gd name="T27" fmla="*/ 565 h 609"/>
                <a:gd name="T28" fmla="*/ 213 w 292"/>
                <a:gd name="T29" fmla="*/ 567 h 609"/>
                <a:gd name="T30" fmla="*/ 292 w 292"/>
                <a:gd name="T31" fmla="*/ 609 h 609"/>
                <a:gd name="T32" fmla="*/ 204 w 292"/>
                <a:gd name="T33" fmla="*/ 450 h 609"/>
                <a:gd name="T34" fmla="*/ 198 w 292"/>
                <a:gd name="T35" fmla="*/ 434 h 609"/>
                <a:gd name="T36" fmla="*/ 172 w 292"/>
                <a:gd name="T37" fmla="*/ 319 h 609"/>
                <a:gd name="T38" fmla="*/ 167 w 292"/>
                <a:gd name="T39" fmla="*/ 258 h 609"/>
                <a:gd name="T40" fmla="*/ 176 w 292"/>
                <a:gd name="T41" fmla="*/ 151 h 609"/>
                <a:gd name="T42" fmla="*/ 176 w 292"/>
                <a:gd name="T43" fmla="*/ 143 h 609"/>
                <a:gd name="T44" fmla="*/ 175 w 292"/>
                <a:gd name="T45" fmla="*/ 37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2" h="609">
                  <a:moveTo>
                    <a:pt x="10" y="0"/>
                  </a:moveTo>
                  <a:cubicBezTo>
                    <a:pt x="5" y="72"/>
                    <a:pt x="0" y="137"/>
                    <a:pt x="5" y="209"/>
                  </a:cubicBezTo>
                  <a:cubicBezTo>
                    <a:pt x="5" y="210"/>
                    <a:pt x="6" y="211"/>
                    <a:pt x="6" y="213"/>
                  </a:cubicBezTo>
                  <a:cubicBezTo>
                    <a:pt x="7" y="221"/>
                    <a:pt x="8" y="230"/>
                    <a:pt x="8" y="239"/>
                  </a:cubicBezTo>
                  <a:cubicBezTo>
                    <a:pt x="10" y="247"/>
                    <a:pt x="11" y="256"/>
                    <a:pt x="13" y="265"/>
                  </a:cubicBezTo>
                  <a:cubicBezTo>
                    <a:pt x="15" y="275"/>
                    <a:pt x="16" y="285"/>
                    <a:pt x="19" y="295"/>
                  </a:cubicBezTo>
                  <a:cubicBezTo>
                    <a:pt x="20" y="298"/>
                    <a:pt x="21" y="300"/>
                    <a:pt x="22" y="303"/>
                  </a:cubicBezTo>
                  <a:cubicBezTo>
                    <a:pt x="23" y="314"/>
                    <a:pt x="26" y="323"/>
                    <a:pt x="30" y="333"/>
                  </a:cubicBezTo>
                  <a:cubicBezTo>
                    <a:pt x="34" y="342"/>
                    <a:pt x="35" y="351"/>
                    <a:pt x="40" y="360"/>
                  </a:cubicBezTo>
                  <a:cubicBezTo>
                    <a:pt x="44" y="367"/>
                    <a:pt x="47" y="375"/>
                    <a:pt x="50" y="382"/>
                  </a:cubicBezTo>
                  <a:cubicBezTo>
                    <a:pt x="57" y="399"/>
                    <a:pt x="67" y="414"/>
                    <a:pt x="76" y="430"/>
                  </a:cubicBezTo>
                  <a:cubicBezTo>
                    <a:pt x="88" y="449"/>
                    <a:pt x="101" y="465"/>
                    <a:pt x="114" y="481"/>
                  </a:cubicBezTo>
                  <a:cubicBezTo>
                    <a:pt x="135" y="506"/>
                    <a:pt x="157" y="527"/>
                    <a:pt x="183" y="547"/>
                  </a:cubicBezTo>
                  <a:cubicBezTo>
                    <a:pt x="192" y="553"/>
                    <a:pt x="200" y="559"/>
                    <a:pt x="209" y="565"/>
                  </a:cubicBezTo>
                  <a:cubicBezTo>
                    <a:pt x="210" y="566"/>
                    <a:pt x="212" y="566"/>
                    <a:pt x="213" y="567"/>
                  </a:cubicBezTo>
                  <a:cubicBezTo>
                    <a:pt x="238" y="585"/>
                    <a:pt x="265" y="597"/>
                    <a:pt x="292" y="609"/>
                  </a:cubicBezTo>
                  <a:cubicBezTo>
                    <a:pt x="255" y="561"/>
                    <a:pt x="226" y="508"/>
                    <a:pt x="204" y="450"/>
                  </a:cubicBezTo>
                  <a:cubicBezTo>
                    <a:pt x="202" y="445"/>
                    <a:pt x="199" y="439"/>
                    <a:pt x="198" y="434"/>
                  </a:cubicBezTo>
                  <a:cubicBezTo>
                    <a:pt x="185" y="396"/>
                    <a:pt x="177" y="360"/>
                    <a:pt x="172" y="319"/>
                  </a:cubicBezTo>
                  <a:cubicBezTo>
                    <a:pt x="169" y="299"/>
                    <a:pt x="168" y="279"/>
                    <a:pt x="167" y="258"/>
                  </a:cubicBezTo>
                  <a:cubicBezTo>
                    <a:pt x="167" y="222"/>
                    <a:pt x="171" y="188"/>
                    <a:pt x="176" y="151"/>
                  </a:cubicBezTo>
                  <a:cubicBezTo>
                    <a:pt x="177" y="148"/>
                    <a:pt x="176" y="146"/>
                    <a:pt x="176" y="143"/>
                  </a:cubicBezTo>
                  <a:cubicBezTo>
                    <a:pt x="180" y="106"/>
                    <a:pt x="180" y="73"/>
                    <a:pt x="175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id="{697B012A-D79D-475A-B370-D3CDD653B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635" y="2076416"/>
              <a:ext cx="573935" cy="239558"/>
            </a:xfrm>
            <a:custGeom>
              <a:avLst/>
              <a:gdLst>
                <a:gd name="T0" fmla="*/ 74 w 750"/>
                <a:gd name="T1" fmla="*/ 169 h 307"/>
                <a:gd name="T2" fmla="*/ 64 w 750"/>
                <a:gd name="T3" fmla="*/ 157 h 307"/>
                <a:gd name="T4" fmla="*/ 33 w 750"/>
                <a:gd name="T5" fmla="*/ 111 h 307"/>
                <a:gd name="T6" fmla="*/ 0 w 750"/>
                <a:gd name="T7" fmla="*/ 38 h 307"/>
                <a:gd name="T8" fmla="*/ 90 w 750"/>
                <a:gd name="T9" fmla="*/ 24 h 307"/>
                <a:gd name="T10" fmla="*/ 228 w 750"/>
                <a:gd name="T11" fmla="*/ 10 h 307"/>
                <a:gd name="T12" fmla="*/ 406 w 750"/>
                <a:gd name="T13" fmla="*/ 3 h 307"/>
                <a:gd name="T14" fmla="*/ 409 w 750"/>
                <a:gd name="T15" fmla="*/ 4 h 307"/>
                <a:gd name="T16" fmla="*/ 431 w 750"/>
                <a:gd name="T17" fmla="*/ 5 h 307"/>
                <a:gd name="T18" fmla="*/ 454 w 750"/>
                <a:gd name="T19" fmla="*/ 8 h 307"/>
                <a:gd name="T20" fmla="*/ 479 w 750"/>
                <a:gd name="T21" fmla="*/ 13 h 307"/>
                <a:gd name="T22" fmla="*/ 486 w 750"/>
                <a:gd name="T23" fmla="*/ 15 h 307"/>
                <a:gd name="T24" fmla="*/ 512 w 750"/>
                <a:gd name="T25" fmla="*/ 22 h 307"/>
                <a:gd name="T26" fmla="*/ 535 w 750"/>
                <a:gd name="T27" fmla="*/ 30 h 307"/>
                <a:gd name="T28" fmla="*/ 554 w 750"/>
                <a:gd name="T29" fmla="*/ 38 h 307"/>
                <a:gd name="T30" fmla="*/ 595 w 750"/>
                <a:gd name="T31" fmla="*/ 60 h 307"/>
                <a:gd name="T32" fmla="*/ 639 w 750"/>
                <a:gd name="T33" fmla="*/ 91 h 307"/>
                <a:gd name="T34" fmla="*/ 696 w 750"/>
                <a:gd name="T35" fmla="*/ 149 h 307"/>
                <a:gd name="T36" fmla="*/ 712 w 750"/>
                <a:gd name="T37" fmla="*/ 170 h 307"/>
                <a:gd name="T38" fmla="*/ 713 w 750"/>
                <a:gd name="T39" fmla="*/ 174 h 307"/>
                <a:gd name="T40" fmla="*/ 750 w 750"/>
                <a:gd name="T41" fmla="*/ 241 h 307"/>
                <a:gd name="T42" fmla="*/ 614 w 750"/>
                <a:gd name="T43" fmla="*/ 168 h 307"/>
                <a:gd name="T44" fmla="*/ 600 w 750"/>
                <a:gd name="T45" fmla="*/ 163 h 307"/>
                <a:gd name="T46" fmla="*/ 502 w 750"/>
                <a:gd name="T47" fmla="*/ 143 h 307"/>
                <a:gd name="T48" fmla="*/ 450 w 750"/>
                <a:gd name="T49" fmla="*/ 140 h 307"/>
                <a:gd name="T50" fmla="*/ 359 w 750"/>
                <a:gd name="T51" fmla="*/ 149 h 307"/>
                <a:gd name="T52" fmla="*/ 352 w 750"/>
                <a:gd name="T53" fmla="*/ 149 h 307"/>
                <a:gd name="T54" fmla="*/ 262 w 750"/>
                <a:gd name="T55" fmla="*/ 150 h 307"/>
                <a:gd name="T56" fmla="*/ 259 w 750"/>
                <a:gd name="T57" fmla="*/ 151 h 307"/>
                <a:gd name="T58" fmla="*/ 228 w 750"/>
                <a:gd name="T59" fmla="*/ 146 h 307"/>
                <a:gd name="T60" fmla="*/ 207 w 750"/>
                <a:gd name="T61" fmla="*/ 143 h 307"/>
                <a:gd name="T62" fmla="*/ 203 w 750"/>
                <a:gd name="T63" fmla="*/ 141 h 307"/>
                <a:gd name="T64" fmla="*/ 125 w 750"/>
                <a:gd name="T65" fmla="*/ 118 h 307"/>
                <a:gd name="T66" fmla="*/ 392 w 750"/>
                <a:gd name="T67" fmla="*/ 161 h 307"/>
                <a:gd name="T68" fmla="*/ 454 w 750"/>
                <a:gd name="T69" fmla="*/ 161 h 307"/>
                <a:gd name="T70" fmla="*/ 458 w 750"/>
                <a:gd name="T71" fmla="*/ 161 h 307"/>
                <a:gd name="T72" fmla="*/ 537 w 750"/>
                <a:gd name="T73" fmla="*/ 173 h 307"/>
                <a:gd name="T74" fmla="*/ 643 w 750"/>
                <a:gd name="T75" fmla="*/ 214 h 307"/>
                <a:gd name="T76" fmla="*/ 649 w 750"/>
                <a:gd name="T77" fmla="*/ 218 h 307"/>
                <a:gd name="T78" fmla="*/ 739 w 750"/>
                <a:gd name="T79" fmla="*/ 279 h 307"/>
                <a:gd name="T80" fmla="*/ 714 w 750"/>
                <a:gd name="T81" fmla="*/ 283 h 307"/>
                <a:gd name="T82" fmla="*/ 691 w 750"/>
                <a:gd name="T83" fmla="*/ 286 h 307"/>
                <a:gd name="T84" fmla="*/ 672 w 750"/>
                <a:gd name="T85" fmla="*/ 288 h 307"/>
                <a:gd name="T86" fmla="*/ 516 w 750"/>
                <a:gd name="T87" fmla="*/ 302 h 307"/>
                <a:gd name="T88" fmla="*/ 383 w 750"/>
                <a:gd name="T89" fmla="*/ 306 h 307"/>
                <a:gd name="T90" fmla="*/ 377 w 750"/>
                <a:gd name="T91" fmla="*/ 305 h 307"/>
                <a:gd name="T92" fmla="*/ 256 w 750"/>
                <a:gd name="T93" fmla="*/ 287 h 307"/>
                <a:gd name="T94" fmla="*/ 137 w 750"/>
                <a:gd name="T95" fmla="*/ 227 h 307"/>
                <a:gd name="T96" fmla="*/ 134 w 750"/>
                <a:gd name="T97" fmla="*/ 224 h 307"/>
                <a:gd name="T98" fmla="*/ 74 w 750"/>
                <a:gd name="T99" fmla="*/ 16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50" h="307">
                  <a:moveTo>
                    <a:pt x="74" y="169"/>
                  </a:moveTo>
                  <a:cubicBezTo>
                    <a:pt x="71" y="165"/>
                    <a:pt x="67" y="161"/>
                    <a:pt x="64" y="157"/>
                  </a:cubicBezTo>
                  <a:cubicBezTo>
                    <a:pt x="52" y="142"/>
                    <a:pt x="42" y="127"/>
                    <a:pt x="33" y="111"/>
                  </a:cubicBezTo>
                  <a:cubicBezTo>
                    <a:pt x="19" y="87"/>
                    <a:pt x="8" y="64"/>
                    <a:pt x="0" y="38"/>
                  </a:cubicBezTo>
                  <a:cubicBezTo>
                    <a:pt x="29" y="32"/>
                    <a:pt x="59" y="28"/>
                    <a:pt x="90" y="24"/>
                  </a:cubicBezTo>
                  <a:cubicBezTo>
                    <a:pt x="138" y="19"/>
                    <a:pt x="181" y="15"/>
                    <a:pt x="228" y="10"/>
                  </a:cubicBezTo>
                  <a:cubicBezTo>
                    <a:pt x="289" y="5"/>
                    <a:pt x="345" y="0"/>
                    <a:pt x="406" y="3"/>
                  </a:cubicBezTo>
                  <a:cubicBezTo>
                    <a:pt x="407" y="3"/>
                    <a:pt x="408" y="4"/>
                    <a:pt x="409" y="4"/>
                  </a:cubicBezTo>
                  <a:cubicBezTo>
                    <a:pt x="416" y="4"/>
                    <a:pt x="424" y="5"/>
                    <a:pt x="431" y="5"/>
                  </a:cubicBezTo>
                  <a:cubicBezTo>
                    <a:pt x="439" y="6"/>
                    <a:pt x="446" y="7"/>
                    <a:pt x="454" y="8"/>
                  </a:cubicBezTo>
                  <a:cubicBezTo>
                    <a:pt x="463" y="10"/>
                    <a:pt x="471" y="11"/>
                    <a:pt x="479" y="13"/>
                  </a:cubicBezTo>
                  <a:cubicBezTo>
                    <a:pt x="481" y="14"/>
                    <a:pt x="483" y="15"/>
                    <a:pt x="486" y="15"/>
                  </a:cubicBezTo>
                  <a:cubicBezTo>
                    <a:pt x="495" y="17"/>
                    <a:pt x="503" y="19"/>
                    <a:pt x="512" y="22"/>
                  </a:cubicBezTo>
                  <a:cubicBezTo>
                    <a:pt x="519" y="26"/>
                    <a:pt x="527" y="26"/>
                    <a:pt x="535" y="30"/>
                  </a:cubicBezTo>
                  <a:cubicBezTo>
                    <a:pt x="541" y="33"/>
                    <a:pt x="547" y="36"/>
                    <a:pt x="554" y="38"/>
                  </a:cubicBezTo>
                  <a:cubicBezTo>
                    <a:pt x="568" y="44"/>
                    <a:pt x="581" y="52"/>
                    <a:pt x="595" y="60"/>
                  </a:cubicBezTo>
                  <a:cubicBezTo>
                    <a:pt x="611" y="70"/>
                    <a:pt x="625" y="80"/>
                    <a:pt x="639" y="91"/>
                  </a:cubicBezTo>
                  <a:cubicBezTo>
                    <a:pt x="660" y="109"/>
                    <a:pt x="679" y="127"/>
                    <a:pt x="696" y="149"/>
                  </a:cubicBezTo>
                  <a:cubicBezTo>
                    <a:pt x="701" y="156"/>
                    <a:pt x="706" y="163"/>
                    <a:pt x="712" y="170"/>
                  </a:cubicBezTo>
                  <a:cubicBezTo>
                    <a:pt x="713" y="171"/>
                    <a:pt x="712" y="173"/>
                    <a:pt x="713" y="174"/>
                  </a:cubicBezTo>
                  <a:cubicBezTo>
                    <a:pt x="729" y="195"/>
                    <a:pt x="740" y="218"/>
                    <a:pt x="750" y="241"/>
                  </a:cubicBezTo>
                  <a:cubicBezTo>
                    <a:pt x="709" y="210"/>
                    <a:pt x="663" y="186"/>
                    <a:pt x="614" y="168"/>
                  </a:cubicBezTo>
                  <a:cubicBezTo>
                    <a:pt x="610" y="166"/>
                    <a:pt x="605" y="164"/>
                    <a:pt x="600" y="163"/>
                  </a:cubicBezTo>
                  <a:cubicBezTo>
                    <a:pt x="568" y="153"/>
                    <a:pt x="537" y="147"/>
                    <a:pt x="502" y="143"/>
                  </a:cubicBezTo>
                  <a:cubicBezTo>
                    <a:pt x="485" y="141"/>
                    <a:pt x="468" y="140"/>
                    <a:pt x="450" y="140"/>
                  </a:cubicBezTo>
                  <a:cubicBezTo>
                    <a:pt x="419" y="140"/>
                    <a:pt x="391" y="144"/>
                    <a:pt x="359" y="149"/>
                  </a:cubicBezTo>
                  <a:cubicBezTo>
                    <a:pt x="357" y="150"/>
                    <a:pt x="355" y="149"/>
                    <a:pt x="352" y="149"/>
                  </a:cubicBezTo>
                  <a:cubicBezTo>
                    <a:pt x="321" y="153"/>
                    <a:pt x="293" y="154"/>
                    <a:pt x="262" y="150"/>
                  </a:cubicBezTo>
                  <a:cubicBezTo>
                    <a:pt x="261" y="150"/>
                    <a:pt x="260" y="151"/>
                    <a:pt x="259" y="151"/>
                  </a:cubicBezTo>
                  <a:cubicBezTo>
                    <a:pt x="248" y="150"/>
                    <a:pt x="238" y="148"/>
                    <a:pt x="228" y="146"/>
                  </a:cubicBezTo>
                  <a:cubicBezTo>
                    <a:pt x="220" y="145"/>
                    <a:pt x="214" y="144"/>
                    <a:pt x="207" y="143"/>
                  </a:cubicBezTo>
                  <a:cubicBezTo>
                    <a:pt x="205" y="142"/>
                    <a:pt x="205" y="142"/>
                    <a:pt x="203" y="141"/>
                  </a:cubicBezTo>
                  <a:cubicBezTo>
                    <a:pt x="175" y="135"/>
                    <a:pt x="151" y="128"/>
                    <a:pt x="125" y="118"/>
                  </a:cubicBezTo>
                  <a:cubicBezTo>
                    <a:pt x="208" y="156"/>
                    <a:pt x="302" y="172"/>
                    <a:pt x="392" y="161"/>
                  </a:cubicBezTo>
                  <a:cubicBezTo>
                    <a:pt x="413" y="161"/>
                    <a:pt x="433" y="159"/>
                    <a:pt x="454" y="161"/>
                  </a:cubicBezTo>
                  <a:cubicBezTo>
                    <a:pt x="455" y="161"/>
                    <a:pt x="457" y="161"/>
                    <a:pt x="458" y="161"/>
                  </a:cubicBezTo>
                  <a:cubicBezTo>
                    <a:pt x="486" y="163"/>
                    <a:pt x="510" y="167"/>
                    <a:pt x="537" y="173"/>
                  </a:cubicBezTo>
                  <a:cubicBezTo>
                    <a:pt x="575" y="183"/>
                    <a:pt x="608" y="197"/>
                    <a:pt x="643" y="214"/>
                  </a:cubicBezTo>
                  <a:cubicBezTo>
                    <a:pt x="645" y="215"/>
                    <a:pt x="647" y="217"/>
                    <a:pt x="649" y="218"/>
                  </a:cubicBezTo>
                  <a:cubicBezTo>
                    <a:pt x="682" y="235"/>
                    <a:pt x="711" y="256"/>
                    <a:pt x="739" y="279"/>
                  </a:cubicBezTo>
                  <a:cubicBezTo>
                    <a:pt x="731" y="282"/>
                    <a:pt x="723" y="281"/>
                    <a:pt x="714" y="283"/>
                  </a:cubicBezTo>
                  <a:cubicBezTo>
                    <a:pt x="707" y="284"/>
                    <a:pt x="699" y="285"/>
                    <a:pt x="691" y="286"/>
                  </a:cubicBezTo>
                  <a:cubicBezTo>
                    <a:pt x="684" y="286"/>
                    <a:pt x="678" y="287"/>
                    <a:pt x="672" y="288"/>
                  </a:cubicBezTo>
                  <a:cubicBezTo>
                    <a:pt x="619" y="294"/>
                    <a:pt x="569" y="298"/>
                    <a:pt x="516" y="302"/>
                  </a:cubicBezTo>
                  <a:cubicBezTo>
                    <a:pt x="470" y="304"/>
                    <a:pt x="428" y="307"/>
                    <a:pt x="383" y="306"/>
                  </a:cubicBezTo>
                  <a:cubicBezTo>
                    <a:pt x="381" y="306"/>
                    <a:pt x="379" y="305"/>
                    <a:pt x="377" y="305"/>
                  </a:cubicBezTo>
                  <a:cubicBezTo>
                    <a:pt x="335" y="304"/>
                    <a:pt x="297" y="298"/>
                    <a:pt x="256" y="287"/>
                  </a:cubicBezTo>
                  <a:cubicBezTo>
                    <a:pt x="212" y="274"/>
                    <a:pt x="174" y="254"/>
                    <a:pt x="137" y="227"/>
                  </a:cubicBezTo>
                  <a:cubicBezTo>
                    <a:pt x="136" y="226"/>
                    <a:pt x="135" y="225"/>
                    <a:pt x="134" y="224"/>
                  </a:cubicBezTo>
                  <a:cubicBezTo>
                    <a:pt x="111" y="208"/>
                    <a:pt x="92" y="189"/>
                    <a:pt x="74" y="16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B040C90B-BB4E-4827-8F95-F3B9B311F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3396" y="1683540"/>
              <a:ext cx="126101" cy="403657"/>
            </a:xfrm>
            <a:custGeom>
              <a:avLst/>
              <a:gdLst>
                <a:gd name="T0" fmla="*/ 0 w 165"/>
                <a:gd name="T1" fmla="*/ 0 h 519"/>
                <a:gd name="T2" fmla="*/ 40 w 165"/>
                <a:gd name="T3" fmla="*/ 226 h 519"/>
                <a:gd name="T4" fmla="*/ 42 w 165"/>
                <a:gd name="T5" fmla="*/ 279 h 519"/>
                <a:gd name="T6" fmla="*/ 41 w 165"/>
                <a:gd name="T7" fmla="*/ 282 h 519"/>
                <a:gd name="T8" fmla="*/ 53 w 165"/>
                <a:gd name="T9" fmla="*/ 349 h 519"/>
                <a:gd name="T10" fmla="*/ 89 w 165"/>
                <a:gd name="T11" fmla="*/ 438 h 519"/>
                <a:gd name="T12" fmla="*/ 92 w 165"/>
                <a:gd name="T13" fmla="*/ 443 h 519"/>
                <a:gd name="T14" fmla="*/ 146 w 165"/>
                <a:gd name="T15" fmla="*/ 519 h 519"/>
                <a:gd name="T16" fmla="*/ 149 w 165"/>
                <a:gd name="T17" fmla="*/ 498 h 519"/>
                <a:gd name="T18" fmla="*/ 151 w 165"/>
                <a:gd name="T19" fmla="*/ 478 h 519"/>
                <a:gd name="T20" fmla="*/ 153 w 165"/>
                <a:gd name="T21" fmla="*/ 462 h 519"/>
                <a:gd name="T22" fmla="*/ 162 w 165"/>
                <a:gd name="T23" fmla="*/ 329 h 519"/>
                <a:gd name="T24" fmla="*/ 163 w 165"/>
                <a:gd name="T25" fmla="*/ 216 h 519"/>
                <a:gd name="T26" fmla="*/ 163 w 165"/>
                <a:gd name="T27" fmla="*/ 211 h 519"/>
                <a:gd name="T28" fmla="*/ 145 w 165"/>
                <a:gd name="T29" fmla="*/ 10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519">
                  <a:moveTo>
                    <a:pt x="0" y="0"/>
                  </a:moveTo>
                  <a:cubicBezTo>
                    <a:pt x="34" y="69"/>
                    <a:pt x="48" y="149"/>
                    <a:pt x="40" y="226"/>
                  </a:cubicBezTo>
                  <a:cubicBezTo>
                    <a:pt x="40" y="244"/>
                    <a:pt x="39" y="261"/>
                    <a:pt x="42" y="279"/>
                  </a:cubicBezTo>
                  <a:cubicBezTo>
                    <a:pt x="42" y="280"/>
                    <a:pt x="41" y="281"/>
                    <a:pt x="41" y="282"/>
                  </a:cubicBezTo>
                  <a:cubicBezTo>
                    <a:pt x="44" y="306"/>
                    <a:pt x="47" y="326"/>
                    <a:pt x="53" y="349"/>
                  </a:cubicBezTo>
                  <a:cubicBezTo>
                    <a:pt x="62" y="381"/>
                    <a:pt x="74" y="409"/>
                    <a:pt x="89" y="438"/>
                  </a:cubicBezTo>
                  <a:cubicBezTo>
                    <a:pt x="90" y="440"/>
                    <a:pt x="91" y="442"/>
                    <a:pt x="92" y="443"/>
                  </a:cubicBezTo>
                  <a:cubicBezTo>
                    <a:pt x="107" y="471"/>
                    <a:pt x="126" y="496"/>
                    <a:pt x="146" y="519"/>
                  </a:cubicBezTo>
                  <a:cubicBezTo>
                    <a:pt x="148" y="512"/>
                    <a:pt x="147" y="506"/>
                    <a:pt x="149" y="498"/>
                  </a:cubicBezTo>
                  <a:cubicBezTo>
                    <a:pt x="150" y="492"/>
                    <a:pt x="151" y="485"/>
                    <a:pt x="151" y="478"/>
                  </a:cubicBezTo>
                  <a:cubicBezTo>
                    <a:pt x="151" y="473"/>
                    <a:pt x="152" y="468"/>
                    <a:pt x="153" y="462"/>
                  </a:cubicBezTo>
                  <a:cubicBezTo>
                    <a:pt x="157" y="417"/>
                    <a:pt x="160" y="374"/>
                    <a:pt x="162" y="329"/>
                  </a:cubicBezTo>
                  <a:cubicBezTo>
                    <a:pt x="163" y="290"/>
                    <a:pt x="165" y="254"/>
                    <a:pt x="163" y="216"/>
                  </a:cubicBezTo>
                  <a:cubicBezTo>
                    <a:pt x="163" y="214"/>
                    <a:pt x="163" y="213"/>
                    <a:pt x="163" y="211"/>
                  </a:cubicBezTo>
                  <a:cubicBezTo>
                    <a:pt x="161" y="176"/>
                    <a:pt x="155" y="143"/>
                    <a:pt x="145" y="10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id="{B3E67DF0-235F-4CEA-B2B1-F146817B5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151" y="1753012"/>
              <a:ext cx="161455" cy="341371"/>
            </a:xfrm>
            <a:custGeom>
              <a:avLst/>
              <a:gdLst>
                <a:gd name="T0" fmla="*/ 6 w 211"/>
                <a:gd name="T1" fmla="*/ 0 h 440"/>
                <a:gd name="T2" fmla="*/ 3 w 211"/>
                <a:gd name="T3" fmla="*/ 151 h 440"/>
                <a:gd name="T4" fmla="*/ 4 w 211"/>
                <a:gd name="T5" fmla="*/ 154 h 440"/>
                <a:gd name="T6" fmla="*/ 5 w 211"/>
                <a:gd name="T7" fmla="*/ 173 h 440"/>
                <a:gd name="T8" fmla="*/ 8 w 211"/>
                <a:gd name="T9" fmla="*/ 192 h 440"/>
                <a:gd name="T10" fmla="*/ 13 w 211"/>
                <a:gd name="T11" fmla="*/ 213 h 440"/>
                <a:gd name="T12" fmla="*/ 15 w 211"/>
                <a:gd name="T13" fmla="*/ 219 h 440"/>
                <a:gd name="T14" fmla="*/ 21 w 211"/>
                <a:gd name="T15" fmla="*/ 241 h 440"/>
                <a:gd name="T16" fmla="*/ 28 w 211"/>
                <a:gd name="T17" fmla="*/ 260 h 440"/>
                <a:gd name="T18" fmla="*/ 35 w 211"/>
                <a:gd name="T19" fmla="*/ 276 h 440"/>
                <a:gd name="T20" fmla="*/ 55 w 211"/>
                <a:gd name="T21" fmla="*/ 311 h 440"/>
                <a:gd name="T22" fmla="*/ 82 w 211"/>
                <a:gd name="T23" fmla="*/ 348 h 440"/>
                <a:gd name="T24" fmla="*/ 131 w 211"/>
                <a:gd name="T25" fmla="*/ 395 h 440"/>
                <a:gd name="T26" fmla="*/ 150 w 211"/>
                <a:gd name="T27" fmla="*/ 408 h 440"/>
                <a:gd name="T28" fmla="*/ 153 w 211"/>
                <a:gd name="T29" fmla="*/ 410 h 440"/>
                <a:gd name="T30" fmla="*/ 211 w 211"/>
                <a:gd name="T31" fmla="*/ 440 h 440"/>
                <a:gd name="T32" fmla="*/ 146 w 211"/>
                <a:gd name="T33" fmla="*/ 326 h 440"/>
                <a:gd name="T34" fmla="*/ 142 w 211"/>
                <a:gd name="T35" fmla="*/ 314 h 440"/>
                <a:gd name="T36" fmla="*/ 123 w 211"/>
                <a:gd name="T37" fmla="*/ 231 h 440"/>
                <a:gd name="T38" fmla="*/ 120 w 211"/>
                <a:gd name="T39" fmla="*/ 186 h 440"/>
                <a:gd name="T40" fmla="*/ 127 w 211"/>
                <a:gd name="T41" fmla="*/ 10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440">
                  <a:moveTo>
                    <a:pt x="6" y="0"/>
                  </a:moveTo>
                  <a:cubicBezTo>
                    <a:pt x="3" y="52"/>
                    <a:pt x="0" y="99"/>
                    <a:pt x="3" y="151"/>
                  </a:cubicBezTo>
                  <a:cubicBezTo>
                    <a:pt x="3" y="152"/>
                    <a:pt x="4" y="153"/>
                    <a:pt x="4" y="154"/>
                  </a:cubicBezTo>
                  <a:cubicBezTo>
                    <a:pt x="4" y="160"/>
                    <a:pt x="5" y="166"/>
                    <a:pt x="5" y="173"/>
                  </a:cubicBezTo>
                  <a:cubicBezTo>
                    <a:pt x="7" y="179"/>
                    <a:pt x="7" y="185"/>
                    <a:pt x="8" y="192"/>
                  </a:cubicBezTo>
                  <a:cubicBezTo>
                    <a:pt x="10" y="199"/>
                    <a:pt x="11" y="206"/>
                    <a:pt x="13" y="213"/>
                  </a:cubicBezTo>
                  <a:cubicBezTo>
                    <a:pt x="14" y="215"/>
                    <a:pt x="15" y="217"/>
                    <a:pt x="15" y="219"/>
                  </a:cubicBezTo>
                  <a:cubicBezTo>
                    <a:pt x="16" y="227"/>
                    <a:pt x="18" y="234"/>
                    <a:pt x="21" y="241"/>
                  </a:cubicBezTo>
                  <a:cubicBezTo>
                    <a:pt x="24" y="247"/>
                    <a:pt x="25" y="254"/>
                    <a:pt x="28" y="260"/>
                  </a:cubicBezTo>
                  <a:cubicBezTo>
                    <a:pt x="31" y="265"/>
                    <a:pt x="33" y="271"/>
                    <a:pt x="35" y="276"/>
                  </a:cubicBezTo>
                  <a:cubicBezTo>
                    <a:pt x="41" y="289"/>
                    <a:pt x="48" y="299"/>
                    <a:pt x="55" y="311"/>
                  </a:cubicBezTo>
                  <a:cubicBezTo>
                    <a:pt x="63" y="325"/>
                    <a:pt x="72" y="336"/>
                    <a:pt x="82" y="348"/>
                  </a:cubicBezTo>
                  <a:cubicBezTo>
                    <a:pt x="97" y="366"/>
                    <a:pt x="113" y="381"/>
                    <a:pt x="131" y="395"/>
                  </a:cubicBezTo>
                  <a:cubicBezTo>
                    <a:pt x="138" y="400"/>
                    <a:pt x="144" y="404"/>
                    <a:pt x="150" y="408"/>
                  </a:cubicBezTo>
                  <a:cubicBezTo>
                    <a:pt x="151" y="409"/>
                    <a:pt x="152" y="409"/>
                    <a:pt x="153" y="410"/>
                  </a:cubicBezTo>
                  <a:cubicBezTo>
                    <a:pt x="171" y="423"/>
                    <a:pt x="191" y="432"/>
                    <a:pt x="211" y="440"/>
                  </a:cubicBezTo>
                  <a:cubicBezTo>
                    <a:pt x="184" y="406"/>
                    <a:pt x="162" y="367"/>
                    <a:pt x="146" y="326"/>
                  </a:cubicBezTo>
                  <a:cubicBezTo>
                    <a:pt x="145" y="322"/>
                    <a:pt x="143" y="318"/>
                    <a:pt x="142" y="314"/>
                  </a:cubicBezTo>
                  <a:cubicBezTo>
                    <a:pt x="133" y="287"/>
                    <a:pt x="127" y="260"/>
                    <a:pt x="123" y="231"/>
                  </a:cubicBezTo>
                  <a:cubicBezTo>
                    <a:pt x="121" y="216"/>
                    <a:pt x="121" y="202"/>
                    <a:pt x="120" y="186"/>
                  </a:cubicBezTo>
                  <a:cubicBezTo>
                    <a:pt x="120" y="160"/>
                    <a:pt x="123" y="136"/>
                    <a:pt x="127" y="10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id="{9386D8DB-FB5F-4261-897E-B33D9D486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881" y="3177186"/>
              <a:ext cx="1549743" cy="645610"/>
            </a:xfrm>
            <a:custGeom>
              <a:avLst/>
              <a:gdLst>
                <a:gd name="T0" fmla="*/ 1827 w 2028"/>
                <a:gd name="T1" fmla="*/ 456 h 831"/>
                <a:gd name="T2" fmla="*/ 1854 w 2028"/>
                <a:gd name="T3" fmla="*/ 424 h 831"/>
                <a:gd name="T4" fmla="*/ 1939 w 2028"/>
                <a:gd name="T5" fmla="*/ 301 h 831"/>
                <a:gd name="T6" fmla="*/ 2028 w 2028"/>
                <a:gd name="T7" fmla="*/ 105 h 831"/>
                <a:gd name="T8" fmla="*/ 1783 w 2028"/>
                <a:gd name="T9" fmla="*/ 67 h 831"/>
                <a:gd name="T10" fmla="*/ 1410 w 2028"/>
                <a:gd name="T11" fmla="*/ 27 h 831"/>
                <a:gd name="T12" fmla="*/ 930 w 2028"/>
                <a:gd name="T13" fmla="*/ 8 h 831"/>
                <a:gd name="T14" fmla="*/ 922 w 2028"/>
                <a:gd name="T15" fmla="*/ 11 h 831"/>
                <a:gd name="T16" fmla="*/ 862 w 2028"/>
                <a:gd name="T17" fmla="*/ 14 h 831"/>
                <a:gd name="T18" fmla="*/ 802 w 2028"/>
                <a:gd name="T19" fmla="*/ 23 h 831"/>
                <a:gd name="T20" fmla="*/ 732 w 2028"/>
                <a:gd name="T21" fmla="*/ 36 h 831"/>
                <a:gd name="T22" fmla="*/ 715 w 2028"/>
                <a:gd name="T23" fmla="*/ 43 h 831"/>
                <a:gd name="T24" fmla="*/ 645 w 2028"/>
                <a:gd name="T25" fmla="*/ 61 h 831"/>
                <a:gd name="T26" fmla="*/ 583 w 2028"/>
                <a:gd name="T27" fmla="*/ 82 h 831"/>
                <a:gd name="T28" fmla="*/ 531 w 2028"/>
                <a:gd name="T29" fmla="*/ 104 h 831"/>
                <a:gd name="T30" fmla="*/ 419 w 2028"/>
                <a:gd name="T31" fmla="*/ 163 h 831"/>
                <a:gd name="T32" fmla="*/ 301 w 2028"/>
                <a:gd name="T33" fmla="*/ 248 h 831"/>
                <a:gd name="T34" fmla="*/ 148 w 2028"/>
                <a:gd name="T35" fmla="*/ 403 h 831"/>
                <a:gd name="T36" fmla="*/ 105 w 2028"/>
                <a:gd name="T37" fmla="*/ 461 h 831"/>
                <a:gd name="T38" fmla="*/ 101 w 2028"/>
                <a:gd name="T39" fmla="*/ 471 h 831"/>
                <a:gd name="T40" fmla="*/ 0 w 2028"/>
                <a:gd name="T41" fmla="*/ 652 h 831"/>
                <a:gd name="T42" fmla="*/ 369 w 2028"/>
                <a:gd name="T43" fmla="*/ 454 h 831"/>
                <a:gd name="T44" fmla="*/ 406 w 2028"/>
                <a:gd name="T45" fmla="*/ 441 h 831"/>
                <a:gd name="T46" fmla="*/ 670 w 2028"/>
                <a:gd name="T47" fmla="*/ 386 h 831"/>
                <a:gd name="T48" fmla="*/ 812 w 2028"/>
                <a:gd name="T49" fmla="*/ 379 h 831"/>
                <a:gd name="T50" fmla="*/ 1057 w 2028"/>
                <a:gd name="T51" fmla="*/ 404 h 831"/>
                <a:gd name="T52" fmla="*/ 1075 w 2028"/>
                <a:gd name="T53" fmla="*/ 404 h 831"/>
                <a:gd name="T54" fmla="*/ 1319 w 2028"/>
                <a:gd name="T55" fmla="*/ 406 h 831"/>
                <a:gd name="T56" fmla="*/ 1328 w 2028"/>
                <a:gd name="T57" fmla="*/ 408 h 831"/>
                <a:gd name="T58" fmla="*/ 1413 w 2028"/>
                <a:gd name="T59" fmla="*/ 396 h 831"/>
                <a:gd name="T60" fmla="*/ 1469 w 2028"/>
                <a:gd name="T61" fmla="*/ 386 h 831"/>
                <a:gd name="T62" fmla="*/ 1478 w 2028"/>
                <a:gd name="T63" fmla="*/ 382 h 831"/>
                <a:gd name="T64" fmla="*/ 1689 w 2028"/>
                <a:gd name="T65" fmla="*/ 319 h 831"/>
                <a:gd name="T66" fmla="*/ 968 w 2028"/>
                <a:gd name="T67" fmla="*/ 435 h 831"/>
                <a:gd name="T68" fmla="*/ 800 w 2028"/>
                <a:gd name="T69" fmla="*/ 437 h 831"/>
                <a:gd name="T70" fmla="*/ 790 w 2028"/>
                <a:gd name="T71" fmla="*/ 435 h 831"/>
                <a:gd name="T72" fmla="*/ 577 w 2028"/>
                <a:gd name="T73" fmla="*/ 470 h 831"/>
                <a:gd name="T74" fmla="*/ 291 w 2028"/>
                <a:gd name="T75" fmla="*/ 578 h 831"/>
                <a:gd name="T76" fmla="*/ 275 w 2028"/>
                <a:gd name="T77" fmla="*/ 589 h 831"/>
                <a:gd name="T78" fmla="*/ 30 w 2028"/>
                <a:gd name="T79" fmla="*/ 755 h 831"/>
                <a:gd name="T80" fmla="*/ 98 w 2028"/>
                <a:gd name="T81" fmla="*/ 765 h 831"/>
                <a:gd name="T82" fmla="*/ 161 w 2028"/>
                <a:gd name="T83" fmla="*/ 772 h 831"/>
                <a:gd name="T84" fmla="*/ 211 w 2028"/>
                <a:gd name="T85" fmla="*/ 779 h 831"/>
                <a:gd name="T86" fmla="*/ 634 w 2028"/>
                <a:gd name="T87" fmla="*/ 816 h 831"/>
                <a:gd name="T88" fmla="*/ 993 w 2028"/>
                <a:gd name="T89" fmla="*/ 828 h 831"/>
                <a:gd name="T90" fmla="*/ 1009 w 2028"/>
                <a:gd name="T91" fmla="*/ 825 h 831"/>
                <a:gd name="T92" fmla="*/ 1334 w 2028"/>
                <a:gd name="T93" fmla="*/ 776 h 831"/>
                <a:gd name="T94" fmla="*/ 1658 w 2028"/>
                <a:gd name="T95" fmla="*/ 614 h 831"/>
                <a:gd name="T96" fmla="*/ 1666 w 2028"/>
                <a:gd name="T97" fmla="*/ 606 h 831"/>
                <a:gd name="T98" fmla="*/ 1827 w 2028"/>
                <a:gd name="T99" fmla="*/ 456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28" h="831">
                  <a:moveTo>
                    <a:pt x="1827" y="456"/>
                  </a:moveTo>
                  <a:cubicBezTo>
                    <a:pt x="1835" y="446"/>
                    <a:pt x="1846" y="435"/>
                    <a:pt x="1854" y="424"/>
                  </a:cubicBezTo>
                  <a:cubicBezTo>
                    <a:pt x="1886" y="385"/>
                    <a:pt x="1913" y="345"/>
                    <a:pt x="1939" y="301"/>
                  </a:cubicBezTo>
                  <a:cubicBezTo>
                    <a:pt x="1975" y="237"/>
                    <a:pt x="2005" y="173"/>
                    <a:pt x="2028" y="105"/>
                  </a:cubicBezTo>
                  <a:cubicBezTo>
                    <a:pt x="1948" y="88"/>
                    <a:pt x="1869" y="78"/>
                    <a:pt x="1783" y="67"/>
                  </a:cubicBezTo>
                  <a:cubicBezTo>
                    <a:pt x="1655" y="52"/>
                    <a:pt x="1537" y="40"/>
                    <a:pt x="1410" y="27"/>
                  </a:cubicBezTo>
                  <a:cubicBezTo>
                    <a:pt x="1246" y="14"/>
                    <a:pt x="1095" y="0"/>
                    <a:pt x="930" y="8"/>
                  </a:cubicBezTo>
                  <a:cubicBezTo>
                    <a:pt x="928" y="8"/>
                    <a:pt x="925" y="11"/>
                    <a:pt x="922" y="11"/>
                  </a:cubicBezTo>
                  <a:cubicBezTo>
                    <a:pt x="902" y="12"/>
                    <a:pt x="882" y="13"/>
                    <a:pt x="862" y="14"/>
                  </a:cubicBezTo>
                  <a:cubicBezTo>
                    <a:pt x="842" y="18"/>
                    <a:pt x="822" y="19"/>
                    <a:pt x="802" y="23"/>
                  </a:cubicBezTo>
                  <a:cubicBezTo>
                    <a:pt x="778" y="28"/>
                    <a:pt x="755" y="30"/>
                    <a:pt x="732" y="36"/>
                  </a:cubicBezTo>
                  <a:cubicBezTo>
                    <a:pt x="727" y="39"/>
                    <a:pt x="721" y="41"/>
                    <a:pt x="715" y="43"/>
                  </a:cubicBezTo>
                  <a:cubicBezTo>
                    <a:pt x="689" y="46"/>
                    <a:pt x="668" y="52"/>
                    <a:pt x="645" y="61"/>
                  </a:cubicBezTo>
                  <a:cubicBezTo>
                    <a:pt x="625" y="70"/>
                    <a:pt x="603" y="72"/>
                    <a:pt x="583" y="82"/>
                  </a:cubicBezTo>
                  <a:cubicBezTo>
                    <a:pt x="566" y="91"/>
                    <a:pt x="548" y="97"/>
                    <a:pt x="531" y="104"/>
                  </a:cubicBezTo>
                  <a:cubicBezTo>
                    <a:pt x="492" y="121"/>
                    <a:pt x="457" y="142"/>
                    <a:pt x="419" y="163"/>
                  </a:cubicBezTo>
                  <a:cubicBezTo>
                    <a:pt x="376" y="190"/>
                    <a:pt x="340" y="217"/>
                    <a:pt x="301" y="248"/>
                  </a:cubicBezTo>
                  <a:cubicBezTo>
                    <a:pt x="244" y="295"/>
                    <a:pt x="194" y="344"/>
                    <a:pt x="148" y="403"/>
                  </a:cubicBezTo>
                  <a:cubicBezTo>
                    <a:pt x="134" y="423"/>
                    <a:pt x="120" y="441"/>
                    <a:pt x="105" y="461"/>
                  </a:cubicBezTo>
                  <a:cubicBezTo>
                    <a:pt x="102" y="464"/>
                    <a:pt x="104" y="468"/>
                    <a:pt x="101" y="471"/>
                  </a:cubicBezTo>
                  <a:cubicBezTo>
                    <a:pt x="59" y="528"/>
                    <a:pt x="29" y="589"/>
                    <a:pt x="0" y="652"/>
                  </a:cubicBezTo>
                  <a:cubicBezTo>
                    <a:pt x="112" y="568"/>
                    <a:pt x="236" y="503"/>
                    <a:pt x="369" y="454"/>
                  </a:cubicBezTo>
                  <a:cubicBezTo>
                    <a:pt x="381" y="450"/>
                    <a:pt x="394" y="445"/>
                    <a:pt x="406" y="441"/>
                  </a:cubicBezTo>
                  <a:cubicBezTo>
                    <a:pt x="493" y="414"/>
                    <a:pt x="578" y="397"/>
                    <a:pt x="670" y="386"/>
                  </a:cubicBezTo>
                  <a:cubicBezTo>
                    <a:pt x="718" y="381"/>
                    <a:pt x="764" y="379"/>
                    <a:pt x="812" y="379"/>
                  </a:cubicBezTo>
                  <a:cubicBezTo>
                    <a:pt x="895" y="380"/>
                    <a:pt x="971" y="390"/>
                    <a:pt x="1057" y="404"/>
                  </a:cubicBezTo>
                  <a:cubicBezTo>
                    <a:pt x="1063" y="405"/>
                    <a:pt x="1069" y="403"/>
                    <a:pt x="1075" y="404"/>
                  </a:cubicBezTo>
                  <a:cubicBezTo>
                    <a:pt x="1160" y="414"/>
                    <a:pt x="1236" y="416"/>
                    <a:pt x="1319" y="406"/>
                  </a:cubicBezTo>
                  <a:cubicBezTo>
                    <a:pt x="1322" y="406"/>
                    <a:pt x="1326" y="408"/>
                    <a:pt x="1328" y="408"/>
                  </a:cubicBezTo>
                  <a:cubicBezTo>
                    <a:pt x="1358" y="405"/>
                    <a:pt x="1383" y="402"/>
                    <a:pt x="1413" y="396"/>
                  </a:cubicBezTo>
                  <a:cubicBezTo>
                    <a:pt x="1433" y="393"/>
                    <a:pt x="1450" y="389"/>
                    <a:pt x="1469" y="386"/>
                  </a:cubicBezTo>
                  <a:cubicBezTo>
                    <a:pt x="1473" y="385"/>
                    <a:pt x="1474" y="384"/>
                    <a:pt x="1478" y="382"/>
                  </a:cubicBezTo>
                  <a:cubicBezTo>
                    <a:pt x="1553" y="367"/>
                    <a:pt x="1620" y="346"/>
                    <a:pt x="1689" y="319"/>
                  </a:cubicBezTo>
                  <a:cubicBezTo>
                    <a:pt x="1466" y="424"/>
                    <a:pt x="1213" y="466"/>
                    <a:pt x="968" y="435"/>
                  </a:cubicBezTo>
                  <a:cubicBezTo>
                    <a:pt x="912" y="435"/>
                    <a:pt x="857" y="430"/>
                    <a:pt x="800" y="437"/>
                  </a:cubicBezTo>
                  <a:cubicBezTo>
                    <a:pt x="797" y="437"/>
                    <a:pt x="793" y="435"/>
                    <a:pt x="790" y="435"/>
                  </a:cubicBezTo>
                  <a:cubicBezTo>
                    <a:pt x="715" y="443"/>
                    <a:pt x="650" y="451"/>
                    <a:pt x="577" y="470"/>
                  </a:cubicBezTo>
                  <a:cubicBezTo>
                    <a:pt x="475" y="495"/>
                    <a:pt x="384" y="532"/>
                    <a:pt x="291" y="578"/>
                  </a:cubicBezTo>
                  <a:cubicBezTo>
                    <a:pt x="286" y="581"/>
                    <a:pt x="281" y="586"/>
                    <a:pt x="275" y="589"/>
                  </a:cubicBezTo>
                  <a:cubicBezTo>
                    <a:pt x="185" y="635"/>
                    <a:pt x="107" y="693"/>
                    <a:pt x="30" y="755"/>
                  </a:cubicBezTo>
                  <a:cubicBezTo>
                    <a:pt x="53" y="762"/>
                    <a:pt x="73" y="761"/>
                    <a:pt x="98" y="765"/>
                  </a:cubicBezTo>
                  <a:cubicBezTo>
                    <a:pt x="119" y="769"/>
                    <a:pt x="140" y="772"/>
                    <a:pt x="161" y="772"/>
                  </a:cubicBezTo>
                  <a:cubicBezTo>
                    <a:pt x="179" y="774"/>
                    <a:pt x="195" y="777"/>
                    <a:pt x="211" y="779"/>
                  </a:cubicBezTo>
                  <a:cubicBezTo>
                    <a:pt x="356" y="795"/>
                    <a:pt x="490" y="807"/>
                    <a:pt x="634" y="816"/>
                  </a:cubicBezTo>
                  <a:cubicBezTo>
                    <a:pt x="757" y="823"/>
                    <a:pt x="871" y="831"/>
                    <a:pt x="993" y="828"/>
                  </a:cubicBezTo>
                  <a:cubicBezTo>
                    <a:pt x="998" y="828"/>
                    <a:pt x="1004" y="825"/>
                    <a:pt x="1009" y="825"/>
                  </a:cubicBezTo>
                  <a:cubicBezTo>
                    <a:pt x="1121" y="823"/>
                    <a:pt x="1226" y="806"/>
                    <a:pt x="1334" y="776"/>
                  </a:cubicBezTo>
                  <a:cubicBezTo>
                    <a:pt x="1454" y="741"/>
                    <a:pt x="1557" y="687"/>
                    <a:pt x="1658" y="614"/>
                  </a:cubicBezTo>
                  <a:cubicBezTo>
                    <a:pt x="1661" y="611"/>
                    <a:pt x="1664" y="609"/>
                    <a:pt x="1666" y="606"/>
                  </a:cubicBezTo>
                  <a:cubicBezTo>
                    <a:pt x="1727" y="562"/>
                    <a:pt x="1778" y="512"/>
                    <a:pt x="1827" y="45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39" name="Freeform 58">
              <a:extLst>
                <a:ext uri="{FF2B5EF4-FFF2-40B4-BE49-F238E27FC236}">
                  <a16:creationId xmlns:a16="http://schemas.microsoft.com/office/drawing/2014/main" id="{280C3319-C672-4813-AB57-051FA254B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8426" y="1762594"/>
              <a:ext cx="542116" cy="1333143"/>
            </a:xfrm>
            <a:custGeom>
              <a:avLst/>
              <a:gdLst>
                <a:gd name="T0" fmla="*/ 634 w 709"/>
                <a:gd name="T1" fmla="*/ 0 h 1715"/>
                <a:gd name="T2" fmla="*/ 663 w 709"/>
                <a:gd name="T3" fmla="*/ 209 h 1715"/>
                <a:gd name="T4" fmla="*/ 691 w 709"/>
                <a:gd name="T5" fmla="*/ 526 h 1715"/>
                <a:gd name="T6" fmla="*/ 700 w 709"/>
                <a:gd name="T7" fmla="*/ 935 h 1715"/>
                <a:gd name="T8" fmla="*/ 697 w 709"/>
                <a:gd name="T9" fmla="*/ 941 h 1715"/>
                <a:gd name="T10" fmla="*/ 694 w 709"/>
                <a:gd name="T11" fmla="*/ 992 h 1715"/>
                <a:gd name="T12" fmla="*/ 685 w 709"/>
                <a:gd name="T13" fmla="*/ 1044 h 1715"/>
                <a:gd name="T14" fmla="*/ 673 w 709"/>
                <a:gd name="T15" fmla="*/ 1103 h 1715"/>
                <a:gd name="T16" fmla="*/ 667 w 709"/>
                <a:gd name="T17" fmla="*/ 1117 h 1715"/>
                <a:gd name="T18" fmla="*/ 651 w 709"/>
                <a:gd name="T19" fmla="*/ 1176 h 1715"/>
                <a:gd name="T20" fmla="*/ 632 w 709"/>
                <a:gd name="T21" fmla="*/ 1228 h 1715"/>
                <a:gd name="T22" fmla="*/ 613 w 709"/>
                <a:gd name="T23" fmla="*/ 1273 h 1715"/>
                <a:gd name="T24" fmla="*/ 561 w 709"/>
                <a:gd name="T25" fmla="*/ 1367 h 1715"/>
                <a:gd name="T26" fmla="*/ 487 w 709"/>
                <a:gd name="T27" fmla="*/ 1466 h 1715"/>
                <a:gd name="T28" fmla="*/ 353 w 709"/>
                <a:gd name="T29" fmla="*/ 1593 h 1715"/>
                <a:gd name="T30" fmla="*/ 303 w 709"/>
                <a:gd name="T31" fmla="*/ 1629 h 1715"/>
                <a:gd name="T32" fmla="*/ 295 w 709"/>
                <a:gd name="T33" fmla="*/ 1633 h 1715"/>
                <a:gd name="T34" fmla="*/ 139 w 709"/>
                <a:gd name="T35" fmla="*/ 1715 h 1715"/>
                <a:gd name="T36" fmla="*/ 312 w 709"/>
                <a:gd name="T37" fmla="*/ 1405 h 1715"/>
                <a:gd name="T38" fmla="*/ 324 w 709"/>
                <a:gd name="T39" fmla="*/ 1374 h 1715"/>
                <a:gd name="T40" fmla="*/ 375 w 709"/>
                <a:gd name="T41" fmla="*/ 1150 h 1715"/>
                <a:gd name="T42" fmla="*/ 383 w 709"/>
                <a:gd name="T43" fmla="*/ 1030 h 1715"/>
                <a:gd name="T44" fmla="*/ 365 w 709"/>
                <a:gd name="T45" fmla="*/ 821 h 1715"/>
                <a:gd name="T46" fmla="*/ 365 w 709"/>
                <a:gd name="T47" fmla="*/ 805 h 1715"/>
                <a:gd name="T48" fmla="*/ 367 w 709"/>
                <a:gd name="T49" fmla="*/ 598 h 1715"/>
                <a:gd name="T50" fmla="*/ 366 w 709"/>
                <a:gd name="T51" fmla="*/ 591 h 1715"/>
                <a:gd name="T52" fmla="*/ 377 w 709"/>
                <a:gd name="T53" fmla="*/ 519 h 1715"/>
                <a:gd name="T54" fmla="*/ 386 w 709"/>
                <a:gd name="T55" fmla="*/ 471 h 1715"/>
                <a:gd name="T56" fmla="*/ 390 w 709"/>
                <a:gd name="T57" fmla="*/ 463 h 1715"/>
                <a:gd name="T58" fmla="*/ 447 w 709"/>
                <a:gd name="T59" fmla="*/ 285 h 1715"/>
                <a:gd name="T60" fmla="*/ 337 w 709"/>
                <a:gd name="T61" fmla="*/ 896 h 1715"/>
                <a:gd name="T62" fmla="*/ 334 w 709"/>
                <a:gd name="T63" fmla="*/ 1039 h 1715"/>
                <a:gd name="T64" fmla="*/ 335 w 709"/>
                <a:gd name="T65" fmla="*/ 1047 h 1715"/>
                <a:gd name="T66" fmla="*/ 303 w 709"/>
                <a:gd name="T67" fmla="*/ 1228 h 1715"/>
                <a:gd name="T68" fmla="*/ 206 w 709"/>
                <a:gd name="T69" fmla="*/ 1469 h 1715"/>
                <a:gd name="T70" fmla="*/ 197 w 709"/>
                <a:gd name="T71" fmla="*/ 1483 h 1715"/>
                <a:gd name="T72" fmla="*/ 52 w 709"/>
                <a:gd name="T73" fmla="*/ 1688 h 1715"/>
                <a:gd name="T74" fmla="*/ 44 w 709"/>
                <a:gd name="T75" fmla="*/ 1630 h 1715"/>
                <a:gd name="T76" fmla="*/ 39 w 709"/>
                <a:gd name="T77" fmla="*/ 1577 h 1715"/>
                <a:gd name="T78" fmla="*/ 34 w 709"/>
                <a:gd name="T79" fmla="*/ 1535 h 1715"/>
                <a:gd name="T80" fmla="*/ 9 w 709"/>
                <a:gd name="T81" fmla="*/ 1174 h 1715"/>
                <a:gd name="T82" fmla="*/ 4 w 709"/>
                <a:gd name="T83" fmla="*/ 869 h 1715"/>
                <a:gd name="T84" fmla="*/ 7 w 709"/>
                <a:gd name="T85" fmla="*/ 856 h 1715"/>
                <a:gd name="T86" fmla="*/ 54 w 709"/>
                <a:gd name="T87" fmla="*/ 580 h 1715"/>
                <a:gd name="T88" fmla="*/ 196 w 709"/>
                <a:gd name="T89" fmla="*/ 307 h 1715"/>
                <a:gd name="T90" fmla="*/ 203 w 709"/>
                <a:gd name="T91" fmla="*/ 300 h 1715"/>
                <a:gd name="T92" fmla="*/ 332 w 709"/>
                <a:gd name="T93" fmla="*/ 166 h 1715"/>
                <a:gd name="T94" fmla="*/ 360 w 709"/>
                <a:gd name="T95" fmla="*/ 144 h 1715"/>
                <a:gd name="T96" fmla="*/ 466 w 709"/>
                <a:gd name="T97" fmla="*/ 73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09" h="1715">
                  <a:moveTo>
                    <a:pt x="634" y="0"/>
                  </a:moveTo>
                  <a:cubicBezTo>
                    <a:pt x="647" y="69"/>
                    <a:pt x="654" y="136"/>
                    <a:pt x="663" y="209"/>
                  </a:cubicBezTo>
                  <a:cubicBezTo>
                    <a:pt x="673" y="318"/>
                    <a:pt x="681" y="418"/>
                    <a:pt x="691" y="526"/>
                  </a:cubicBezTo>
                  <a:cubicBezTo>
                    <a:pt x="700" y="666"/>
                    <a:pt x="709" y="795"/>
                    <a:pt x="700" y="935"/>
                  </a:cubicBezTo>
                  <a:cubicBezTo>
                    <a:pt x="700" y="937"/>
                    <a:pt x="697" y="939"/>
                    <a:pt x="697" y="941"/>
                  </a:cubicBezTo>
                  <a:cubicBezTo>
                    <a:pt x="696" y="958"/>
                    <a:pt x="695" y="975"/>
                    <a:pt x="694" y="992"/>
                  </a:cubicBezTo>
                  <a:cubicBezTo>
                    <a:pt x="690" y="1009"/>
                    <a:pt x="689" y="1027"/>
                    <a:pt x="685" y="1044"/>
                  </a:cubicBezTo>
                  <a:cubicBezTo>
                    <a:pt x="680" y="1064"/>
                    <a:pt x="679" y="1083"/>
                    <a:pt x="673" y="1103"/>
                  </a:cubicBezTo>
                  <a:cubicBezTo>
                    <a:pt x="671" y="1107"/>
                    <a:pt x="669" y="1112"/>
                    <a:pt x="667" y="1117"/>
                  </a:cubicBezTo>
                  <a:cubicBezTo>
                    <a:pt x="664" y="1139"/>
                    <a:pt x="659" y="1157"/>
                    <a:pt x="651" y="1176"/>
                  </a:cubicBezTo>
                  <a:cubicBezTo>
                    <a:pt x="643" y="1193"/>
                    <a:pt x="640" y="1211"/>
                    <a:pt x="632" y="1228"/>
                  </a:cubicBezTo>
                  <a:cubicBezTo>
                    <a:pt x="624" y="1243"/>
                    <a:pt x="618" y="1258"/>
                    <a:pt x="613" y="1273"/>
                  </a:cubicBezTo>
                  <a:cubicBezTo>
                    <a:pt x="598" y="1305"/>
                    <a:pt x="579" y="1335"/>
                    <a:pt x="561" y="1367"/>
                  </a:cubicBezTo>
                  <a:cubicBezTo>
                    <a:pt x="538" y="1403"/>
                    <a:pt x="513" y="1433"/>
                    <a:pt x="487" y="1466"/>
                  </a:cubicBezTo>
                  <a:cubicBezTo>
                    <a:pt x="446" y="1513"/>
                    <a:pt x="403" y="1555"/>
                    <a:pt x="353" y="1593"/>
                  </a:cubicBezTo>
                  <a:cubicBezTo>
                    <a:pt x="336" y="1606"/>
                    <a:pt x="320" y="1617"/>
                    <a:pt x="303" y="1629"/>
                  </a:cubicBezTo>
                  <a:cubicBezTo>
                    <a:pt x="300" y="1631"/>
                    <a:pt x="297" y="1630"/>
                    <a:pt x="295" y="1633"/>
                  </a:cubicBezTo>
                  <a:cubicBezTo>
                    <a:pt x="245" y="1667"/>
                    <a:pt x="193" y="1692"/>
                    <a:pt x="139" y="1715"/>
                  </a:cubicBezTo>
                  <a:cubicBezTo>
                    <a:pt x="212" y="1622"/>
                    <a:pt x="269" y="1518"/>
                    <a:pt x="312" y="1405"/>
                  </a:cubicBezTo>
                  <a:cubicBezTo>
                    <a:pt x="316" y="1395"/>
                    <a:pt x="321" y="1384"/>
                    <a:pt x="324" y="1374"/>
                  </a:cubicBezTo>
                  <a:cubicBezTo>
                    <a:pt x="349" y="1300"/>
                    <a:pt x="364" y="1228"/>
                    <a:pt x="375" y="1150"/>
                  </a:cubicBezTo>
                  <a:cubicBezTo>
                    <a:pt x="380" y="1109"/>
                    <a:pt x="382" y="1071"/>
                    <a:pt x="383" y="1030"/>
                  </a:cubicBezTo>
                  <a:cubicBezTo>
                    <a:pt x="383" y="959"/>
                    <a:pt x="376" y="894"/>
                    <a:pt x="365" y="821"/>
                  </a:cubicBezTo>
                  <a:cubicBezTo>
                    <a:pt x="364" y="816"/>
                    <a:pt x="366" y="811"/>
                    <a:pt x="365" y="805"/>
                  </a:cubicBezTo>
                  <a:cubicBezTo>
                    <a:pt x="358" y="734"/>
                    <a:pt x="357" y="669"/>
                    <a:pt x="367" y="598"/>
                  </a:cubicBezTo>
                  <a:cubicBezTo>
                    <a:pt x="367" y="596"/>
                    <a:pt x="366" y="593"/>
                    <a:pt x="366" y="591"/>
                  </a:cubicBezTo>
                  <a:cubicBezTo>
                    <a:pt x="369" y="566"/>
                    <a:pt x="372" y="544"/>
                    <a:pt x="377" y="519"/>
                  </a:cubicBezTo>
                  <a:cubicBezTo>
                    <a:pt x="381" y="502"/>
                    <a:pt x="384" y="487"/>
                    <a:pt x="386" y="471"/>
                  </a:cubicBezTo>
                  <a:cubicBezTo>
                    <a:pt x="388" y="468"/>
                    <a:pt x="389" y="467"/>
                    <a:pt x="390" y="463"/>
                  </a:cubicBezTo>
                  <a:cubicBezTo>
                    <a:pt x="404" y="400"/>
                    <a:pt x="423" y="343"/>
                    <a:pt x="447" y="285"/>
                  </a:cubicBezTo>
                  <a:cubicBezTo>
                    <a:pt x="355" y="473"/>
                    <a:pt x="315" y="688"/>
                    <a:pt x="337" y="896"/>
                  </a:cubicBezTo>
                  <a:cubicBezTo>
                    <a:pt x="337" y="944"/>
                    <a:pt x="340" y="991"/>
                    <a:pt x="334" y="1039"/>
                  </a:cubicBezTo>
                  <a:cubicBezTo>
                    <a:pt x="334" y="1042"/>
                    <a:pt x="335" y="1045"/>
                    <a:pt x="335" y="1047"/>
                  </a:cubicBezTo>
                  <a:cubicBezTo>
                    <a:pt x="327" y="1111"/>
                    <a:pt x="319" y="1167"/>
                    <a:pt x="303" y="1228"/>
                  </a:cubicBezTo>
                  <a:cubicBezTo>
                    <a:pt x="279" y="1314"/>
                    <a:pt x="247" y="1391"/>
                    <a:pt x="206" y="1469"/>
                  </a:cubicBezTo>
                  <a:cubicBezTo>
                    <a:pt x="204" y="1474"/>
                    <a:pt x="199" y="1478"/>
                    <a:pt x="197" y="1483"/>
                  </a:cubicBezTo>
                  <a:cubicBezTo>
                    <a:pt x="156" y="1559"/>
                    <a:pt x="106" y="1624"/>
                    <a:pt x="52" y="1688"/>
                  </a:cubicBezTo>
                  <a:cubicBezTo>
                    <a:pt x="46" y="1669"/>
                    <a:pt x="48" y="1652"/>
                    <a:pt x="44" y="1630"/>
                  </a:cubicBezTo>
                  <a:cubicBezTo>
                    <a:pt x="41" y="1613"/>
                    <a:pt x="39" y="1595"/>
                    <a:pt x="39" y="1577"/>
                  </a:cubicBezTo>
                  <a:cubicBezTo>
                    <a:pt x="38" y="1562"/>
                    <a:pt x="36" y="1548"/>
                    <a:pt x="34" y="1535"/>
                  </a:cubicBezTo>
                  <a:cubicBezTo>
                    <a:pt x="22" y="1411"/>
                    <a:pt x="14" y="1297"/>
                    <a:pt x="9" y="1174"/>
                  </a:cubicBezTo>
                  <a:cubicBezTo>
                    <a:pt x="5" y="1070"/>
                    <a:pt x="0" y="973"/>
                    <a:pt x="4" y="869"/>
                  </a:cubicBezTo>
                  <a:cubicBezTo>
                    <a:pt x="4" y="865"/>
                    <a:pt x="7" y="860"/>
                    <a:pt x="7" y="856"/>
                  </a:cubicBezTo>
                  <a:cubicBezTo>
                    <a:pt x="10" y="760"/>
                    <a:pt x="27" y="672"/>
                    <a:pt x="54" y="580"/>
                  </a:cubicBezTo>
                  <a:cubicBezTo>
                    <a:pt x="85" y="479"/>
                    <a:pt x="132" y="392"/>
                    <a:pt x="196" y="307"/>
                  </a:cubicBezTo>
                  <a:cubicBezTo>
                    <a:pt x="198" y="305"/>
                    <a:pt x="200" y="303"/>
                    <a:pt x="203" y="300"/>
                  </a:cubicBezTo>
                  <a:cubicBezTo>
                    <a:pt x="241" y="249"/>
                    <a:pt x="284" y="207"/>
                    <a:pt x="332" y="166"/>
                  </a:cubicBezTo>
                  <a:cubicBezTo>
                    <a:pt x="341" y="159"/>
                    <a:pt x="351" y="150"/>
                    <a:pt x="360" y="144"/>
                  </a:cubicBezTo>
                  <a:cubicBezTo>
                    <a:pt x="394" y="117"/>
                    <a:pt x="428" y="94"/>
                    <a:pt x="466" y="7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0" name="Freeform 59">
              <a:extLst>
                <a:ext uri="{FF2B5EF4-FFF2-40B4-BE49-F238E27FC236}">
                  <a16:creationId xmlns:a16="http://schemas.microsoft.com/office/drawing/2014/main" id="{6F1DA05D-4B55-49CE-84F6-C4075960B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4287" y="2700465"/>
              <a:ext cx="1119586" cy="465941"/>
            </a:xfrm>
            <a:custGeom>
              <a:avLst/>
              <a:gdLst>
                <a:gd name="T0" fmla="*/ 1319 w 1465"/>
                <a:gd name="T1" fmla="*/ 329 h 600"/>
                <a:gd name="T2" fmla="*/ 1339 w 1465"/>
                <a:gd name="T3" fmla="*/ 306 h 600"/>
                <a:gd name="T4" fmla="*/ 1401 w 1465"/>
                <a:gd name="T5" fmla="*/ 217 h 600"/>
                <a:gd name="T6" fmla="*/ 1465 w 1465"/>
                <a:gd name="T7" fmla="*/ 76 h 600"/>
                <a:gd name="T8" fmla="*/ 1288 w 1465"/>
                <a:gd name="T9" fmla="*/ 48 h 600"/>
                <a:gd name="T10" fmla="*/ 1019 w 1465"/>
                <a:gd name="T11" fmla="*/ 20 h 600"/>
                <a:gd name="T12" fmla="*/ 672 w 1465"/>
                <a:gd name="T13" fmla="*/ 6 h 600"/>
                <a:gd name="T14" fmla="*/ 666 w 1465"/>
                <a:gd name="T15" fmla="*/ 8 h 600"/>
                <a:gd name="T16" fmla="*/ 623 w 1465"/>
                <a:gd name="T17" fmla="*/ 10 h 600"/>
                <a:gd name="T18" fmla="*/ 579 w 1465"/>
                <a:gd name="T19" fmla="*/ 17 h 600"/>
                <a:gd name="T20" fmla="*/ 529 w 1465"/>
                <a:gd name="T21" fmla="*/ 26 h 600"/>
                <a:gd name="T22" fmla="*/ 516 w 1465"/>
                <a:gd name="T23" fmla="*/ 31 h 600"/>
                <a:gd name="T24" fmla="*/ 466 w 1465"/>
                <a:gd name="T25" fmla="*/ 44 h 600"/>
                <a:gd name="T26" fmla="*/ 421 w 1465"/>
                <a:gd name="T27" fmla="*/ 59 h 600"/>
                <a:gd name="T28" fmla="*/ 383 w 1465"/>
                <a:gd name="T29" fmla="*/ 75 h 600"/>
                <a:gd name="T30" fmla="*/ 303 w 1465"/>
                <a:gd name="T31" fmla="*/ 118 h 600"/>
                <a:gd name="T32" fmla="*/ 217 w 1465"/>
                <a:gd name="T33" fmla="*/ 179 h 600"/>
                <a:gd name="T34" fmla="*/ 107 w 1465"/>
                <a:gd name="T35" fmla="*/ 291 h 600"/>
                <a:gd name="T36" fmla="*/ 76 w 1465"/>
                <a:gd name="T37" fmla="*/ 333 h 600"/>
                <a:gd name="T38" fmla="*/ 73 w 1465"/>
                <a:gd name="T39" fmla="*/ 340 h 600"/>
                <a:gd name="T40" fmla="*/ 0 w 1465"/>
                <a:gd name="T41" fmla="*/ 471 h 600"/>
                <a:gd name="T42" fmla="*/ 266 w 1465"/>
                <a:gd name="T43" fmla="*/ 328 h 600"/>
                <a:gd name="T44" fmla="*/ 293 w 1465"/>
                <a:gd name="T45" fmla="*/ 319 h 600"/>
                <a:gd name="T46" fmla="*/ 484 w 1465"/>
                <a:gd name="T47" fmla="*/ 279 h 600"/>
                <a:gd name="T48" fmla="*/ 586 w 1465"/>
                <a:gd name="T49" fmla="*/ 274 h 600"/>
                <a:gd name="T50" fmla="*/ 763 w 1465"/>
                <a:gd name="T51" fmla="*/ 292 h 600"/>
                <a:gd name="T52" fmla="*/ 777 w 1465"/>
                <a:gd name="T53" fmla="*/ 292 h 600"/>
                <a:gd name="T54" fmla="*/ 953 w 1465"/>
                <a:gd name="T55" fmla="*/ 293 h 600"/>
                <a:gd name="T56" fmla="*/ 959 w 1465"/>
                <a:gd name="T57" fmla="*/ 294 h 600"/>
                <a:gd name="T58" fmla="*/ 1020 w 1465"/>
                <a:gd name="T59" fmla="*/ 286 h 600"/>
                <a:gd name="T60" fmla="*/ 1061 w 1465"/>
                <a:gd name="T61" fmla="*/ 279 h 600"/>
                <a:gd name="T62" fmla="*/ 1068 w 1465"/>
                <a:gd name="T63" fmla="*/ 276 h 600"/>
                <a:gd name="T64" fmla="*/ 1220 w 1465"/>
                <a:gd name="T65" fmla="*/ 230 h 600"/>
                <a:gd name="T66" fmla="*/ 699 w 1465"/>
                <a:gd name="T67" fmla="*/ 314 h 600"/>
                <a:gd name="T68" fmla="*/ 577 w 1465"/>
                <a:gd name="T69" fmla="*/ 315 h 600"/>
                <a:gd name="T70" fmla="*/ 571 w 1465"/>
                <a:gd name="T71" fmla="*/ 314 h 600"/>
                <a:gd name="T72" fmla="*/ 417 w 1465"/>
                <a:gd name="T73" fmla="*/ 339 h 600"/>
                <a:gd name="T74" fmla="*/ 210 w 1465"/>
                <a:gd name="T75" fmla="*/ 417 h 600"/>
                <a:gd name="T76" fmla="*/ 199 w 1465"/>
                <a:gd name="T77" fmla="*/ 425 h 600"/>
                <a:gd name="T78" fmla="*/ 22 w 1465"/>
                <a:gd name="T79" fmla="*/ 545 h 600"/>
                <a:gd name="T80" fmla="*/ 71 w 1465"/>
                <a:gd name="T81" fmla="*/ 553 h 600"/>
                <a:gd name="T82" fmla="*/ 116 w 1465"/>
                <a:gd name="T83" fmla="*/ 558 h 600"/>
                <a:gd name="T84" fmla="*/ 152 w 1465"/>
                <a:gd name="T85" fmla="*/ 563 h 600"/>
                <a:gd name="T86" fmla="*/ 458 w 1465"/>
                <a:gd name="T87" fmla="*/ 590 h 600"/>
                <a:gd name="T88" fmla="*/ 717 w 1465"/>
                <a:gd name="T89" fmla="*/ 598 h 600"/>
                <a:gd name="T90" fmla="*/ 729 w 1465"/>
                <a:gd name="T91" fmla="*/ 596 h 600"/>
                <a:gd name="T92" fmla="*/ 964 w 1465"/>
                <a:gd name="T93" fmla="*/ 560 h 600"/>
                <a:gd name="T94" fmla="*/ 1198 w 1465"/>
                <a:gd name="T95" fmla="*/ 443 h 600"/>
                <a:gd name="T96" fmla="*/ 1204 w 1465"/>
                <a:gd name="T97" fmla="*/ 438 h 600"/>
                <a:gd name="T98" fmla="*/ 1319 w 1465"/>
                <a:gd name="T99" fmla="*/ 329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65" h="600">
                  <a:moveTo>
                    <a:pt x="1319" y="329"/>
                  </a:moveTo>
                  <a:cubicBezTo>
                    <a:pt x="1325" y="322"/>
                    <a:pt x="1333" y="314"/>
                    <a:pt x="1339" y="306"/>
                  </a:cubicBezTo>
                  <a:cubicBezTo>
                    <a:pt x="1362" y="278"/>
                    <a:pt x="1382" y="249"/>
                    <a:pt x="1401" y="217"/>
                  </a:cubicBezTo>
                  <a:cubicBezTo>
                    <a:pt x="1426" y="171"/>
                    <a:pt x="1448" y="125"/>
                    <a:pt x="1465" y="76"/>
                  </a:cubicBezTo>
                  <a:cubicBezTo>
                    <a:pt x="1407" y="63"/>
                    <a:pt x="1350" y="56"/>
                    <a:pt x="1288" y="48"/>
                  </a:cubicBezTo>
                  <a:cubicBezTo>
                    <a:pt x="1195" y="37"/>
                    <a:pt x="1110" y="29"/>
                    <a:pt x="1019" y="20"/>
                  </a:cubicBezTo>
                  <a:cubicBezTo>
                    <a:pt x="900" y="10"/>
                    <a:pt x="791" y="0"/>
                    <a:pt x="672" y="6"/>
                  </a:cubicBezTo>
                  <a:cubicBezTo>
                    <a:pt x="670" y="6"/>
                    <a:pt x="668" y="8"/>
                    <a:pt x="666" y="8"/>
                  </a:cubicBezTo>
                  <a:cubicBezTo>
                    <a:pt x="652" y="9"/>
                    <a:pt x="637" y="9"/>
                    <a:pt x="623" y="10"/>
                  </a:cubicBezTo>
                  <a:cubicBezTo>
                    <a:pt x="608" y="13"/>
                    <a:pt x="593" y="14"/>
                    <a:pt x="579" y="17"/>
                  </a:cubicBezTo>
                  <a:cubicBezTo>
                    <a:pt x="562" y="20"/>
                    <a:pt x="545" y="21"/>
                    <a:pt x="529" y="26"/>
                  </a:cubicBezTo>
                  <a:cubicBezTo>
                    <a:pt x="525" y="28"/>
                    <a:pt x="521" y="30"/>
                    <a:pt x="516" y="31"/>
                  </a:cubicBezTo>
                  <a:cubicBezTo>
                    <a:pt x="498" y="33"/>
                    <a:pt x="482" y="37"/>
                    <a:pt x="466" y="44"/>
                  </a:cubicBezTo>
                  <a:cubicBezTo>
                    <a:pt x="451" y="50"/>
                    <a:pt x="436" y="52"/>
                    <a:pt x="421" y="59"/>
                  </a:cubicBezTo>
                  <a:cubicBezTo>
                    <a:pt x="408" y="65"/>
                    <a:pt x="396" y="70"/>
                    <a:pt x="383" y="75"/>
                  </a:cubicBezTo>
                  <a:cubicBezTo>
                    <a:pt x="355" y="87"/>
                    <a:pt x="330" y="102"/>
                    <a:pt x="303" y="118"/>
                  </a:cubicBezTo>
                  <a:cubicBezTo>
                    <a:pt x="272" y="137"/>
                    <a:pt x="245" y="157"/>
                    <a:pt x="217" y="179"/>
                  </a:cubicBezTo>
                  <a:cubicBezTo>
                    <a:pt x="176" y="213"/>
                    <a:pt x="140" y="249"/>
                    <a:pt x="107" y="291"/>
                  </a:cubicBezTo>
                  <a:cubicBezTo>
                    <a:pt x="96" y="305"/>
                    <a:pt x="86" y="319"/>
                    <a:pt x="76" y="333"/>
                  </a:cubicBezTo>
                  <a:cubicBezTo>
                    <a:pt x="74" y="335"/>
                    <a:pt x="75" y="338"/>
                    <a:pt x="73" y="340"/>
                  </a:cubicBezTo>
                  <a:cubicBezTo>
                    <a:pt x="42" y="381"/>
                    <a:pt x="21" y="425"/>
                    <a:pt x="0" y="471"/>
                  </a:cubicBezTo>
                  <a:cubicBezTo>
                    <a:pt x="81" y="411"/>
                    <a:pt x="170" y="363"/>
                    <a:pt x="266" y="328"/>
                  </a:cubicBezTo>
                  <a:cubicBezTo>
                    <a:pt x="275" y="325"/>
                    <a:pt x="284" y="321"/>
                    <a:pt x="293" y="319"/>
                  </a:cubicBezTo>
                  <a:cubicBezTo>
                    <a:pt x="356" y="299"/>
                    <a:pt x="417" y="287"/>
                    <a:pt x="484" y="279"/>
                  </a:cubicBezTo>
                  <a:cubicBezTo>
                    <a:pt x="519" y="275"/>
                    <a:pt x="552" y="274"/>
                    <a:pt x="586" y="274"/>
                  </a:cubicBezTo>
                  <a:cubicBezTo>
                    <a:pt x="646" y="274"/>
                    <a:pt x="701" y="282"/>
                    <a:pt x="763" y="292"/>
                  </a:cubicBezTo>
                  <a:cubicBezTo>
                    <a:pt x="768" y="293"/>
                    <a:pt x="772" y="291"/>
                    <a:pt x="777" y="292"/>
                  </a:cubicBezTo>
                  <a:cubicBezTo>
                    <a:pt x="837" y="299"/>
                    <a:pt x="893" y="301"/>
                    <a:pt x="953" y="293"/>
                  </a:cubicBezTo>
                  <a:cubicBezTo>
                    <a:pt x="954" y="293"/>
                    <a:pt x="957" y="294"/>
                    <a:pt x="959" y="294"/>
                  </a:cubicBezTo>
                  <a:cubicBezTo>
                    <a:pt x="981" y="293"/>
                    <a:pt x="999" y="290"/>
                    <a:pt x="1020" y="286"/>
                  </a:cubicBezTo>
                  <a:cubicBezTo>
                    <a:pt x="1035" y="283"/>
                    <a:pt x="1047" y="281"/>
                    <a:pt x="1061" y="279"/>
                  </a:cubicBezTo>
                  <a:cubicBezTo>
                    <a:pt x="1064" y="278"/>
                    <a:pt x="1065" y="277"/>
                    <a:pt x="1068" y="276"/>
                  </a:cubicBezTo>
                  <a:cubicBezTo>
                    <a:pt x="1122" y="265"/>
                    <a:pt x="1170" y="250"/>
                    <a:pt x="1220" y="230"/>
                  </a:cubicBezTo>
                  <a:cubicBezTo>
                    <a:pt x="1059" y="306"/>
                    <a:pt x="876" y="336"/>
                    <a:pt x="699" y="314"/>
                  </a:cubicBezTo>
                  <a:cubicBezTo>
                    <a:pt x="659" y="314"/>
                    <a:pt x="619" y="311"/>
                    <a:pt x="577" y="315"/>
                  </a:cubicBezTo>
                  <a:cubicBezTo>
                    <a:pt x="575" y="315"/>
                    <a:pt x="573" y="314"/>
                    <a:pt x="571" y="314"/>
                  </a:cubicBezTo>
                  <a:cubicBezTo>
                    <a:pt x="516" y="320"/>
                    <a:pt x="469" y="326"/>
                    <a:pt x="417" y="339"/>
                  </a:cubicBezTo>
                  <a:cubicBezTo>
                    <a:pt x="343" y="358"/>
                    <a:pt x="277" y="384"/>
                    <a:pt x="210" y="417"/>
                  </a:cubicBezTo>
                  <a:cubicBezTo>
                    <a:pt x="206" y="419"/>
                    <a:pt x="202" y="423"/>
                    <a:pt x="199" y="425"/>
                  </a:cubicBezTo>
                  <a:cubicBezTo>
                    <a:pt x="133" y="458"/>
                    <a:pt x="77" y="500"/>
                    <a:pt x="22" y="545"/>
                  </a:cubicBezTo>
                  <a:cubicBezTo>
                    <a:pt x="38" y="550"/>
                    <a:pt x="52" y="549"/>
                    <a:pt x="71" y="553"/>
                  </a:cubicBezTo>
                  <a:cubicBezTo>
                    <a:pt x="85" y="556"/>
                    <a:pt x="101" y="558"/>
                    <a:pt x="116" y="558"/>
                  </a:cubicBezTo>
                  <a:cubicBezTo>
                    <a:pt x="129" y="559"/>
                    <a:pt x="140" y="561"/>
                    <a:pt x="152" y="563"/>
                  </a:cubicBezTo>
                  <a:cubicBezTo>
                    <a:pt x="257" y="574"/>
                    <a:pt x="354" y="583"/>
                    <a:pt x="458" y="590"/>
                  </a:cubicBezTo>
                  <a:cubicBezTo>
                    <a:pt x="547" y="594"/>
                    <a:pt x="629" y="600"/>
                    <a:pt x="717" y="598"/>
                  </a:cubicBezTo>
                  <a:cubicBezTo>
                    <a:pt x="721" y="598"/>
                    <a:pt x="725" y="596"/>
                    <a:pt x="729" y="596"/>
                  </a:cubicBezTo>
                  <a:cubicBezTo>
                    <a:pt x="810" y="595"/>
                    <a:pt x="885" y="582"/>
                    <a:pt x="964" y="560"/>
                  </a:cubicBezTo>
                  <a:cubicBezTo>
                    <a:pt x="1050" y="535"/>
                    <a:pt x="1125" y="496"/>
                    <a:pt x="1198" y="443"/>
                  </a:cubicBezTo>
                  <a:cubicBezTo>
                    <a:pt x="1200" y="441"/>
                    <a:pt x="1202" y="440"/>
                    <a:pt x="1204" y="438"/>
                  </a:cubicBezTo>
                  <a:cubicBezTo>
                    <a:pt x="1247" y="406"/>
                    <a:pt x="1284" y="370"/>
                    <a:pt x="1319" y="32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1" name="Freeform 60">
              <a:extLst>
                <a:ext uri="{FF2B5EF4-FFF2-40B4-BE49-F238E27FC236}">
                  <a16:creationId xmlns:a16="http://schemas.microsoft.com/office/drawing/2014/main" id="{A2B878B5-F000-4CAC-A8BE-11E3AADF8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433" y="1773375"/>
              <a:ext cx="246309" cy="788148"/>
            </a:xfrm>
            <a:custGeom>
              <a:avLst/>
              <a:gdLst>
                <a:gd name="T0" fmla="*/ 323 w 323"/>
                <a:gd name="T1" fmla="*/ 0 h 1013"/>
                <a:gd name="T2" fmla="*/ 244 w 323"/>
                <a:gd name="T3" fmla="*/ 441 h 1013"/>
                <a:gd name="T4" fmla="*/ 241 w 323"/>
                <a:gd name="T5" fmla="*/ 544 h 1013"/>
                <a:gd name="T6" fmla="*/ 242 w 323"/>
                <a:gd name="T7" fmla="*/ 550 h 1013"/>
                <a:gd name="T8" fmla="*/ 218 w 323"/>
                <a:gd name="T9" fmla="*/ 681 h 1013"/>
                <a:gd name="T10" fmla="*/ 149 w 323"/>
                <a:gd name="T11" fmla="*/ 855 h 1013"/>
                <a:gd name="T12" fmla="*/ 142 w 323"/>
                <a:gd name="T13" fmla="*/ 865 h 1013"/>
                <a:gd name="T14" fmla="*/ 37 w 323"/>
                <a:gd name="T15" fmla="*/ 1013 h 1013"/>
                <a:gd name="T16" fmla="*/ 32 w 323"/>
                <a:gd name="T17" fmla="*/ 971 h 1013"/>
                <a:gd name="T18" fmla="*/ 28 w 323"/>
                <a:gd name="T19" fmla="*/ 933 h 1013"/>
                <a:gd name="T20" fmla="*/ 24 w 323"/>
                <a:gd name="T21" fmla="*/ 902 h 1013"/>
                <a:gd name="T22" fmla="*/ 6 w 323"/>
                <a:gd name="T23" fmla="*/ 642 h 1013"/>
                <a:gd name="T24" fmla="*/ 3 w 323"/>
                <a:gd name="T25" fmla="*/ 422 h 1013"/>
                <a:gd name="T26" fmla="*/ 5 w 323"/>
                <a:gd name="T27" fmla="*/ 412 h 1013"/>
                <a:gd name="T28" fmla="*/ 39 w 323"/>
                <a:gd name="T29" fmla="*/ 212 h 1013"/>
                <a:gd name="T30" fmla="*/ 141 w 323"/>
                <a:gd name="T31" fmla="*/ 15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013">
                  <a:moveTo>
                    <a:pt x="323" y="0"/>
                  </a:moveTo>
                  <a:cubicBezTo>
                    <a:pt x="256" y="135"/>
                    <a:pt x="228" y="290"/>
                    <a:pt x="244" y="441"/>
                  </a:cubicBezTo>
                  <a:cubicBezTo>
                    <a:pt x="243" y="475"/>
                    <a:pt x="245" y="509"/>
                    <a:pt x="241" y="544"/>
                  </a:cubicBezTo>
                  <a:cubicBezTo>
                    <a:pt x="241" y="546"/>
                    <a:pt x="242" y="549"/>
                    <a:pt x="242" y="550"/>
                  </a:cubicBezTo>
                  <a:cubicBezTo>
                    <a:pt x="236" y="596"/>
                    <a:pt x="230" y="636"/>
                    <a:pt x="218" y="681"/>
                  </a:cubicBezTo>
                  <a:cubicBezTo>
                    <a:pt x="202" y="743"/>
                    <a:pt x="178" y="799"/>
                    <a:pt x="149" y="855"/>
                  </a:cubicBezTo>
                  <a:cubicBezTo>
                    <a:pt x="147" y="858"/>
                    <a:pt x="144" y="862"/>
                    <a:pt x="142" y="865"/>
                  </a:cubicBezTo>
                  <a:cubicBezTo>
                    <a:pt x="113" y="920"/>
                    <a:pt x="76" y="967"/>
                    <a:pt x="37" y="1013"/>
                  </a:cubicBezTo>
                  <a:cubicBezTo>
                    <a:pt x="33" y="999"/>
                    <a:pt x="34" y="987"/>
                    <a:pt x="32" y="971"/>
                  </a:cubicBezTo>
                  <a:cubicBezTo>
                    <a:pt x="30" y="959"/>
                    <a:pt x="28" y="946"/>
                    <a:pt x="28" y="933"/>
                  </a:cubicBezTo>
                  <a:cubicBezTo>
                    <a:pt x="27" y="922"/>
                    <a:pt x="26" y="912"/>
                    <a:pt x="24" y="902"/>
                  </a:cubicBezTo>
                  <a:cubicBezTo>
                    <a:pt x="16" y="813"/>
                    <a:pt x="10" y="731"/>
                    <a:pt x="6" y="642"/>
                  </a:cubicBezTo>
                  <a:cubicBezTo>
                    <a:pt x="3" y="566"/>
                    <a:pt x="0" y="496"/>
                    <a:pt x="3" y="422"/>
                  </a:cubicBezTo>
                  <a:cubicBezTo>
                    <a:pt x="3" y="418"/>
                    <a:pt x="5" y="415"/>
                    <a:pt x="5" y="412"/>
                  </a:cubicBezTo>
                  <a:cubicBezTo>
                    <a:pt x="7" y="343"/>
                    <a:pt x="19" y="279"/>
                    <a:pt x="39" y="212"/>
                  </a:cubicBezTo>
                  <a:cubicBezTo>
                    <a:pt x="61" y="140"/>
                    <a:pt x="96" y="77"/>
                    <a:pt x="141" y="1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2" name="Freeform 61">
              <a:extLst>
                <a:ext uri="{FF2B5EF4-FFF2-40B4-BE49-F238E27FC236}">
                  <a16:creationId xmlns:a16="http://schemas.microsoft.com/office/drawing/2014/main" id="{3D041782-C0F0-4397-AA18-CA4979353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6037" y="1730255"/>
              <a:ext cx="314662" cy="846839"/>
            </a:xfrm>
            <a:custGeom>
              <a:avLst/>
              <a:gdLst>
                <a:gd name="T0" fmla="*/ 379 w 412"/>
                <a:gd name="T1" fmla="*/ 0 h 1089"/>
                <a:gd name="T2" fmla="*/ 399 w 412"/>
                <a:gd name="T3" fmla="*/ 230 h 1089"/>
                <a:gd name="T4" fmla="*/ 405 w 412"/>
                <a:gd name="T5" fmla="*/ 525 h 1089"/>
                <a:gd name="T6" fmla="*/ 404 w 412"/>
                <a:gd name="T7" fmla="*/ 530 h 1089"/>
                <a:gd name="T8" fmla="*/ 401 w 412"/>
                <a:gd name="T9" fmla="*/ 567 h 1089"/>
                <a:gd name="T10" fmla="*/ 395 w 412"/>
                <a:gd name="T11" fmla="*/ 603 h 1089"/>
                <a:gd name="T12" fmla="*/ 386 w 412"/>
                <a:gd name="T13" fmla="*/ 646 h 1089"/>
                <a:gd name="T14" fmla="*/ 382 w 412"/>
                <a:gd name="T15" fmla="*/ 657 h 1089"/>
                <a:gd name="T16" fmla="*/ 370 w 412"/>
                <a:gd name="T17" fmla="*/ 699 h 1089"/>
                <a:gd name="T18" fmla="*/ 357 w 412"/>
                <a:gd name="T19" fmla="*/ 737 h 1089"/>
                <a:gd name="T20" fmla="*/ 342 w 412"/>
                <a:gd name="T21" fmla="*/ 769 h 1089"/>
                <a:gd name="T22" fmla="*/ 305 w 412"/>
                <a:gd name="T23" fmla="*/ 837 h 1089"/>
                <a:gd name="T24" fmla="*/ 252 w 412"/>
                <a:gd name="T25" fmla="*/ 909 h 1089"/>
                <a:gd name="T26" fmla="*/ 155 w 412"/>
                <a:gd name="T27" fmla="*/ 1001 h 1089"/>
                <a:gd name="T28" fmla="*/ 118 w 412"/>
                <a:gd name="T29" fmla="*/ 1027 h 1089"/>
                <a:gd name="T30" fmla="*/ 113 w 412"/>
                <a:gd name="T31" fmla="*/ 1029 h 1089"/>
                <a:gd name="T32" fmla="*/ 0 w 412"/>
                <a:gd name="T33" fmla="*/ 1089 h 1089"/>
                <a:gd name="T34" fmla="*/ 126 w 412"/>
                <a:gd name="T35" fmla="*/ 865 h 1089"/>
                <a:gd name="T36" fmla="*/ 134 w 412"/>
                <a:gd name="T37" fmla="*/ 842 h 1089"/>
                <a:gd name="T38" fmla="*/ 171 w 412"/>
                <a:gd name="T39" fmla="*/ 680 h 1089"/>
                <a:gd name="T40" fmla="*/ 176 w 412"/>
                <a:gd name="T41" fmla="*/ 593 h 1089"/>
                <a:gd name="T42" fmla="*/ 164 w 412"/>
                <a:gd name="T43" fmla="*/ 443 h 1089"/>
                <a:gd name="T44" fmla="*/ 164 w 412"/>
                <a:gd name="T45" fmla="*/ 431 h 1089"/>
                <a:gd name="T46" fmla="*/ 165 w 412"/>
                <a:gd name="T47" fmla="*/ 282 h 1089"/>
                <a:gd name="T48" fmla="*/ 164 w 412"/>
                <a:gd name="T49" fmla="*/ 276 h 1089"/>
                <a:gd name="T50" fmla="*/ 172 w 412"/>
                <a:gd name="T51" fmla="*/ 224 h 1089"/>
                <a:gd name="T52" fmla="*/ 179 w 412"/>
                <a:gd name="T53" fmla="*/ 190 h 1089"/>
                <a:gd name="T54" fmla="*/ 182 w 412"/>
                <a:gd name="T55" fmla="*/ 184 h 1089"/>
                <a:gd name="T56" fmla="*/ 223 w 412"/>
                <a:gd name="T57" fmla="*/ 56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2" h="1089">
                  <a:moveTo>
                    <a:pt x="379" y="0"/>
                  </a:moveTo>
                  <a:cubicBezTo>
                    <a:pt x="386" y="79"/>
                    <a:pt x="392" y="152"/>
                    <a:pt x="399" y="230"/>
                  </a:cubicBezTo>
                  <a:cubicBezTo>
                    <a:pt x="405" y="331"/>
                    <a:pt x="412" y="424"/>
                    <a:pt x="405" y="525"/>
                  </a:cubicBezTo>
                  <a:cubicBezTo>
                    <a:pt x="405" y="526"/>
                    <a:pt x="404" y="528"/>
                    <a:pt x="404" y="530"/>
                  </a:cubicBezTo>
                  <a:cubicBezTo>
                    <a:pt x="403" y="542"/>
                    <a:pt x="402" y="554"/>
                    <a:pt x="401" y="567"/>
                  </a:cubicBezTo>
                  <a:cubicBezTo>
                    <a:pt x="398" y="579"/>
                    <a:pt x="397" y="591"/>
                    <a:pt x="395" y="603"/>
                  </a:cubicBezTo>
                  <a:cubicBezTo>
                    <a:pt x="391" y="618"/>
                    <a:pt x="391" y="632"/>
                    <a:pt x="386" y="646"/>
                  </a:cubicBezTo>
                  <a:cubicBezTo>
                    <a:pt x="385" y="649"/>
                    <a:pt x="383" y="653"/>
                    <a:pt x="382" y="657"/>
                  </a:cubicBezTo>
                  <a:cubicBezTo>
                    <a:pt x="379" y="672"/>
                    <a:pt x="376" y="685"/>
                    <a:pt x="370" y="699"/>
                  </a:cubicBezTo>
                  <a:cubicBezTo>
                    <a:pt x="364" y="712"/>
                    <a:pt x="363" y="725"/>
                    <a:pt x="357" y="737"/>
                  </a:cubicBezTo>
                  <a:cubicBezTo>
                    <a:pt x="351" y="748"/>
                    <a:pt x="347" y="758"/>
                    <a:pt x="342" y="769"/>
                  </a:cubicBezTo>
                  <a:cubicBezTo>
                    <a:pt x="332" y="793"/>
                    <a:pt x="318" y="814"/>
                    <a:pt x="305" y="837"/>
                  </a:cubicBezTo>
                  <a:cubicBezTo>
                    <a:pt x="288" y="863"/>
                    <a:pt x="271" y="885"/>
                    <a:pt x="252" y="909"/>
                  </a:cubicBezTo>
                  <a:cubicBezTo>
                    <a:pt x="222" y="943"/>
                    <a:pt x="191" y="973"/>
                    <a:pt x="155" y="1001"/>
                  </a:cubicBezTo>
                  <a:cubicBezTo>
                    <a:pt x="142" y="1010"/>
                    <a:pt x="131" y="1018"/>
                    <a:pt x="118" y="1027"/>
                  </a:cubicBezTo>
                  <a:cubicBezTo>
                    <a:pt x="117" y="1028"/>
                    <a:pt x="114" y="1027"/>
                    <a:pt x="113" y="1029"/>
                  </a:cubicBezTo>
                  <a:cubicBezTo>
                    <a:pt x="77" y="1054"/>
                    <a:pt x="39" y="1072"/>
                    <a:pt x="0" y="1089"/>
                  </a:cubicBezTo>
                  <a:cubicBezTo>
                    <a:pt x="53" y="1021"/>
                    <a:pt x="94" y="946"/>
                    <a:pt x="126" y="865"/>
                  </a:cubicBezTo>
                  <a:cubicBezTo>
                    <a:pt x="128" y="857"/>
                    <a:pt x="131" y="849"/>
                    <a:pt x="134" y="842"/>
                  </a:cubicBezTo>
                  <a:cubicBezTo>
                    <a:pt x="152" y="789"/>
                    <a:pt x="163" y="737"/>
                    <a:pt x="171" y="680"/>
                  </a:cubicBezTo>
                  <a:cubicBezTo>
                    <a:pt x="174" y="651"/>
                    <a:pt x="176" y="623"/>
                    <a:pt x="176" y="593"/>
                  </a:cubicBezTo>
                  <a:cubicBezTo>
                    <a:pt x="177" y="542"/>
                    <a:pt x="172" y="496"/>
                    <a:pt x="164" y="443"/>
                  </a:cubicBezTo>
                  <a:cubicBezTo>
                    <a:pt x="163" y="439"/>
                    <a:pt x="165" y="436"/>
                    <a:pt x="164" y="431"/>
                  </a:cubicBezTo>
                  <a:cubicBezTo>
                    <a:pt x="159" y="380"/>
                    <a:pt x="158" y="333"/>
                    <a:pt x="165" y="282"/>
                  </a:cubicBezTo>
                  <a:cubicBezTo>
                    <a:pt x="165" y="280"/>
                    <a:pt x="164" y="278"/>
                    <a:pt x="164" y="276"/>
                  </a:cubicBezTo>
                  <a:cubicBezTo>
                    <a:pt x="166" y="258"/>
                    <a:pt x="169" y="242"/>
                    <a:pt x="172" y="224"/>
                  </a:cubicBezTo>
                  <a:cubicBezTo>
                    <a:pt x="175" y="212"/>
                    <a:pt x="177" y="201"/>
                    <a:pt x="179" y="190"/>
                  </a:cubicBezTo>
                  <a:cubicBezTo>
                    <a:pt x="180" y="188"/>
                    <a:pt x="181" y="187"/>
                    <a:pt x="182" y="184"/>
                  </a:cubicBezTo>
                  <a:cubicBezTo>
                    <a:pt x="192" y="138"/>
                    <a:pt x="205" y="97"/>
                    <a:pt x="223" y="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3" name="Freeform 62">
              <a:extLst>
                <a:ext uri="{FF2B5EF4-FFF2-40B4-BE49-F238E27FC236}">
                  <a16:creationId xmlns:a16="http://schemas.microsoft.com/office/drawing/2014/main" id="{728CAA84-F940-4F51-80CF-87B7F39A0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161" y="2343523"/>
              <a:ext cx="794317" cy="330591"/>
            </a:xfrm>
            <a:custGeom>
              <a:avLst/>
              <a:gdLst>
                <a:gd name="T0" fmla="*/ 935 w 1038"/>
                <a:gd name="T1" fmla="*/ 234 h 425"/>
                <a:gd name="T2" fmla="*/ 949 w 1038"/>
                <a:gd name="T3" fmla="*/ 217 h 425"/>
                <a:gd name="T4" fmla="*/ 993 w 1038"/>
                <a:gd name="T5" fmla="*/ 154 h 425"/>
                <a:gd name="T6" fmla="*/ 1038 w 1038"/>
                <a:gd name="T7" fmla="*/ 53 h 425"/>
                <a:gd name="T8" fmla="*/ 913 w 1038"/>
                <a:gd name="T9" fmla="*/ 34 h 425"/>
                <a:gd name="T10" fmla="*/ 722 w 1038"/>
                <a:gd name="T11" fmla="*/ 14 h 425"/>
                <a:gd name="T12" fmla="*/ 476 w 1038"/>
                <a:gd name="T13" fmla="*/ 4 h 425"/>
                <a:gd name="T14" fmla="*/ 472 w 1038"/>
                <a:gd name="T15" fmla="*/ 5 h 425"/>
                <a:gd name="T16" fmla="*/ 441 w 1038"/>
                <a:gd name="T17" fmla="*/ 7 h 425"/>
                <a:gd name="T18" fmla="*/ 410 w 1038"/>
                <a:gd name="T19" fmla="*/ 12 h 425"/>
                <a:gd name="T20" fmla="*/ 375 w 1038"/>
                <a:gd name="T21" fmla="*/ 18 h 425"/>
                <a:gd name="T22" fmla="*/ 366 w 1038"/>
                <a:gd name="T23" fmla="*/ 22 h 425"/>
                <a:gd name="T24" fmla="*/ 330 w 1038"/>
                <a:gd name="T25" fmla="*/ 31 h 425"/>
                <a:gd name="T26" fmla="*/ 298 w 1038"/>
                <a:gd name="T27" fmla="*/ 42 h 425"/>
                <a:gd name="T28" fmla="*/ 271 w 1038"/>
                <a:gd name="T29" fmla="*/ 53 h 425"/>
                <a:gd name="T30" fmla="*/ 214 w 1038"/>
                <a:gd name="T31" fmla="*/ 83 h 425"/>
                <a:gd name="T32" fmla="*/ 154 w 1038"/>
                <a:gd name="T33" fmla="*/ 127 h 425"/>
                <a:gd name="T34" fmla="*/ 75 w 1038"/>
                <a:gd name="T35" fmla="*/ 206 h 425"/>
                <a:gd name="T36" fmla="*/ 53 w 1038"/>
                <a:gd name="T37" fmla="*/ 236 h 425"/>
                <a:gd name="T38" fmla="*/ 51 w 1038"/>
                <a:gd name="T39" fmla="*/ 241 h 425"/>
                <a:gd name="T40" fmla="*/ 0 w 1038"/>
                <a:gd name="T41" fmla="*/ 334 h 425"/>
                <a:gd name="T42" fmla="*/ 188 w 1038"/>
                <a:gd name="T43" fmla="*/ 233 h 425"/>
                <a:gd name="T44" fmla="*/ 208 w 1038"/>
                <a:gd name="T45" fmla="*/ 226 h 425"/>
                <a:gd name="T46" fmla="*/ 343 w 1038"/>
                <a:gd name="T47" fmla="*/ 198 h 425"/>
                <a:gd name="T48" fmla="*/ 415 w 1038"/>
                <a:gd name="T49" fmla="*/ 194 h 425"/>
                <a:gd name="T50" fmla="*/ 541 w 1038"/>
                <a:gd name="T51" fmla="*/ 207 h 425"/>
                <a:gd name="T52" fmla="*/ 550 w 1038"/>
                <a:gd name="T53" fmla="*/ 207 h 425"/>
                <a:gd name="T54" fmla="*/ 675 w 1038"/>
                <a:gd name="T55" fmla="*/ 208 h 425"/>
                <a:gd name="T56" fmla="*/ 680 w 1038"/>
                <a:gd name="T57" fmla="*/ 209 h 425"/>
                <a:gd name="T58" fmla="*/ 723 w 1038"/>
                <a:gd name="T59" fmla="*/ 203 h 425"/>
                <a:gd name="T60" fmla="*/ 752 w 1038"/>
                <a:gd name="T61" fmla="*/ 198 h 425"/>
                <a:gd name="T62" fmla="*/ 757 w 1038"/>
                <a:gd name="T63" fmla="*/ 196 h 425"/>
                <a:gd name="T64" fmla="*/ 865 w 1038"/>
                <a:gd name="T65" fmla="*/ 163 h 425"/>
                <a:gd name="T66" fmla="*/ 495 w 1038"/>
                <a:gd name="T67" fmla="*/ 223 h 425"/>
                <a:gd name="T68" fmla="*/ 409 w 1038"/>
                <a:gd name="T69" fmla="*/ 223 h 425"/>
                <a:gd name="T70" fmla="*/ 404 w 1038"/>
                <a:gd name="T71" fmla="*/ 223 h 425"/>
                <a:gd name="T72" fmla="*/ 295 w 1038"/>
                <a:gd name="T73" fmla="*/ 240 h 425"/>
                <a:gd name="T74" fmla="*/ 149 w 1038"/>
                <a:gd name="T75" fmla="*/ 296 h 425"/>
                <a:gd name="T76" fmla="*/ 140 w 1038"/>
                <a:gd name="T77" fmla="*/ 301 h 425"/>
                <a:gd name="T78" fmla="*/ 15 w 1038"/>
                <a:gd name="T79" fmla="*/ 387 h 425"/>
                <a:gd name="T80" fmla="*/ 50 w 1038"/>
                <a:gd name="T81" fmla="*/ 392 h 425"/>
                <a:gd name="T82" fmla="*/ 82 w 1038"/>
                <a:gd name="T83" fmla="*/ 395 h 425"/>
                <a:gd name="T84" fmla="*/ 107 w 1038"/>
                <a:gd name="T85" fmla="*/ 399 h 425"/>
                <a:gd name="T86" fmla="*/ 324 w 1038"/>
                <a:gd name="T87" fmla="*/ 418 h 425"/>
                <a:gd name="T88" fmla="*/ 508 w 1038"/>
                <a:gd name="T89" fmla="*/ 424 h 425"/>
                <a:gd name="T90" fmla="*/ 516 w 1038"/>
                <a:gd name="T91" fmla="*/ 422 h 425"/>
                <a:gd name="T92" fmla="*/ 683 w 1038"/>
                <a:gd name="T93" fmla="*/ 397 h 425"/>
                <a:gd name="T94" fmla="*/ 849 w 1038"/>
                <a:gd name="T95" fmla="*/ 314 h 425"/>
                <a:gd name="T96" fmla="*/ 853 w 1038"/>
                <a:gd name="T97" fmla="*/ 310 h 425"/>
                <a:gd name="T98" fmla="*/ 935 w 1038"/>
                <a:gd name="T99" fmla="*/ 23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8" h="425">
                  <a:moveTo>
                    <a:pt x="935" y="234"/>
                  </a:moveTo>
                  <a:cubicBezTo>
                    <a:pt x="940" y="228"/>
                    <a:pt x="945" y="223"/>
                    <a:pt x="949" y="217"/>
                  </a:cubicBezTo>
                  <a:cubicBezTo>
                    <a:pt x="966" y="197"/>
                    <a:pt x="980" y="176"/>
                    <a:pt x="993" y="154"/>
                  </a:cubicBezTo>
                  <a:cubicBezTo>
                    <a:pt x="1011" y="121"/>
                    <a:pt x="1027" y="88"/>
                    <a:pt x="1038" y="53"/>
                  </a:cubicBezTo>
                  <a:cubicBezTo>
                    <a:pt x="997" y="45"/>
                    <a:pt x="957" y="40"/>
                    <a:pt x="913" y="34"/>
                  </a:cubicBezTo>
                  <a:cubicBezTo>
                    <a:pt x="847" y="26"/>
                    <a:pt x="787" y="20"/>
                    <a:pt x="722" y="14"/>
                  </a:cubicBezTo>
                  <a:cubicBezTo>
                    <a:pt x="638" y="7"/>
                    <a:pt x="560" y="0"/>
                    <a:pt x="476" y="4"/>
                  </a:cubicBezTo>
                  <a:cubicBezTo>
                    <a:pt x="475" y="4"/>
                    <a:pt x="473" y="5"/>
                    <a:pt x="472" y="5"/>
                  </a:cubicBezTo>
                  <a:cubicBezTo>
                    <a:pt x="462" y="6"/>
                    <a:pt x="451" y="7"/>
                    <a:pt x="441" y="7"/>
                  </a:cubicBezTo>
                  <a:cubicBezTo>
                    <a:pt x="431" y="9"/>
                    <a:pt x="421" y="10"/>
                    <a:pt x="410" y="12"/>
                  </a:cubicBezTo>
                  <a:cubicBezTo>
                    <a:pt x="398" y="14"/>
                    <a:pt x="386" y="15"/>
                    <a:pt x="375" y="18"/>
                  </a:cubicBezTo>
                  <a:cubicBezTo>
                    <a:pt x="372" y="20"/>
                    <a:pt x="369" y="21"/>
                    <a:pt x="366" y="22"/>
                  </a:cubicBezTo>
                  <a:cubicBezTo>
                    <a:pt x="353" y="23"/>
                    <a:pt x="342" y="26"/>
                    <a:pt x="330" y="31"/>
                  </a:cubicBezTo>
                  <a:cubicBezTo>
                    <a:pt x="320" y="36"/>
                    <a:pt x="309" y="37"/>
                    <a:pt x="298" y="42"/>
                  </a:cubicBezTo>
                  <a:cubicBezTo>
                    <a:pt x="289" y="46"/>
                    <a:pt x="280" y="50"/>
                    <a:pt x="271" y="53"/>
                  </a:cubicBezTo>
                  <a:cubicBezTo>
                    <a:pt x="251" y="62"/>
                    <a:pt x="234" y="72"/>
                    <a:pt x="214" y="83"/>
                  </a:cubicBezTo>
                  <a:cubicBezTo>
                    <a:pt x="192" y="97"/>
                    <a:pt x="174" y="111"/>
                    <a:pt x="154" y="127"/>
                  </a:cubicBezTo>
                  <a:cubicBezTo>
                    <a:pt x="125" y="151"/>
                    <a:pt x="99" y="176"/>
                    <a:pt x="75" y="206"/>
                  </a:cubicBezTo>
                  <a:cubicBezTo>
                    <a:pt x="68" y="216"/>
                    <a:pt x="61" y="226"/>
                    <a:pt x="53" y="236"/>
                  </a:cubicBezTo>
                  <a:cubicBezTo>
                    <a:pt x="52" y="238"/>
                    <a:pt x="52" y="240"/>
                    <a:pt x="51" y="241"/>
                  </a:cubicBezTo>
                  <a:cubicBezTo>
                    <a:pt x="30" y="270"/>
                    <a:pt x="14" y="302"/>
                    <a:pt x="0" y="334"/>
                  </a:cubicBezTo>
                  <a:cubicBezTo>
                    <a:pt x="57" y="291"/>
                    <a:pt x="120" y="257"/>
                    <a:pt x="188" y="233"/>
                  </a:cubicBezTo>
                  <a:cubicBezTo>
                    <a:pt x="194" y="231"/>
                    <a:pt x="201" y="228"/>
                    <a:pt x="208" y="226"/>
                  </a:cubicBezTo>
                  <a:cubicBezTo>
                    <a:pt x="252" y="212"/>
                    <a:pt x="295" y="203"/>
                    <a:pt x="343" y="198"/>
                  </a:cubicBezTo>
                  <a:cubicBezTo>
                    <a:pt x="368" y="195"/>
                    <a:pt x="391" y="194"/>
                    <a:pt x="415" y="194"/>
                  </a:cubicBezTo>
                  <a:cubicBezTo>
                    <a:pt x="458" y="194"/>
                    <a:pt x="497" y="200"/>
                    <a:pt x="541" y="207"/>
                  </a:cubicBezTo>
                  <a:cubicBezTo>
                    <a:pt x="544" y="207"/>
                    <a:pt x="547" y="206"/>
                    <a:pt x="550" y="207"/>
                  </a:cubicBezTo>
                  <a:cubicBezTo>
                    <a:pt x="594" y="212"/>
                    <a:pt x="633" y="213"/>
                    <a:pt x="675" y="208"/>
                  </a:cubicBezTo>
                  <a:cubicBezTo>
                    <a:pt x="677" y="208"/>
                    <a:pt x="679" y="209"/>
                    <a:pt x="680" y="209"/>
                  </a:cubicBezTo>
                  <a:cubicBezTo>
                    <a:pt x="695" y="207"/>
                    <a:pt x="708" y="205"/>
                    <a:pt x="723" y="203"/>
                  </a:cubicBezTo>
                  <a:cubicBezTo>
                    <a:pt x="734" y="201"/>
                    <a:pt x="742" y="199"/>
                    <a:pt x="752" y="198"/>
                  </a:cubicBezTo>
                  <a:cubicBezTo>
                    <a:pt x="754" y="197"/>
                    <a:pt x="755" y="196"/>
                    <a:pt x="757" y="196"/>
                  </a:cubicBezTo>
                  <a:cubicBezTo>
                    <a:pt x="795" y="188"/>
                    <a:pt x="830" y="177"/>
                    <a:pt x="865" y="163"/>
                  </a:cubicBezTo>
                  <a:cubicBezTo>
                    <a:pt x="751" y="217"/>
                    <a:pt x="621" y="238"/>
                    <a:pt x="495" y="223"/>
                  </a:cubicBezTo>
                  <a:cubicBezTo>
                    <a:pt x="467" y="223"/>
                    <a:pt x="439" y="220"/>
                    <a:pt x="409" y="223"/>
                  </a:cubicBezTo>
                  <a:cubicBezTo>
                    <a:pt x="408" y="223"/>
                    <a:pt x="406" y="223"/>
                    <a:pt x="404" y="223"/>
                  </a:cubicBezTo>
                  <a:cubicBezTo>
                    <a:pt x="366" y="227"/>
                    <a:pt x="332" y="231"/>
                    <a:pt x="295" y="240"/>
                  </a:cubicBezTo>
                  <a:cubicBezTo>
                    <a:pt x="243" y="254"/>
                    <a:pt x="196" y="272"/>
                    <a:pt x="149" y="296"/>
                  </a:cubicBezTo>
                  <a:cubicBezTo>
                    <a:pt x="146" y="297"/>
                    <a:pt x="143" y="300"/>
                    <a:pt x="140" y="301"/>
                  </a:cubicBezTo>
                  <a:cubicBezTo>
                    <a:pt x="94" y="325"/>
                    <a:pt x="54" y="355"/>
                    <a:pt x="15" y="387"/>
                  </a:cubicBezTo>
                  <a:cubicBezTo>
                    <a:pt x="26" y="390"/>
                    <a:pt x="37" y="390"/>
                    <a:pt x="50" y="392"/>
                  </a:cubicBezTo>
                  <a:cubicBezTo>
                    <a:pt x="60" y="394"/>
                    <a:pt x="71" y="395"/>
                    <a:pt x="82" y="395"/>
                  </a:cubicBezTo>
                  <a:cubicBezTo>
                    <a:pt x="91" y="396"/>
                    <a:pt x="99" y="398"/>
                    <a:pt x="107" y="399"/>
                  </a:cubicBezTo>
                  <a:cubicBezTo>
                    <a:pt x="182" y="407"/>
                    <a:pt x="250" y="413"/>
                    <a:pt x="324" y="418"/>
                  </a:cubicBezTo>
                  <a:cubicBezTo>
                    <a:pt x="387" y="421"/>
                    <a:pt x="446" y="425"/>
                    <a:pt x="508" y="424"/>
                  </a:cubicBezTo>
                  <a:cubicBezTo>
                    <a:pt x="511" y="424"/>
                    <a:pt x="514" y="422"/>
                    <a:pt x="516" y="422"/>
                  </a:cubicBezTo>
                  <a:cubicBezTo>
                    <a:pt x="574" y="422"/>
                    <a:pt x="627" y="412"/>
                    <a:pt x="683" y="397"/>
                  </a:cubicBezTo>
                  <a:cubicBezTo>
                    <a:pt x="744" y="379"/>
                    <a:pt x="797" y="352"/>
                    <a:pt x="849" y="314"/>
                  </a:cubicBezTo>
                  <a:cubicBezTo>
                    <a:pt x="850" y="313"/>
                    <a:pt x="852" y="312"/>
                    <a:pt x="853" y="310"/>
                  </a:cubicBezTo>
                  <a:cubicBezTo>
                    <a:pt x="884" y="288"/>
                    <a:pt x="911" y="262"/>
                    <a:pt x="935" y="23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4" name="Freeform 63">
              <a:extLst>
                <a:ext uri="{FF2B5EF4-FFF2-40B4-BE49-F238E27FC236}">
                  <a16:creationId xmlns:a16="http://schemas.microsoft.com/office/drawing/2014/main" id="{BD2DC038-D6B0-455C-AC74-3C8640B4A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805" y="1714682"/>
              <a:ext cx="174419" cy="559368"/>
            </a:xfrm>
            <a:custGeom>
              <a:avLst/>
              <a:gdLst>
                <a:gd name="T0" fmla="*/ 229 w 229"/>
                <a:gd name="T1" fmla="*/ 0 h 719"/>
                <a:gd name="T2" fmla="*/ 173 w 229"/>
                <a:gd name="T3" fmla="*/ 313 h 719"/>
                <a:gd name="T4" fmla="*/ 171 w 229"/>
                <a:gd name="T5" fmla="*/ 387 h 719"/>
                <a:gd name="T6" fmla="*/ 171 w 229"/>
                <a:gd name="T7" fmla="*/ 391 h 719"/>
                <a:gd name="T8" fmla="*/ 155 w 229"/>
                <a:gd name="T9" fmla="*/ 483 h 719"/>
                <a:gd name="T10" fmla="*/ 105 w 229"/>
                <a:gd name="T11" fmla="*/ 607 h 719"/>
                <a:gd name="T12" fmla="*/ 101 w 229"/>
                <a:gd name="T13" fmla="*/ 614 h 719"/>
                <a:gd name="T14" fmla="*/ 26 w 229"/>
                <a:gd name="T15" fmla="*/ 719 h 719"/>
                <a:gd name="T16" fmla="*/ 23 w 229"/>
                <a:gd name="T17" fmla="*/ 690 h 719"/>
                <a:gd name="T18" fmla="*/ 20 w 229"/>
                <a:gd name="T19" fmla="*/ 662 h 719"/>
                <a:gd name="T20" fmla="*/ 17 w 229"/>
                <a:gd name="T21" fmla="*/ 641 h 719"/>
                <a:gd name="T22" fmla="*/ 4 w 229"/>
                <a:gd name="T23" fmla="*/ 456 h 719"/>
                <a:gd name="T24" fmla="*/ 2 w 229"/>
                <a:gd name="T25" fmla="*/ 300 h 719"/>
                <a:gd name="T26" fmla="*/ 3 w 229"/>
                <a:gd name="T27" fmla="*/ 293 h 719"/>
                <a:gd name="T28" fmla="*/ 27 w 229"/>
                <a:gd name="T29" fmla="*/ 151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9" h="719">
                  <a:moveTo>
                    <a:pt x="229" y="0"/>
                  </a:moveTo>
                  <a:cubicBezTo>
                    <a:pt x="181" y="97"/>
                    <a:pt x="161" y="207"/>
                    <a:pt x="173" y="313"/>
                  </a:cubicBezTo>
                  <a:cubicBezTo>
                    <a:pt x="172" y="338"/>
                    <a:pt x="174" y="362"/>
                    <a:pt x="171" y="387"/>
                  </a:cubicBezTo>
                  <a:cubicBezTo>
                    <a:pt x="171" y="388"/>
                    <a:pt x="171" y="390"/>
                    <a:pt x="171" y="391"/>
                  </a:cubicBezTo>
                  <a:cubicBezTo>
                    <a:pt x="168" y="423"/>
                    <a:pt x="163" y="452"/>
                    <a:pt x="155" y="483"/>
                  </a:cubicBezTo>
                  <a:cubicBezTo>
                    <a:pt x="143" y="528"/>
                    <a:pt x="126" y="567"/>
                    <a:pt x="105" y="607"/>
                  </a:cubicBezTo>
                  <a:cubicBezTo>
                    <a:pt x="104" y="609"/>
                    <a:pt x="102" y="612"/>
                    <a:pt x="101" y="614"/>
                  </a:cubicBezTo>
                  <a:cubicBezTo>
                    <a:pt x="80" y="653"/>
                    <a:pt x="54" y="686"/>
                    <a:pt x="26" y="719"/>
                  </a:cubicBezTo>
                  <a:cubicBezTo>
                    <a:pt x="24" y="709"/>
                    <a:pt x="24" y="701"/>
                    <a:pt x="23" y="690"/>
                  </a:cubicBezTo>
                  <a:cubicBezTo>
                    <a:pt x="21" y="681"/>
                    <a:pt x="20" y="672"/>
                    <a:pt x="20" y="662"/>
                  </a:cubicBezTo>
                  <a:cubicBezTo>
                    <a:pt x="19" y="655"/>
                    <a:pt x="18" y="648"/>
                    <a:pt x="17" y="641"/>
                  </a:cubicBezTo>
                  <a:cubicBezTo>
                    <a:pt x="11" y="577"/>
                    <a:pt x="7" y="519"/>
                    <a:pt x="4" y="456"/>
                  </a:cubicBezTo>
                  <a:cubicBezTo>
                    <a:pt x="2" y="402"/>
                    <a:pt x="0" y="353"/>
                    <a:pt x="2" y="300"/>
                  </a:cubicBezTo>
                  <a:cubicBezTo>
                    <a:pt x="2" y="297"/>
                    <a:pt x="3" y="295"/>
                    <a:pt x="3" y="293"/>
                  </a:cubicBezTo>
                  <a:cubicBezTo>
                    <a:pt x="5" y="244"/>
                    <a:pt x="13" y="198"/>
                    <a:pt x="27" y="15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5" name="Freeform 64">
              <a:extLst>
                <a:ext uri="{FF2B5EF4-FFF2-40B4-BE49-F238E27FC236}">
                  <a16:creationId xmlns:a16="http://schemas.microsoft.com/office/drawing/2014/main" id="{EBC3FDE5-8674-4AA5-B708-16A710EBC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2016" y="1810507"/>
              <a:ext cx="222739" cy="474326"/>
            </a:xfrm>
            <a:custGeom>
              <a:avLst/>
              <a:gdLst>
                <a:gd name="T0" fmla="*/ 283 w 292"/>
                <a:gd name="T1" fmla="*/ 0 h 609"/>
                <a:gd name="T2" fmla="*/ 287 w 292"/>
                <a:gd name="T3" fmla="*/ 209 h 609"/>
                <a:gd name="T4" fmla="*/ 286 w 292"/>
                <a:gd name="T5" fmla="*/ 213 h 609"/>
                <a:gd name="T6" fmla="*/ 284 w 292"/>
                <a:gd name="T7" fmla="*/ 239 h 609"/>
                <a:gd name="T8" fmla="*/ 280 w 292"/>
                <a:gd name="T9" fmla="*/ 265 h 609"/>
                <a:gd name="T10" fmla="*/ 274 w 292"/>
                <a:gd name="T11" fmla="*/ 295 h 609"/>
                <a:gd name="T12" fmla="*/ 271 w 292"/>
                <a:gd name="T13" fmla="*/ 303 h 609"/>
                <a:gd name="T14" fmla="*/ 262 w 292"/>
                <a:gd name="T15" fmla="*/ 333 h 609"/>
                <a:gd name="T16" fmla="*/ 253 w 292"/>
                <a:gd name="T17" fmla="*/ 360 h 609"/>
                <a:gd name="T18" fmla="*/ 243 w 292"/>
                <a:gd name="T19" fmla="*/ 382 h 609"/>
                <a:gd name="T20" fmla="*/ 216 w 292"/>
                <a:gd name="T21" fmla="*/ 430 h 609"/>
                <a:gd name="T22" fmla="*/ 178 w 292"/>
                <a:gd name="T23" fmla="*/ 481 h 609"/>
                <a:gd name="T24" fmla="*/ 110 w 292"/>
                <a:gd name="T25" fmla="*/ 547 h 609"/>
                <a:gd name="T26" fmla="*/ 84 w 292"/>
                <a:gd name="T27" fmla="*/ 565 h 609"/>
                <a:gd name="T28" fmla="*/ 80 w 292"/>
                <a:gd name="T29" fmla="*/ 567 h 609"/>
                <a:gd name="T30" fmla="*/ 0 w 292"/>
                <a:gd name="T31" fmla="*/ 609 h 609"/>
                <a:gd name="T32" fmla="*/ 89 w 292"/>
                <a:gd name="T33" fmla="*/ 450 h 609"/>
                <a:gd name="T34" fmla="*/ 95 w 292"/>
                <a:gd name="T35" fmla="*/ 434 h 609"/>
                <a:gd name="T36" fmla="*/ 121 w 292"/>
                <a:gd name="T37" fmla="*/ 319 h 609"/>
                <a:gd name="T38" fmla="*/ 125 w 292"/>
                <a:gd name="T39" fmla="*/ 258 h 609"/>
                <a:gd name="T40" fmla="*/ 116 w 292"/>
                <a:gd name="T41" fmla="*/ 151 h 609"/>
                <a:gd name="T42" fmla="*/ 116 w 292"/>
                <a:gd name="T43" fmla="*/ 143 h 609"/>
                <a:gd name="T44" fmla="*/ 117 w 292"/>
                <a:gd name="T45" fmla="*/ 37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2" h="609">
                  <a:moveTo>
                    <a:pt x="283" y="0"/>
                  </a:moveTo>
                  <a:cubicBezTo>
                    <a:pt x="287" y="72"/>
                    <a:pt x="292" y="137"/>
                    <a:pt x="287" y="209"/>
                  </a:cubicBezTo>
                  <a:cubicBezTo>
                    <a:pt x="287" y="210"/>
                    <a:pt x="286" y="211"/>
                    <a:pt x="286" y="213"/>
                  </a:cubicBezTo>
                  <a:cubicBezTo>
                    <a:pt x="285" y="221"/>
                    <a:pt x="285" y="230"/>
                    <a:pt x="284" y="239"/>
                  </a:cubicBezTo>
                  <a:cubicBezTo>
                    <a:pt x="282" y="247"/>
                    <a:pt x="282" y="256"/>
                    <a:pt x="280" y="265"/>
                  </a:cubicBezTo>
                  <a:cubicBezTo>
                    <a:pt x="277" y="275"/>
                    <a:pt x="277" y="285"/>
                    <a:pt x="274" y="295"/>
                  </a:cubicBezTo>
                  <a:cubicBezTo>
                    <a:pt x="273" y="298"/>
                    <a:pt x="271" y="300"/>
                    <a:pt x="271" y="303"/>
                  </a:cubicBezTo>
                  <a:cubicBezTo>
                    <a:pt x="269" y="314"/>
                    <a:pt x="267" y="323"/>
                    <a:pt x="262" y="333"/>
                  </a:cubicBezTo>
                  <a:cubicBezTo>
                    <a:pt x="258" y="342"/>
                    <a:pt x="257" y="351"/>
                    <a:pt x="253" y="360"/>
                  </a:cubicBezTo>
                  <a:cubicBezTo>
                    <a:pt x="249" y="367"/>
                    <a:pt x="246" y="375"/>
                    <a:pt x="243" y="382"/>
                  </a:cubicBezTo>
                  <a:cubicBezTo>
                    <a:pt x="235" y="399"/>
                    <a:pt x="226" y="414"/>
                    <a:pt x="216" y="430"/>
                  </a:cubicBezTo>
                  <a:cubicBezTo>
                    <a:pt x="204" y="449"/>
                    <a:pt x="192" y="465"/>
                    <a:pt x="178" y="481"/>
                  </a:cubicBezTo>
                  <a:cubicBezTo>
                    <a:pt x="157" y="506"/>
                    <a:pt x="135" y="527"/>
                    <a:pt x="110" y="547"/>
                  </a:cubicBezTo>
                  <a:cubicBezTo>
                    <a:pt x="101" y="553"/>
                    <a:pt x="93" y="559"/>
                    <a:pt x="84" y="565"/>
                  </a:cubicBezTo>
                  <a:cubicBezTo>
                    <a:pt x="83" y="566"/>
                    <a:pt x="81" y="566"/>
                    <a:pt x="80" y="567"/>
                  </a:cubicBezTo>
                  <a:cubicBezTo>
                    <a:pt x="55" y="585"/>
                    <a:pt x="28" y="597"/>
                    <a:pt x="0" y="609"/>
                  </a:cubicBezTo>
                  <a:cubicBezTo>
                    <a:pt x="37" y="561"/>
                    <a:pt x="67" y="508"/>
                    <a:pt x="89" y="450"/>
                  </a:cubicBezTo>
                  <a:cubicBezTo>
                    <a:pt x="91" y="445"/>
                    <a:pt x="93" y="439"/>
                    <a:pt x="95" y="434"/>
                  </a:cubicBezTo>
                  <a:cubicBezTo>
                    <a:pt x="107" y="396"/>
                    <a:pt x="115" y="360"/>
                    <a:pt x="121" y="319"/>
                  </a:cubicBezTo>
                  <a:cubicBezTo>
                    <a:pt x="123" y="299"/>
                    <a:pt x="125" y="279"/>
                    <a:pt x="125" y="258"/>
                  </a:cubicBezTo>
                  <a:cubicBezTo>
                    <a:pt x="125" y="222"/>
                    <a:pt x="121" y="188"/>
                    <a:pt x="116" y="151"/>
                  </a:cubicBezTo>
                  <a:cubicBezTo>
                    <a:pt x="115" y="148"/>
                    <a:pt x="117" y="146"/>
                    <a:pt x="116" y="143"/>
                  </a:cubicBezTo>
                  <a:cubicBezTo>
                    <a:pt x="112" y="106"/>
                    <a:pt x="112" y="73"/>
                    <a:pt x="117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6" name="Freeform 65">
              <a:extLst>
                <a:ext uri="{FF2B5EF4-FFF2-40B4-BE49-F238E27FC236}">
                  <a16:creationId xmlns:a16="http://schemas.microsoft.com/office/drawing/2014/main" id="{D2E10085-9BBF-483D-9653-E56302DF5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7252" y="2076416"/>
              <a:ext cx="575113" cy="239558"/>
            </a:xfrm>
            <a:custGeom>
              <a:avLst/>
              <a:gdLst>
                <a:gd name="T0" fmla="*/ 676 w 751"/>
                <a:gd name="T1" fmla="*/ 169 h 307"/>
                <a:gd name="T2" fmla="*/ 686 w 751"/>
                <a:gd name="T3" fmla="*/ 157 h 307"/>
                <a:gd name="T4" fmla="*/ 718 w 751"/>
                <a:gd name="T5" fmla="*/ 111 h 307"/>
                <a:gd name="T6" fmla="*/ 751 w 751"/>
                <a:gd name="T7" fmla="*/ 38 h 307"/>
                <a:gd name="T8" fmla="*/ 660 w 751"/>
                <a:gd name="T9" fmla="*/ 24 h 307"/>
                <a:gd name="T10" fmla="*/ 522 w 751"/>
                <a:gd name="T11" fmla="*/ 10 h 307"/>
                <a:gd name="T12" fmla="*/ 344 w 751"/>
                <a:gd name="T13" fmla="*/ 3 h 307"/>
                <a:gd name="T14" fmla="*/ 341 w 751"/>
                <a:gd name="T15" fmla="*/ 4 h 307"/>
                <a:gd name="T16" fmla="*/ 319 w 751"/>
                <a:gd name="T17" fmla="*/ 5 h 307"/>
                <a:gd name="T18" fmla="*/ 297 w 751"/>
                <a:gd name="T19" fmla="*/ 8 h 307"/>
                <a:gd name="T20" fmla="*/ 271 w 751"/>
                <a:gd name="T21" fmla="*/ 13 h 307"/>
                <a:gd name="T22" fmla="*/ 265 w 751"/>
                <a:gd name="T23" fmla="*/ 15 h 307"/>
                <a:gd name="T24" fmla="*/ 239 w 751"/>
                <a:gd name="T25" fmla="*/ 22 h 307"/>
                <a:gd name="T26" fmla="*/ 216 w 751"/>
                <a:gd name="T27" fmla="*/ 30 h 307"/>
                <a:gd name="T28" fmla="*/ 196 w 751"/>
                <a:gd name="T29" fmla="*/ 38 h 307"/>
                <a:gd name="T30" fmla="*/ 155 w 751"/>
                <a:gd name="T31" fmla="*/ 60 h 307"/>
                <a:gd name="T32" fmla="*/ 111 w 751"/>
                <a:gd name="T33" fmla="*/ 91 h 307"/>
                <a:gd name="T34" fmla="*/ 55 w 751"/>
                <a:gd name="T35" fmla="*/ 149 h 307"/>
                <a:gd name="T36" fmla="*/ 39 w 751"/>
                <a:gd name="T37" fmla="*/ 170 h 307"/>
                <a:gd name="T38" fmla="*/ 37 w 751"/>
                <a:gd name="T39" fmla="*/ 174 h 307"/>
                <a:gd name="T40" fmla="*/ 0 w 751"/>
                <a:gd name="T41" fmla="*/ 241 h 307"/>
                <a:gd name="T42" fmla="*/ 136 w 751"/>
                <a:gd name="T43" fmla="*/ 168 h 307"/>
                <a:gd name="T44" fmla="*/ 150 w 751"/>
                <a:gd name="T45" fmla="*/ 163 h 307"/>
                <a:gd name="T46" fmla="*/ 248 w 751"/>
                <a:gd name="T47" fmla="*/ 143 h 307"/>
                <a:gd name="T48" fmla="*/ 301 w 751"/>
                <a:gd name="T49" fmla="*/ 140 h 307"/>
                <a:gd name="T50" fmla="*/ 391 w 751"/>
                <a:gd name="T51" fmla="*/ 149 h 307"/>
                <a:gd name="T52" fmla="*/ 398 w 751"/>
                <a:gd name="T53" fmla="*/ 149 h 307"/>
                <a:gd name="T54" fmla="*/ 488 w 751"/>
                <a:gd name="T55" fmla="*/ 150 h 307"/>
                <a:gd name="T56" fmla="*/ 492 w 751"/>
                <a:gd name="T57" fmla="*/ 151 h 307"/>
                <a:gd name="T58" fmla="*/ 523 w 751"/>
                <a:gd name="T59" fmla="*/ 146 h 307"/>
                <a:gd name="T60" fmla="*/ 544 w 751"/>
                <a:gd name="T61" fmla="*/ 143 h 307"/>
                <a:gd name="T62" fmla="*/ 547 w 751"/>
                <a:gd name="T63" fmla="*/ 141 h 307"/>
                <a:gd name="T64" fmla="*/ 625 w 751"/>
                <a:gd name="T65" fmla="*/ 118 h 307"/>
                <a:gd name="T66" fmla="*/ 358 w 751"/>
                <a:gd name="T67" fmla="*/ 161 h 307"/>
                <a:gd name="T68" fmla="*/ 296 w 751"/>
                <a:gd name="T69" fmla="*/ 161 h 307"/>
                <a:gd name="T70" fmla="*/ 292 w 751"/>
                <a:gd name="T71" fmla="*/ 161 h 307"/>
                <a:gd name="T72" fmla="*/ 214 w 751"/>
                <a:gd name="T73" fmla="*/ 173 h 307"/>
                <a:gd name="T74" fmla="*/ 108 w 751"/>
                <a:gd name="T75" fmla="*/ 214 h 307"/>
                <a:gd name="T76" fmla="*/ 102 w 751"/>
                <a:gd name="T77" fmla="*/ 218 h 307"/>
                <a:gd name="T78" fmla="*/ 11 w 751"/>
                <a:gd name="T79" fmla="*/ 279 h 307"/>
                <a:gd name="T80" fmla="*/ 36 w 751"/>
                <a:gd name="T81" fmla="*/ 283 h 307"/>
                <a:gd name="T82" fmla="*/ 60 w 751"/>
                <a:gd name="T83" fmla="*/ 286 h 307"/>
                <a:gd name="T84" fmla="*/ 78 w 751"/>
                <a:gd name="T85" fmla="*/ 288 h 307"/>
                <a:gd name="T86" fmla="*/ 235 w 751"/>
                <a:gd name="T87" fmla="*/ 302 h 307"/>
                <a:gd name="T88" fmla="*/ 368 w 751"/>
                <a:gd name="T89" fmla="*/ 306 h 307"/>
                <a:gd name="T90" fmla="*/ 373 w 751"/>
                <a:gd name="T91" fmla="*/ 305 h 307"/>
                <a:gd name="T92" fmla="*/ 494 w 751"/>
                <a:gd name="T93" fmla="*/ 287 h 307"/>
                <a:gd name="T94" fmla="*/ 614 w 751"/>
                <a:gd name="T95" fmla="*/ 227 h 307"/>
                <a:gd name="T96" fmla="*/ 617 w 751"/>
                <a:gd name="T97" fmla="*/ 224 h 307"/>
                <a:gd name="T98" fmla="*/ 676 w 751"/>
                <a:gd name="T99" fmla="*/ 16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51" h="307">
                  <a:moveTo>
                    <a:pt x="676" y="169"/>
                  </a:moveTo>
                  <a:cubicBezTo>
                    <a:pt x="679" y="165"/>
                    <a:pt x="683" y="161"/>
                    <a:pt x="686" y="157"/>
                  </a:cubicBezTo>
                  <a:cubicBezTo>
                    <a:pt x="698" y="142"/>
                    <a:pt x="708" y="127"/>
                    <a:pt x="718" y="111"/>
                  </a:cubicBezTo>
                  <a:cubicBezTo>
                    <a:pt x="731" y="87"/>
                    <a:pt x="742" y="64"/>
                    <a:pt x="751" y="38"/>
                  </a:cubicBezTo>
                  <a:cubicBezTo>
                    <a:pt x="721" y="32"/>
                    <a:pt x="692" y="28"/>
                    <a:pt x="660" y="24"/>
                  </a:cubicBezTo>
                  <a:cubicBezTo>
                    <a:pt x="613" y="19"/>
                    <a:pt x="569" y="15"/>
                    <a:pt x="522" y="10"/>
                  </a:cubicBezTo>
                  <a:cubicBezTo>
                    <a:pt x="461" y="5"/>
                    <a:pt x="405" y="0"/>
                    <a:pt x="344" y="3"/>
                  </a:cubicBezTo>
                  <a:cubicBezTo>
                    <a:pt x="343" y="3"/>
                    <a:pt x="342" y="4"/>
                    <a:pt x="341" y="4"/>
                  </a:cubicBezTo>
                  <a:cubicBezTo>
                    <a:pt x="334" y="4"/>
                    <a:pt x="327" y="5"/>
                    <a:pt x="319" y="5"/>
                  </a:cubicBezTo>
                  <a:cubicBezTo>
                    <a:pt x="312" y="6"/>
                    <a:pt x="304" y="7"/>
                    <a:pt x="297" y="8"/>
                  </a:cubicBezTo>
                  <a:cubicBezTo>
                    <a:pt x="288" y="10"/>
                    <a:pt x="279" y="11"/>
                    <a:pt x="271" y="13"/>
                  </a:cubicBezTo>
                  <a:cubicBezTo>
                    <a:pt x="269" y="14"/>
                    <a:pt x="267" y="15"/>
                    <a:pt x="265" y="15"/>
                  </a:cubicBezTo>
                  <a:cubicBezTo>
                    <a:pt x="255" y="17"/>
                    <a:pt x="247" y="19"/>
                    <a:pt x="239" y="22"/>
                  </a:cubicBezTo>
                  <a:cubicBezTo>
                    <a:pt x="231" y="26"/>
                    <a:pt x="223" y="26"/>
                    <a:pt x="216" y="30"/>
                  </a:cubicBezTo>
                  <a:cubicBezTo>
                    <a:pt x="209" y="33"/>
                    <a:pt x="203" y="36"/>
                    <a:pt x="196" y="38"/>
                  </a:cubicBezTo>
                  <a:cubicBezTo>
                    <a:pt x="182" y="44"/>
                    <a:pt x="169" y="52"/>
                    <a:pt x="155" y="60"/>
                  </a:cubicBezTo>
                  <a:cubicBezTo>
                    <a:pt x="139" y="70"/>
                    <a:pt x="126" y="80"/>
                    <a:pt x="111" y="91"/>
                  </a:cubicBezTo>
                  <a:cubicBezTo>
                    <a:pt x="90" y="109"/>
                    <a:pt x="72" y="127"/>
                    <a:pt x="55" y="149"/>
                  </a:cubicBezTo>
                  <a:cubicBezTo>
                    <a:pt x="49" y="156"/>
                    <a:pt x="44" y="163"/>
                    <a:pt x="39" y="170"/>
                  </a:cubicBezTo>
                  <a:cubicBezTo>
                    <a:pt x="38" y="171"/>
                    <a:pt x="38" y="173"/>
                    <a:pt x="37" y="174"/>
                  </a:cubicBezTo>
                  <a:cubicBezTo>
                    <a:pt x="22" y="195"/>
                    <a:pt x="11" y="218"/>
                    <a:pt x="0" y="241"/>
                  </a:cubicBezTo>
                  <a:cubicBezTo>
                    <a:pt x="41" y="210"/>
                    <a:pt x="87" y="186"/>
                    <a:pt x="136" y="168"/>
                  </a:cubicBezTo>
                  <a:cubicBezTo>
                    <a:pt x="141" y="166"/>
                    <a:pt x="146" y="164"/>
                    <a:pt x="150" y="163"/>
                  </a:cubicBezTo>
                  <a:cubicBezTo>
                    <a:pt x="183" y="153"/>
                    <a:pt x="214" y="147"/>
                    <a:pt x="248" y="143"/>
                  </a:cubicBezTo>
                  <a:cubicBezTo>
                    <a:pt x="266" y="141"/>
                    <a:pt x="283" y="140"/>
                    <a:pt x="301" y="140"/>
                  </a:cubicBezTo>
                  <a:cubicBezTo>
                    <a:pt x="331" y="140"/>
                    <a:pt x="359" y="144"/>
                    <a:pt x="391" y="149"/>
                  </a:cubicBezTo>
                  <a:cubicBezTo>
                    <a:pt x="394" y="150"/>
                    <a:pt x="396" y="149"/>
                    <a:pt x="398" y="149"/>
                  </a:cubicBezTo>
                  <a:cubicBezTo>
                    <a:pt x="429" y="153"/>
                    <a:pt x="457" y="154"/>
                    <a:pt x="488" y="150"/>
                  </a:cubicBezTo>
                  <a:cubicBezTo>
                    <a:pt x="489" y="150"/>
                    <a:pt x="491" y="151"/>
                    <a:pt x="492" y="151"/>
                  </a:cubicBezTo>
                  <a:cubicBezTo>
                    <a:pt x="503" y="150"/>
                    <a:pt x="512" y="148"/>
                    <a:pt x="523" y="146"/>
                  </a:cubicBezTo>
                  <a:cubicBezTo>
                    <a:pt x="530" y="145"/>
                    <a:pt x="537" y="144"/>
                    <a:pt x="544" y="143"/>
                  </a:cubicBezTo>
                  <a:cubicBezTo>
                    <a:pt x="545" y="142"/>
                    <a:pt x="546" y="142"/>
                    <a:pt x="547" y="141"/>
                  </a:cubicBezTo>
                  <a:cubicBezTo>
                    <a:pt x="575" y="135"/>
                    <a:pt x="600" y="128"/>
                    <a:pt x="625" y="118"/>
                  </a:cubicBezTo>
                  <a:cubicBezTo>
                    <a:pt x="543" y="156"/>
                    <a:pt x="449" y="172"/>
                    <a:pt x="358" y="161"/>
                  </a:cubicBezTo>
                  <a:cubicBezTo>
                    <a:pt x="338" y="161"/>
                    <a:pt x="317" y="159"/>
                    <a:pt x="296" y="161"/>
                  </a:cubicBezTo>
                  <a:cubicBezTo>
                    <a:pt x="295" y="161"/>
                    <a:pt x="293" y="161"/>
                    <a:pt x="292" y="161"/>
                  </a:cubicBezTo>
                  <a:cubicBezTo>
                    <a:pt x="265" y="163"/>
                    <a:pt x="240" y="167"/>
                    <a:pt x="214" y="173"/>
                  </a:cubicBezTo>
                  <a:cubicBezTo>
                    <a:pt x="176" y="183"/>
                    <a:pt x="142" y="197"/>
                    <a:pt x="108" y="214"/>
                  </a:cubicBezTo>
                  <a:cubicBezTo>
                    <a:pt x="106" y="215"/>
                    <a:pt x="104" y="217"/>
                    <a:pt x="102" y="218"/>
                  </a:cubicBezTo>
                  <a:cubicBezTo>
                    <a:pt x="68" y="235"/>
                    <a:pt x="40" y="256"/>
                    <a:pt x="11" y="279"/>
                  </a:cubicBezTo>
                  <a:cubicBezTo>
                    <a:pt x="20" y="282"/>
                    <a:pt x="27" y="281"/>
                    <a:pt x="36" y="283"/>
                  </a:cubicBezTo>
                  <a:cubicBezTo>
                    <a:pt x="44" y="284"/>
                    <a:pt x="52" y="285"/>
                    <a:pt x="60" y="286"/>
                  </a:cubicBezTo>
                  <a:cubicBezTo>
                    <a:pt x="66" y="286"/>
                    <a:pt x="72" y="287"/>
                    <a:pt x="78" y="288"/>
                  </a:cubicBezTo>
                  <a:cubicBezTo>
                    <a:pt x="132" y="294"/>
                    <a:pt x="181" y="298"/>
                    <a:pt x="235" y="302"/>
                  </a:cubicBezTo>
                  <a:cubicBezTo>
                    <a:pt x="280" y="304"/>
                    <a:pt x="322" y="307"/>
                    <a:pt x="368" y="306"/>
                  </a:cubicBezTo>
                  <a:cubicBezTo>
                    <a:pt x="369" y="306"/>
                    <a:pt x="371" y="305"/>
                    <a:pt x="373" y="305"/>
                  </a:cubicBezTo>
                  <a:cubicBezTo>
                    <a:pt x="415" y="304"/>
                    <a:pt x="454" y="298"/>
                    <a:pt x="494" y="287"/>
                  </a:cubicBezTo>
                  <a:cubicBezTo>
                    <a:pt x="538" y="274"/>
                    <a:pt x="576" y="254"/>
                    <a:pt x="614" y="227"/>
                  </a:cubicBezTo>
                  <a:cubicBezTo>
                    <a:pt x="615" y="226"/>
                    <a:pt x="616" y="225"/>
                    <a:pt x="617" y="224"/>
                  </a:cubicBezTo>
                  <a:cubicBezTo>
                    <a:pt x="639" y="208"/>
                    <a:pt x="658" y="189"/>
                    <a:pt x="676" y="16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7" name="Freeform 66">
              <a:extLst>
                <a:ext uri="{FF2B5EF4-FFF2-40B4-BE49-F238E27FC236}">
                  <a16:creationId xmlns:a16="http://schemas.microsoft.com/office/drawing/2014/main" id="{E8AB4637-460C-496D-A1CC-A13BABD7D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1324" y="1683540"/>
              <a:ext cx="127280" cy="403657"/>
            </a:xfrm>
            <a:custGeom>
              <a:avLst/>
              <a:gdLst>
                <a:gd name="T0" fmla="*/ 166 w 166"/>
                <a:gd name="T1" fmla="*/ 0 h 519"/>
                <a:gd name="T2" fmla="*/ 125 w 166"/>
                <a:gd name="T3" fmla="*/ 226 h 519"/>
                <a:gd name="T4" fmla="*/ 124 w 166"/>
                <a:gd name="T5" fmla="*/ 279 h 519"/>
                <a:gd name="T6" fmla="*/ 124 w 166"/>
                <a:gd name="T7" fmla="*/ 282 h 519"/>
                <a:gd name="T8" fmla="*/ 112 w 166"/>
                <a:gd name="T9" fmla="*/ 349 h 519"/>
                <a:gd name="T10" fmla="*/ 77 w 166"/>
                <a:gd name="T11" fmla="*/ 438 h 519"/>
                <a:gd name="T12" fmla="*/ 73 w 166"/>
                <a:gd name="T13" fmla="*/ 443 h 519"/>
                <a:gd name="T14" fmla="*/ 20 w 166"/>
                <a:gd name="T15" fmla="*/ 519 h 519"/>
                <a:gd name="T16" fmla="*/ 17 w 166"/>
                <a:gd name="T17" fmla="*/ 498 h 519"/>
                <a:gd name="T18" fmla="*/ 15 w 166"/>
                <a:gd name="T19" fmla="*/ 478 h 519"/>
                <a:gd name="T20" fmla="*/ 13 w 166"/>
                <a:gd name="T21" fmla="*/ 462 h 519"/>
                <a:gd name="T22" fmla="*/ 3 w 166"/>
                <a:gd name="T23" fmla="*/ 329 h 519"/>
                <a:gd name="T24" fmla="*/ 2 w 166"/>
                <a:gd name="T25" fmla="*/ 216 h 519"/>
                <a:gd name="T26" fmla="*/ 3 w 166"/>
                <a:gd name="T27" fmla="*/ 211 h 519"/>
                <a:gd name="T28" fmla="*/ 20 w 166"/>
                <a:gd name="T29" fmla="*/ 10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519">
                  <a:moveTo>
                    <a:pt x="166" y="0"/>
                  </a:moveTo>
                  <a:cubicBezTo>
                    <a:pt x="132" y="69"/>
                    <a:pt x="117" y="149"/>
                    <a:pt x="125" y="226"/>
                  </a:cubicBezTo>
                  <a:cubicBezTo>
                    <a:pt x="125" y="244"/>
                    <a:pt x="126" y="261"/>
                    <a:pt x="124" y="279"/>
                  </a:cubicBezTo>
                  <a:cubicBezTo>
                    <a:pt x="124" y="280"/>
                    <a:pt x="124" y="281"/>
                    <a:pt x="124" y="282"/>
                  </a:cubicBezTo>
                  <a:cubicBezTo>
                    <a:pt x="122" y="306"/>
                    <a:pt x="118" y="326"/>
                    <a:pt x="112" y="349"/>
                  </a:cubicBezTo>
                  <a:cubicBezTo>
                    <a:pt x="104" y="381"/>
                    <a:pt x="92" y="409"/>
                    <a:pt x="77" y="438"/>
                  </a:cubicBezTo>
                  <a:cubicBezTo>
                    <a:pt x="76" y="440"/>
                    <a:pt x="74" y="442"/>
                    <a:pt x="73" y="443"/>
                  </a:cubicBezTo>
                  <a:cubicBezTo>
                    <a:pt x="58" y="471"/>
                    <a:pt x="40" y="496"/>
                    <a:pt x="20" y="519"/>
                  </a:cubicBezTo>
                  <a:cubicBezTo>
                    <a:pt x="17" y="512"/>
                    <a:pt x="18" y="506"/>
                    <a:pt x="17" y="498"/>
                  </a:cubicBezTo>
                  <a:cubicBezTo>
                    <a:pt x="16" y="492"/>
                    <a:pt x="15" y="485"/>
                    <a:pt x="15" y="478"/>
                  </a:cubicBezTo>
                  <a:cubicBezTo>
                    <a:pt x="14" y="473"/>
                    <a:pt x="14" y="468"/>
                    <a:pt x="13" y="462"/>
                  </a:cubicBezTo>
                  <a:cubicBezTo>
                    <a:pt x="9" y="417"/>
                    <a:pt x="6" y="374"/>
                    <a:pt x="3" y="329"/>
                  </a:cubicBezTo>
                  <a:cubicBezTo>
                    <a:pt x="2" y="290"/>
                    <a:pt x="0" y="254"/>
                    <a:pt x="2" y="216"/>
                  </a:cubicBezTo>
                  <a:cubicBezTo>
                    <a:pt x="2" y="214"/>
                    <a:pt x="3" y="213"/>
                    <a:pt x="3" y="211"/>
                  </a:cubicBezTo>
                  <a:cubicBezTo>
                    <a:pt x="4" y="176"/>
                    <a:pt x="10" y="143"/>
                    <a:pt x="20" y="10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8" name="Freeform 67">
              <a:extLst>
                <a:ext uri="{FF2B5EF4-FFF2-40B4-BE49-F238E27FC236}">
                  <a16:creationId xmlns:a16="http://schemas.microsoft.com/office/drawing/2014/main" id="{F4D037C4-9D30-4D32-91C2-E4B1FDC34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1394" y="1753012"/>
              <a:ext cx="161455" cy="341371"/>
            </a:xfrm>
            <a:custGeom>
              <a:avLst/>
              <a:gdLst>
                <a:gd name="T0" fmla="*/ 204 w 211"/>
                <a:gd name="T1" fmla="*/ 0 h 440"/>
                <a:gd name="T2" fmla="*/ 207 w 211"/>
                <a:gd name="T3" fmla="*/ 151 h 440"/>
                <a:gd name="T4" fmla="*/ 206 w 211"/>
                <a:gd name="T5" fmla="*/ 154 h 440"/>
                <a:gd name="T6" fmla="*/ 205 w 211"/>
                <a:gd name="T7" fmla="*/ 173 h 440"/>
                <a:gd name="T8" fmla="*/ 202 w 211"/>
                <a:gd name="T9" fmla="*/ 192 h 440"/>
                <a:gd name="T10" fmla="*/ 198 w 211"/>
                <a:gd name="T11" fmla="*/ 213 h 440"/>
                <a:gd name="T12" fmla="*/ 195 w 211"/>
                <a:gd name="T13" fmla="*/ 219 h 440"/>
                <a:gd name="T14" fmla="*/ 189 w 211"/>
                <a:gd name="T15" fmla="*/ 241 h 440"/>
                <a:gd name="T16" fmla="*/ 182 w 211"/>
                <a:gd name="T17" fmla="*/ 260 h 440"/>
                <a:gd name="T18" fmla="*/ 175 w 211"/>
                <a:gd name="T19" fmla="*/ 276 h 440"/>
                <a:gd name="T20" fmla="*/ 156 w 211"/>
                <a:gd name="T21" fmla="*/ 311 h 440"/>
                <a:gd name="T22" fmla="*/ 129 w 211"/>
                <a:gd name="T23" fmla="*/ 348 h 440"/>
                <a:gd name="T24" fmla="*/ 79 w 211"/>
                <a:gd name="T25" fmla="*/ 395 h 440"/>
                <a:gd name="T26" fmla="*/ 60 w 211"/>
                <a:gd name="T27" fmla="*/ 408 h 440"/>
                <a:gd name="T28" fmla="*/ 57 w 211"/>
                <a:gd name="T29" fmla="*/ 410 h 440"/>
                <a:gd name="T30" fmla="*/ 0 w 211"/>
                <a:gd name="T31" fmla="*/ 440 h 440"/>
                <a:gd name="T32" fmla="*/ 64 w 211"/>
                <a:gd name="T33" fmla="*/ 326 h 440"/>
                <a:gd name="T34" fmla="*/ 68 w 211"/>
                <a:gd name="T35" fmla="*/ 314 h 440"/>
                <a:gd name="T36" fmla="*/ 87 w 211"/>
                <a:gd name="T37" fmla="*/ 231 h 440"/>
                <a:gd name="T38" fmla="*/ 90 w 211"/>
                <a:gd name="T39" fmla="*/ 186 h 440"/>
                <a:gd name="T40" fmla="*/ 84 w 211"/>
                <a:gd name="T41" fmla="*/ 10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440">
                  <a:moveTo>
                    <a:pt x="204" y="0"/>
                  </a:moveTo>
                  <a:cubicBezTo>
                    <a:pt x="207" y="52"/>
                    <a:pt x="211" y="99"/>
                    <a:pt x="207" y="151"/>
                  </a:cubicBezTo>
                  <a:cubicBezTo>
                    <a:pt x="207" y="152"/>
                    <a:pt x="207" y="153"/>
                    <a:pt x="206" y="154"/>
                  </a:cubicBezTo>
                  <a:cubicBezTo>
                    <a:pt x="206" y="160"/>
                    <a:pt x="206" y="166"/>
                    <a:pt x="205" y="173"/>
                  </a:cubicBezTo>
                  <a:cubicBezTo>
                    <a:pt x="204" y="179"/>
                    <a:pt x="203" y="185"/>
                    <a:pt x="202" y="192"/>
                  </a:cubicBezTo>
                  <a:cubicBezTo>
                    <a:pt x="200" y="199"/>
                    <a:pt x="200" y="206"/>
                    <a:pt x="198" y="213"/>
                  </a:cubicBezTo>
                  <a:cubicBezTo>
                    <a:pt x="197" y="215"/>
                    <a:pt x="196" y="217"/>
                    <a:pt x="195" y="219"/>
                  </a:cubicBezTo>
                  <a:cubicBezTo>
                    <a:pt x="194" y="227"/>
                    <a:pt x="192" y="234"/>
                    <a:pt x="189" y="241"/>
                  </a:cubicBezTo>
                  <a:cubicBezTo>
                    <a:pt x="186" y="247"/>
                    <a:pt x="185" y="254"/>
                    <a:pt x="182" y="260"/>
                  </a:cubicBezTo>
                  <a:cubicBezTo>
                    <a:pt x="179" y="265"/>
                    <a:pt x="177" y="271"/>
                    <a:pt x="175" y="276"/>
                  </a:cubicBezTo>
                  <a:cubicBezTo>
                    <a:pt x="170" y="289"/>
                    <a:pt x="163" y="299"/>
                    <a:pt x="156" y="311"/>
                  </a:cubicBezTo>
                  <a:cubicBezTo>
                    <a:pt x="147" y="325"/>
                    <a:pt x="138" y="336"/>
                    <a:pt x="129" y="348"/>
                  </a:cubicBezTo>
                  <a:cubicBezTo>
                    <a:pt x="113" y="366"/>
                    <a:pt x="98" y="381"/>
                    <a:pt x="79" y="395"/>
                  </a:cubicBezTo>
                  <a:cubicBezTo>
                    <a:pt x="73" y="400"/>
                    <a:pt x="67" y="404"/>
                    <a:pt x="60" y="408"/>
                  </a:cubicBezTo>
                  <a:cubicBezTo>
                    <a:pt x="59" y="409"/>
                    <a:pt x="58" y="409"/>
                    <a:pt x="57" y="410"/>
                  </a:cubicBezTo>
                  <a:cubicBezTo>
                    <a:pt x="39" y="423"/>
                    <a:pt x="20" y="432"/>
                    <a:pt x="0" y="440"/>
                  </a:cubicBezTo>
                  <a:cubicBezTo>
                    <a:pt x="27" y="406"/>
                    <a:pt x="48" y="367"/>
                    <a:pt x="64" y="326"/>
                  </a:cubicBezTo>
                  <a:cubicBezTo>
                    <a:pt x="65" y="322"/>
                    <a:pt x="67" y="318"/>
                    <a:pt x="68" y="314"/>
                  </a:cubicBezTo>
                  <a:cubicBezTo>
                    <a:pt x="77" y="287"/>
                    <a:pt x="83" y="260"/>
                    <a:pt x="87" y="231"/>
                  </a:cubicBezTo>
                  <a:cubicBezTo>
                    <a:pt x="89" y="216"/>
                    <a:pt x="90" y="202"/>
                    <a:pt x="90" y="186"/>
                  </a:cubicBezTo>
                  <a:cubicBezTo>
                    <a:pt x="90" y="160"/>
                    <a:pt x="88" y="136"/>
                    <a:pt x="84" y="10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49" name="Freeform 68">
              <a:extLst>
                <a:ext uri="{FF2B5EF4-FFF2-40B4-BE49-F238E27FC236}">
                  <a16:creationId xmlns:a16="http://schemas.microsoft.com/office/drawing/2014/main" id="{8E4DDC1F-5DB6-4314-9D6D-5088111D3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1698" y="2428566"/>
              <a:ext cx="2896783" cy="4429434"/>
            </a:xfrm>
            <a:custGeom>
              <a:avLst/>
              <a:gdLst>
                <a:gd name="T0" fmla="*/ 2245 w 3788"/>
                <a:gd name="T1" fmla="*/ 2644 h 5698"/>
                <a:gd name="T2" fmla="*/ 2245 w 3788"/>
                <a:gd name="T3" fmla="*/ 2644 h 5698"/>
                <a:gd name="T4" fmla="*/ 2245 w 3788"/>
                <a:gd name="T5" fmla="*/ 2644 h 5698"/>
                <a:gd name="T6" fmla="*/ 2245 w 3788"/>
                <a:gd name="T7" fmla="*/ 2644 h 5698"/>
                <a:gd name="T8" fmla="*/ 3788 w 3788"/>
                <a:gd name="T9" fmla="*/ 0 h 5698"/>
                <a:gd name="T10" fmla="*/ 3703 w 3788"/>
                <a:gd name="T11" fmla="*/ 54 h 5698"/>
                <a:gd name="T12" fmla="*/ 3619 w 3788"/>
                <a:gd name="T13" fmla="*/ 111 h 5698"/>
                <a:gd name="T14" fmla="*/ 3453 w 3788"/>
                <a:gd name="T15" fmla="*/ 229 h 5698"/>
                <a:gd name="T16" fmla="*/ 3133 w 3788"/>
                <a:gd name="T17" fmla="*/ 479 h 5698"/>
                <a:gd name="T18" fmla="*/ 2532 w 3788"/>
                <a:gd name="T19" fmla="*/ 1042 h 5698"/>
                <a:gd name="T20" fmla="*/ 2258 w 3788"/>
                <a:gd name="T21" fmla="*/ 1356 h 5698"/>
                <a:gd name="T22" fmla="*/ 2007 w 3788"/>
                <a:gd name="T23" fmla="*/ 1698 h 5698"/>
                <a:gd name="T24" fmla="*/ 1915 w 3788"/>
                <a:gd name="T25" fmla="*/ 1840 h 5698"/>
                <a:gd name="T26" fmla="*/ 1806 w 3788"/>
                <a:gd name="T27" fmla="*/ 1674 h 5698"/>
                <a:gd name="T28" fmla="*/ 1550 w 3788"/>
                <a:gd name="T29" fmla="*/ 1338 h 5698"/>
                <a:gd name="T30" fmla="*/ 1271 w 3788"/>
                <a:gd name="T31" fmla="*/ 1028 h 5698"/>
                <a:gd name="T32" fmla="*/ 663 w 3788"/>
                <a:gd name="T33" fmla="*/ 476 h 5698"/>
                <a:gd name="T34" fmla="*/ 338 w 3788"/>
                <a:gd name="T35" fmla="*/ 230 h 5698"/>
                <a:gd name="T36" fmla="*/ 171 w 3788"/>
                <a:gd name="T37" fmla="*/ 115 h 5698"/>
                <a:gd name="T38" fmla="*/ 86 w 3788"/>
                <a:gd name="T39" fmla="*/ 60 h 5698"/>
                <a:gd name="T40" fmla="*/ 0 w 3788"/>
                <a:gd name="T41" fmla="*/ 7 h 5698"/>
                <a:gd name="T42" fmla="*/ 74 w 3788"/>
                <a:gd name="T43" fmla="*/ 76 h 5698"/>
                <a:gd name="T44" fmla="*/ 146 w 3788"/>
                <a:gd name="T45" fmla="*/ 146 h 5698"/>
                <a:gd name="T46" fmla="*/ 286 w 3788"/>
                <a:gd name="T47" fmla="*/ 290 h 5698"/>
                <a:gd name="T48" fmla="*/ 552 w 3788"/>
                <a:gd name="T49" fmla="*/ 589 h 5698"/>
                <a:gd name="T50" fmla="*/ 1024 w 3788"/>
                <a:gd name="T51" fmla="*/ 1226 h 5698"/>
                <a:gd name="T52" fmla="*/ 1391 w 3788"/>
                <a:gd name="T53" fmla="*/ 1907 h 5698"/>
                <a:gd name="T54" fmla="*/ 1607 w 3788"/>
                <a:gd name="T55" fmla="*/ 2849 h 5698"/>
                <a:gd name="T56" fmla="*/ 1917 w 3788"/>
                <a:gd name="T57" fmla="*/ 5698 h 5698"/>
                <a:gd name="T58" fmla="*/ 1934 w 3788"/>
                <a:gd name="T59" fmla="*/ 5698 h 5698"/>
                <a:gd name="T60" fmla="*/ 2239 w 3788"/>
                <a:gd name="T61" fmla="*/ 2883 h 5698"/>
                <a:gd name="T62" fmla="*/ 2444 w 3788"/>
                <a:gd name="T63" fmla="*/ 1932 h 5698"/>
                <a:gd name="T64" fmla="*/ 2795 w 3788"/>
                <a:gd name="T65" fmla="*/ 1243 h 5698"/>
                <a:gd name="T66" fmla="*/ 3250 w 3788"/>
                <a:gd name="T67" fmla="*/ 595 h 5698"/>
                <a:gd name="T68" fmla="*/ 3509 w 3788"/>
                <a:gd name="T69" fmla="*/ 290 h 5698"/>
                <a:gd name="T70" fmla="*/ 3646 w 3788"/>
                <a:gd name="T71" fmla="*/ 142 h 5698"/>
                <a:gd name="T72" fmla="*/ 3716 w 3788"/>
                <a:gd name="T73" fmla="*/ 70 h 5698"/>
                <a:gd name="T74" fmla="*/ 3788 w 3788"/>
                <a:gd name="T75" fmla="*/ 0 h 5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88" h="5698">
                  <a:moveTo>
                    <a:pt x="2245" y="2644"/>
                  </a:moveTo>
                  <a:cubicBezTo>
                    <a:pt x="2245" y="2644"/>
                    <a:pt x="2245" y="2644"/>
                    <a:pt x="2245" y="2644"/>
                  </a:cubicBezTo>
                  <a:cubicBezTo>
                    <a:pt x="2245" y="2644"/>
                    <a:pt x="2245" y="2644"/>
                    <a:pt x="2245" y="2644"/>
                  </a:cubicBezTo>
                  <a:cubicBezTo>
                    <a:pt x="2245" y="2644"/>
                    <a:pt x="2245" y="2644"/>
                    <a:pt x="2245" y="2644"/>
                  </a:cubicBezTo>
                  <a:moveTo>
                    <a:pt x="3788" y="0"/>
                  </a:moveTo>
                  <a:cubicBezTo>
                    <a:pt x="3759" y="18"/>
                    <a:pt x="3731" y="36"/>
                    <a:pt x="3703" y="54"/>
                  </a:cubicBezTo>
                  <a:cubicBezTo>
                    <a:pt x="3675" y="73"/>
                    <a:pt x="3647" y="92"/>
                    <a:pt x="3619" y="111"/>
                  </a:cubicBezTo>
                  <a:cubicBezTo>
                    <a:pt x="3563" y="149"/>
                    <a:pt x="3508" y="189"/>
                    <a:pt x="3453" y="229"/>
                  </a:cubicBezTo>
                  <a:cubicBezTo>
                    <a:pt x="3344" y="309"/>
                    <a:pt x="3237" y="393"/>
                    <a:pt x="3133" y="479"/>
                  </a:cubicBezTo>
                  <a:cubicBezTo>
                    <a:pt x="2923" y="653"/>
                    <a:pt x="2722" y="840"/>
                    <a:pt x="2532" y="1042"/>
                  </a:cubicBezTo>
                  <a:cubicBezTo>
                    <a:pt x="2437" y="1143"/>
                    <a:pt x="2346" y="1247"/>
                    <a:pt x="2258" y="1356"/>
                  </a:cubicBezTo>
                  <a:cubicBezTo>
                    <a:pt x="2170" y="1466"/>
                    <a:pt x="2086" y="1579"/>
                    <a:pt x="2007" y="1698"/>
                  </a:cubicBezTo>
                  <a:cubicBezTo>
                    <a:pt x="1975" y="1744"/>
                    <a:pt x="1945" y="1792"/>
                    <a:pt x="1915" y="1840"/>
                  </a:cubicBezTo>
                  <a:cubicBezTo>
                    <a:pt x="1880" y="1784"/>
                    <a:pt x="1844" y="1728"/>
                    <a:pt x="1806" y="1674"/>
                  </a:cubicBezTo>
                  <a:cubicBezTo>
                    <a:pt x="1725" y="1557"/>
                    <a:pt x="1640" y="1445"/>
                    <a:pt x="1550" y="1338"/>
                  </a:cubicBezTo>
                  <a:cubicBezTo>
                    <a:pt x="1461" y="1230"/>
                    <a:pt x="1368" y="1127"/>
                    <a:pt x="1271" y="1028"/>
                  </a:cubicBezTo>
                  <a:cubicBezTo>
                    <a:pt x="1079" y="829"/>
                    <a:pt x="875" y="646"/>
                    <a:pt x="663" y="476"/>
                  </a:cubicBezTo>
                  <a:cubicBezTo>
                    <a:pt x="557" y="391"/>
                    <a:pt x="449" y="309"/>
                    <a:pt x="338" y="230"/>
                  </a:cubicBezTo>
                  <a:cubicBezTo>
                    <a:pt x="283" y="191"/>
                    <a:pt x="227" y="153"/>
                    <a:pt x="171" y="115"/>
                  </a:cubicBezTo>
                  <a:cubicBezTo>
                    <a:pt x="143" y="97"/>
                    <a:pt x="115" y="78"/>
                    <a:pt x="86" y="60"/>
                  </a:cubicBezTo>
                  <a:cubicBezTo>
                    <a:pt x="58" y="42"/>
                    <a:pt x="29" y="24"/>
                    <a:pt x="0" y="7"/>
                  </a:cubicBezTo>
                  <a:cubicBezTo>
                    <a:pt x="26" y="30"/>
                    <a:pt x="50" y="53"/>
                    <a:pt x="74" y="76"/>
                  </a:cubicBezTo>
                  <a:cubicBezTo>
                    <a:pt x="98" y="99"/>
                    <a:pt x="122" y="123"/>
                    <a:pt x="146" y="146"/>
                  </a:cubicBezTo>
                  <a:cubicBezTo>
                    <a:pt x="194" y="194"/>
                    <a:pt x="240" y="242"/>
                    <a:pt x="286" y="290"/>
                  </a:cubicBezTo>
                  <a:cubicBezTo>
                    <a:pt x="378" y="388"/>
                    <a:pt x="467" y="487"/>
                    <a:pt x="552" y="589"/>
                  </a:cubicBezTo>
                  <a:cubicBezTo>
                    <a:pt x="723" y="793"/>
                    <a:pt x="882" y="1006"/>
                    <a:pt x="1024" y="1226"/>
                  </a:cubicBezTo>
                  <a:cubicBezTo>
                    <a:pt x="1165" y="1446"/>
                    <a:pt x="1291" y="1674"/>
                    <a:pt x="1391" y="1907"/>
                  </a:cubicBezTo>
                  <a:cubicBezTo>
                    <a:pt x="1406" y="1942"/>
                    <a:pt x="1625" y="2368"/>
                    <a:pt x="1607" y="2849"/>
                  </a:cubicBezTo>
                  <a:cubicBezTo>
                    <a:pt x="1565" y="3969"/>
                    <a:pt x="1320" y="5698"/>
                    <a:pt x="1917" y="5698"/>
                  </a:cubicBezTo>
                  <a:cubicBezTo>
                    <a:pt x="1923" y="5698"/>
                    <a:pt x="1928" y="5698"/>
                    <a:pt x="1934" y="5698"/>
                  </a:cubicBezTo>
                  <a:cubicBezTo>
                    <a:pt x="2551" y="5666"/>
                    <a:pt x="2290" y="3985"/>
                    <a:pt x="2239" y="2883"/>
                  </a:cubicBezTo>
                  <a:cubicBezTo>
                    <a:pt x="2217" y="2412"/>
                    <a:pt x="2430" y="1967"/>
                    <a:pt x="2444" y="1932"/>
                  </a:cubicBezTo>
                  <a:cubicBezTo>
                    <a:pt x="2539" y="1697"/>
                    <a:pt x="2658" y="1466"/>
                    <a:pt x="2795" y="1243"/>
                  </a:cubicBezTo>
                  <a:cubicBezTo>
                    <a:pt x="2931" y="1020"/>
                    <a:pt x="3084" y="803"/>
                    <a:pt x="3250" y="595"/>
                  </a:cubicBezTo>
                  <a:cubicBezTo>
                    <a:pt x="3333" y="491"/>
                    <a:pt x="3420" y="390"/>
                    <a:pt x="3509" y="290"/>
                  </a:cubicBezTo>
                  <a:cubicBezTo>
                    <a:pt x="3554" y="240"/>
                    <a:pt x="3599" y="191"/>
                    <a:pt x="3646" y="142"/>
                  </a:cubicBezTo>
                  <a:cubicBezTo>
                    <a:pt x="3669" y="118"/>
                    <a:pt x="3692" y="94"/>
                    <a:pt x="3716" y="70"/>
                  </a:cubicBezTo>
                  <a:cubicBezTo>
                    <a:pt x="3740" y="47"/>
                    <a:pt x="3763" y="23"/>
                    <a:pt x="3788" y="0"/>
                  </a:cubicBezTo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50" name="Oval 69">
              <a:extLst>
                <a:ext uri="{FF2B5EF4-FFF2-40B4-BE49-F238E27FC236}">
                  <a16:creationId xmlns:a16="http://schemas.microsoft.com/office/drawing/2014/main" id="{0955FAE9-457F-4442-83F0-0D7F94B95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1961" y="2968770"/>
              <a:ext cx="586899" cy="59530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C0852FC-45F1-43C7-AD99-7B2D34637992}"/>
              </a:ext>
            </a:extLst>
          </p:cNvPr>
          <p:cNvGrpSpPr/>
          <p:nvPr/>
        </p:nvGrpSpPr>
        <p:grpSpPr>
          <a:xfrm>
            <a:off x="1280748" y="1904807"/>
            <a:ext cx="9630505" cy="3728087"/>
            <a:chOff x="1280748" y="1904807"/>
            <a:chExt cx="9630505" cy="372808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6239428-6DE5-47B8-8FA1-B59F7BD52151}"/>
                </a:ext>
              </a:extLst>
            </p:cNvPr>
            <p:cNvGrpSpPr/>
            <p:nvPr/>
          </p:nvGrpSpPr>
          <p:grpSpPr>
            <a:xfrm>
              <a:off x="1280748" y="1904807"/>
              <a:ext cx="3246177" cy="3728087"/>
              <a:chOff x="821835" y="1652683"/>
              <a:chExt cx="3563608" cy="4092638"/>
            </a:xfrm>
          </p:grpSpPr>
          <p:sp>
            <p:nvSpPr>
              <p:cNvPr id="18" name="Rounded Rectangle 31">
                <a:extLst>
                  <a:ext uri="{FF2B5EF4-FFF2-40B4-BE49-F238E27FC236}">
                    <a16:creationId xmlns:a16="http://schemas.microsoft.com/office/drawing/2014/main" id="{594FD5FA-02F5-4A22-A77B-706B9DE532AF}"/>
                  </a:ext>
                </a:extLst>
              </p:cNvPr>
              <p:cNvSpPr/>
              <p:nvPr/>
            </p:nvSpPr>
            <p:spPr>
              <a:xfrm>
                <a:off x="821835" y="1688415"/>
                <a:ext cx="721040" cy="721040"/>
              </a:xfrm>
              <a:prstGeom prst="ellipse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3733" b="1" dirty="0">
                    <a:solidFill>
                      <a:schemeClr val="bg1"/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01</a:t>
                </a:r>
              </a:p>
            </p:txBody>
          </p:sp>
          <p:sp>
            <p:nvSpPr>
              <p:cNvPr id="19" name="TextBox 32">
                <a:extLst>
                  <a:ext uri="{FF2B5EF4-FFF2-40B4-BE49-F238E27FC236}">
                    <a16:creationId xmlns:a16="http://schemas.microsoft.com/office/drawing/2014/main" id="{DD81A2FE-2889-4DA9-BCBF-4D3CA66CC61E}"/>
                  </a:ext>
                </a:extLst>
              </p:cNvPr>
              <p:cNvSpPr txBox="1"/>
              <p:nvPr/>
            </p:nvSpPr>
            <p:spPr>
              <a:xfrm>
                <a:off x="1542875" y="1652683"/>
                <a:ext cx="2076659" cy="203389"/>
              </a:xfrm>
              <a:prstGeom prst="rect">
                <a:avLst/>
              </a:prstGeom>
              <a:noFill/>
            </p:spPr>
            <p:txBody>
              <a:bodyPr wrap="square" lIns="192000" tIns="0" rIns="0" bIns="0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tr-TR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TITLE 01</a:t>
                </a:r>
                <a:endParaRPr lang="vi-VN" sz="1600" b="1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0" name="TextBox 33">
                <a:extLst>
                  <a:ext uri="{FF2B5EF4-FFF2-40B4-BE49-F238E27FC236}">
                    <a16:creationId xmlns:a16="http://schemas.microsoft.com/office/drawing/2014/main" id="{5A9F1A3B-D6D8-403C-A9C5-0FA9768E234E}"/>
                  </a:ext>
                </a:extLst>
              </p:cNvPr>
              <p:cNvSpPr txBox="1"/>
              <p:nvPr/>
            </p:nvSpPr>
            <p:spPr>
              <a:xfrm>
                <a:off x="1542875" y="1856072"/>
                <a:ext cx="2842568" cy="791166"/>
              </a:xfrm>
              <a:prstGeom prst="rect">
                <a:avLst/>
              </a:prstGeom>
              <a:noFill/>
            </p:spPr>
            <p:txBody>
              <a:bodyPr wrap="square" lIns="192000" tIns="0" rIns="0" bIns="0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Go ahead and replace it with your own text.</a:t>
                </a:r>
                <a:endParaRPr 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1" name="Rounded Rectangle 34">
                <a:extLst>
                  <a:ext uri="{FF2B5EF4-FFF2-40B4-BE49-F238E27FC236}">
                    <a16:creationId xmlns:a16="http://schemas.microsoft.com/office/drawing/2014/main" id="{C70F129B-9D72-48C7-99DF-386645AAA73C}"/>
                  </a:ext>
                </a:extLst>
              </p:cNvPr>
              <p:cNvSpPr/>
              <p:nvPr/>
            </p:nvSpPr>
            <p:spPr>
              <a:xfrm>
                <a:off x="821835" y="3238559"/>
                <a:ext cx="721040" cy="721040"/>
              </a:xfrm>
              <a:prstGeom prst="ellipse">
                <a:avLst/>
              </a:prstGeom>
              <a:solidFill>
                <a:schemeClr val="accent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3733" b="1" dirty="0">
                    <a:solidFill>
                      <a:schemeClr val="bg1"/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03</a:t>
                </a:r>
              </a:p>
            </p:txBody>
          </p:sp>
          <p:sp>
            <p:nvSpPr>
              <p:cNvPr id="22" name="TextBox 35">
                <a:extLst>
                  <a:ext uri="{FF2B5EF4-FFF2-40B4-BE49-F238E27FC236}">
                    <a16:creationId xmlns:a16="http://schemas.microsoft.com/office/drawing/2014/main" id="{9734F18F-8E84-4BD0-BFA0-1659D65BA231}"/>
                  </a:ext>
                </a:extLst>
              </p:cNvPr>
              <p:cNvSpPr txBox="1"/>
              <p:nvPr/>
            </p:nvSpPr>
            <p:spPr>
              <a:xfrm>
                <a:off x="1542875" y="3202827"/>
                <a:ext cx="2076659" cy="203389"/>
              </a:xfrm>
              <a:prstGeom prst="rect">
                <a:avLst/>
              </a:prstGeom>
              <a:noFill/>
            </p:spPr>
            <p:txBody>
              <a:bodyPr wrap="square" lIns="192000" tIns="0" rIns="0" bIns="0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tr-TR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TITLE 03</a:t>
                </a:r>
                <a:endParaRPr lang="vi-VN" sz="1600" b="1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3" name="TextBox 36">
                <a:extLst>
                  <a:ext uri="{FF2B5EF4-FFF2-40B4-BE49-F238E27FC236}">
                    <a16:creationId xmlns:a16="http://schemas.microsoft.com/office/drawing/2014/main" id="{B8E8B2D9-EA62-4413-94B9-FC520753269C}"/>
                  </a:ext>
                </a:extLst>
              </p:cNvPr>
              <p:cNvSpPr txBox="1"/>
              <p:nvPr/>
            </p:nvSpPr>
            <p:spPr>
              <a:xfrm>
                <a:off x="1542875" y="3406217"/>
                <a:ext cx="2842568" cy="791166"/>
              </a:xfrm>
              <a:prstGeom prst="rect">
                <a:avLst/>
              </a:prstGeom>
              <a:noFill/>
            </p:spPr>
            <p:txBody>
              <a:bodyPr wrap="square" lIns="192000" tIns="0" rIns="0" bIns="0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Go ahead and replace it with your own text.</a:t>
                </a:r>
                <a:endParaRPr 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4" name="Rounded Rectangle 37">
                <a:extLst>
                  <a:ext uri="{FF2B5EF4-FFF2-40B4-BE49-F238E27FC236}">
                    <a16:creationId xmlns:a16="http://schemas.microsoft.com/office/drawing/2014/main" id="{AFDADED7-E870-4E6E-8D85-A93E01004AAB}"/>
                  </a:ext>
                </a:extLst>
              </p:cNvPr>
              <p:cNvSpPr/>
              <p:nvPr/>
            </p:nvSpPr>
            <p:spPr>
              <a:xfrm>
                <a:off x="821835" y="4786498"/>
                <a:ext cx="721040" cy="721040"/>
              </a:xfrm>
              <a:prstGeom prst="ellipse">
                <a:avLst/>
              </a:prstGeom>
              <a:solidFill>
                <a:schemeClr val="accent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3733" b="1" dirty="0">
                    <a:solidFill>
                      <a:schemeClr val="bg1"/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05</a:t>
                </a:r>
              </a:p>
            </p:txBody>
          </p:sp>
          <p:sp>
            <p:nvSpPr>
              <p:cNvPr id="25" name="TextBox 38">
                <a:extLst>
                  <a:ext uri="{FF2B5EF4-FFF2-40B4-BE49-F238E27FC236}">
                    <a16:creationId xmlns:a16="http://schemas.microsoft.com/office/drawing/2014/main" id="{0F75E5FD-248F-4178-B2C6-58A901B05BEE}"/>
                  </a:ext>
                </a:extLst>
              </p:cNvPr>
              <p:cNvSpPr txBox="1"/>
              <p:nvPr/>
            </p:nvSpPr>
            <p:spPr>
              <a:xfrm>
                <a:off x="1542875" y="4750766"/>
                <a:ext cx="2076659" cy="203389"/>
              </a:xfrm>
              <a:prstGeom prst="rect">
                <a:avLst/>
              </a:prstGeom>
              <a:noFill/>
            </p:spPr>
            <p:txBody>
              <a:bodyPr wrap="square" lIns="192000" tIns="0" rIns="0" bIns="0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tr-TR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TITLE 05</a:t>
                </a:r>
                <a:endParaRPr lang="vi-VN" sz="1600" b="1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6" name="TextBox 39">
                <a:extLst>
                  <a:ext uri="{FF2B5EF4-FFF2-40B4-BE49-F238E27FC236}">
                    <a16:creationId xmlns:a16="http://schemas.microsoft.com/office/drawing/2014/main" id="{4159F2E9-D8AA-46CF-B7C3-4906CED908D9}"/>
                  </a:ext>
                </a:extLst>
              </p:cNvPr>
              <p:cNvSpPr txBox="1"/>
              <p:nvPr/>
            </p:nvSpPr>
            <p:spPr>
              <a:xfrm>
                <a:off x="1542875" y="4954155"/>
                <a:ext cx="2842568" cy="791166"/>
              </a:xfrm>
              <a:prstGeom prst="rect">
                <a:avLst/>
              </a:prstGeom>
              <a:noFill/>
            </p:spPr>
            <p:txBody>
              <a:bodyPr wrap="square" lIns="192000" tIns="0" rIns="0" bIns="0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Go ahead and replace it with your own text.</a:t>
                </a:r>
                <a:endParaRPr 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B14E0E9-5932-4985-957F-34A4A042E5D3}"/>
                </a:ext>
              </a:extLst>
            </p:cNvPr>
            <p:cNvGrpSpPr/>
            <p:nvPr/>
          </p:nvGrpSpPr>
          <p:grpSpPr>
            <a:xfrm>
              <a:off x="7713901" y="1904807"/>
              <a:ext cx="3197352" cy="3728087"/>
              <a:chOff x="7884060" y="1652683"/>
              <a:chExt cx="3510009" cy="4092638"/>
            </a:xfrm>
          </p:grpSpPr>
          <p:sp>
            <p:nvSpPr>
              <p:cNvPr id="9" name="Rounded Rectangle 40">
                <a:extLst>
                  <a:ext uri="{FF2B5EF4-FFF2-40B4-BE49-F238E27FC236}">
                    <a16:creationId xmlns:a16="http://schemas.microsoft.com/office/drawing/2014/main" id="{EA431CB8-D51C-4BD1-83D3-A7B614CCACD9}"/>
                  </a:ext>
                </a:extLst>
              </p:cNvPr>
              <p:cNvSpPr/>
              <p:nvPr/>
            </p:nvSpPr>
            <p:spPr>
              <a:xfrm flipH="1">
                <a:off x="10673029" y="1688415"/>
                <a:ext cx="721040" cy="721040"/>
              </a:xfrm>
              <a:prstGeom prst="ellipse">
                <a:avLst/>
              </a:prstGeom>
              <a:solidFill>
                <a:schemeClr val="accent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3733" b="1" dirty="0">
                    <a:solidFill>
                      <a:schemeClr val="bg1"/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02</a:t>
                </a:r>
              </a:p>
            </p:txBody>
          </p:sp>
          <p:sp>
            <p:nvSpPr>
              <p:cNvPr id="10" name="TextBox 41">
                <a:extLst>
                  <a:ext uri="{FF2B5EF4-FFF2-40B4-BE49-F238E27FC236}">
                    <a16:creationId xmlns:a16="http://schemas.microsoft.com/office/drawing/2014/main" id="{9E4C20FF-6E23-4AEA-A348-EE698E57DC60}"/>
                  </a:ext>
                </a:extLst>
              </p:cNvPr>
              <p:cNvSpPr txBox="1"/>
              <p:nvPr/>
            </p:nvSpPr>
            <p:spPr>
              <a:xfrm flipH="1">
                <a:off x="8596370" y="1652683"/>
                <a:ext cx="2076659" cy="203389"/>
              </a:xfrm>
              <a:prstGeom prst="rect">
                <a:avLst/>
              </a:prstGeom>
              <a:noFill/>
            </p:spPr>
            <p:txBody>
              <a:bodyPr wrap="square" lIns="0" tIns="0" rIns="192000" bIns="0" rtlCol="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tr-TR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TITLE 02</a:t>
                </a:r>
                <a:endParaRPr lang="vi-VN" sz="1600" b="1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1" name="TextBox 42">
                <a:extLst>
                  <a:ext uri="{FF2B5EF4-FFF2-40B4-BE49-F238E27FC236}">
                    <a16:creationId xmlns:a16="http://schemas.microsoft.com/office/drawing/2014/main" id="{EB1989DE-A626-4B01-91E8-6A96EB00EF74}"/>
                  </a:ext>
                </a:extLst>
              </p:cNvPr>
              <p:cNvSpPr txBox="1"/>
              <p:nvPr/>
            </p:nvSpPr>
            <p:spPr>
              <a:xfrm flipH="1">
                <a:off x="7884060" y="1856072"/>
                <a:ext cx="2788966" cy="791166"/>
              </a:xfrm>
              <a:prstGeom prst="rect">
                <a:avLst/>
              </a:prstGeom>
              <a:noFill/>
            </p:spPr>
            <p:txBody>
              <a:bodyPr wrap="square" lIns="0" tIns="0" rIns="192000" bIns="0" rtlCol="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Go ahead and replace it with your own text.</a:t>
                </a:r>
                <a:endParaRPr 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2" name="Rounded Rectangle 43">
                <a:extLst>
                  <a:ext uri="{FF2B5EF4-FFF2-40B4-BE49-F238E27FC236}">
                    <a16:creationId xmlns:a16="http://schemas.microsoft.com/office/drawing/2014/main" id="{AB4570EE-0422-446F-9149-688ABCA53A7A}"/>
                  </a:ext>
                </a:extLst>
              </p:cNvPr>
              <p:cNvSpPr/>
              <p:nvPr/>
            </p:nvSpPr>
            <p:spPr>
              <a:xfrm flipH="1">
                <a:off x="10673029" y="3238559"/>
                <a:ext cx="721040" cy="721040"/>
              </a:xfrm>
              <a:prstGeom prst="ellipse">
                <a:avLst/>
              </a:prstGeom>
              <a:solidFill>
                <a:schemeClr val="accent4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3733" b="1" dirty="0">
                    <a:solidFill>
                      <a:schemeClr val="bg1"/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04</a:t>
                </a:r>
              </a:p>
            </p:txBody>
          </p:sp>
          <p:sp>
            <p:nvSpPr>
              <p:cNvPr id="13" name="TextBox 44">
                <a:extLst>
                  <a:ext uri="{FF2B5EF4-FFF2-40B4-BE49-F238E27FC236}">
                    <a16:creationId xmlns:a16="http://schemas.microsoft.com/office/drawing/2014/main" id="{B7DEC61F-09E7-473F-AF18-C79C41A1CF36}"/>
                  </a:ext>
                </a:extLst>
              </p:cNvPr>
              <p:cNvSpPr txBox="1"/>
              <p:nvPr/>
            </p:nvSpPr>
            <p:spPr>
              <a:xfrm flipH="1">
                <a:off x="8503195" y="3202827"/>
                <a:ext cx="2076659" cy="203389"/>
              </a:xfrm>
              <a:prstGeom prst="rect">
                <a:avLst/>
              </a:prstGeom>
              <a:noFill/>
            </p:spPr>
            <p:txBody>
              <a:bodyPr wrap="square" lIns="0" tIns="0" rIns="192000" bIns="0" rtlCol="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tr-TR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TITLE 04</a:t>
                </a:r>
                <a:endParaRPr lang="vi-VN" sz="1600" b="1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4" name="TextBox 45">
                <a:extLst>
                  <a:ext uri="{FF2B5EF4-FFF2-40B4-BE49-F238E27FC236}">
                    <a16:creationId xmlns:a16="http://schemas.microsoft.com/office/drawing/2014/main" id="{91355029-8A4F-4FFB-A56F-BAA94C676B47}"/>
                  </a:ext>
                </a:extLst>
              </p:cNvPr>
              <p:cNvSpPr txBox="1"/>
              <p:nvPr/>
            </p:nvSpPr>
            <p:spPr>
              <a:xfrm flipH="1">
                <a:off x="7884061" y="3406217"/>
                <a:ext cx="2788967" cy="791166"/>
              </a:xfrm>
              <a:prstGeom prst="rect">
                <a:avLst/>
              </a:prstGeom>
              <a:noFill/>
            </p:spPr>
            <p:txBody>
              <a:bodyPr wrap="square" lIns="0" tIns="0" rIns="192000" bIns="0" rtlCol="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Go ahead and replace it with your own text.</a:t>
                </a:r>
                <a:endParaRPr 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5" name="Rounded Rectangle 46">
                <a:extLst>
                  <a:ext uri="{FF2B5EF4-FFF2-40B4-BE49-F238E27FC236}">
                    <a16:creationId xmlns:a16="http://schemas.microsoft.com/office/drawing/2014/main" id="{7302B2BA-D1FB-4239-9AD3-026BEA078F97}"/>
                  </a:ext>
                </a:extLst>
              </p:cNvPr>
              <p:cNvSpPr/>
              <p:nvPr/>
            </p:nvSpPr>
            <p:spPr>
              <a:xfrm flipH="1">
                <a:off x="10673029" y="4786498"/>
                <a:ext cx="721040" cy="721040"/>
              </a:xfrm>
              <a:prstGeom prst="ellipse">
                <a:avLst/>
              </a:prstGeom>
              <a:solidFill>
                <a:schemeClr val="accent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3733" b="1" dirty="0">
                    <a:solidFill>
                      <a:schemeClr val="bg1"/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06</a:t>
                </a:r>
              </a:p>
            </p:txBody>
          </p:sp>
          <p:sp>
            <p:nvSpPr>
              <p:cNvPr id="16" name="TextBox 47">
                <a:extLst>
                  <a:ext uri="{FF2B5EF4-FFF2-40B4-BE49-F238E27FC236}">
                    <a16:creationId xmlns:a16="http://schemas.microsoft.com/office/drawing/2014/main" id="{76E8E71D-C132-416C-ACF0-D7F5CEF11BDD}"/>
                  </a:ext>
                </a:extLst>
              </p:cNvPr>
              <p:cNvSpPr txBox="1"/>
              <p:nvPr/>
            </p:nvSpPr>
            <p:spPr>
              <a:xfrm flipH="1">
                <a:off x="8596370" y="4750766"/>
                <a:ext cx="2076659" cy="203389"/>
              </a:xfrm>
              <a:prstGeom prst="rect">
                <a:avLst/>
              </a:prstGeom>
              <a:noFill/>
            </p:spPr>
            <p:txBody>
              <a:bodyPr wrap="square" lIns="0" tIns="0" rIns="192000" bIns="0" rtlCol="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tr-TR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TITLE 06</a:t>
                </a:r>
                <a:endParaRPr lang="vi-VN" sz="1600" b="1" dirty="0">
                  <a:solidFill>
                    <a:schemeClr val="bg1">
                      <a:lumMod val="50000"/>
                    </a:schemeClr>
                  </a:solidFill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7" name="TextBox 48">
                <a:extLst>
                  <a:ext uri="{FF2B5EF4-FFF2-40B4-BE49-F238E27FC236}">
                    <a16:creationId xmlns:a16="http://schemas.microsoft.com/office/drawing/2014/main" id="{B30C3005-F285-4B9F-921D-C17FEED97871}"/>
                  </a:ext>
                </a:extLst>
              </p:cNvPr>
              <p:cNvSpPr txBox="1"/>
              <p:nvPr/>
            </p:nvSpPr>
            <p:spPr>
              <a:xfrm flipH="1">
                <a:off x="7884061" y="4954155"/>
                <a:ext cx="2788967" cy="791166"/>
              </a:xfrm>
              <a:prstGeom prst="rect">
                <a:avLst/>
              </a:prstGeom>
              <a:noFill/>
            </p:spPr>
            <p:txBody>
              <a:bodyPr wrap="square" lIns="0" tIns="0" rIns="192000" bIns="0" rtlCol="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Go ahead and replace it with your own text.</a:t>
                </a:r>
                <a:endParaRPr 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60664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 dirty="0">
                <a:solidFill>
                  <a:srgbClr val="FFFFFF"/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dirty="0">
                  <a:solidFill>
                    <a:srgbClr val="FFFFFF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dirty="0">
                  <a:solidFill>
                    <a:srgbClr val="FFFFFF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 dirty="0">
              <a:latin typeface="UD デジタル 教科書体 NP-B" panose="02020700000000000000" pitchFamily="18" charset="-128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 dirty="0">
              <a:solidFill>
                <a:srgbClr val="FFFFFF"/>
              </a:solidFill>
              <a:latin typeface="UD デジタル 教科書体 NP-B" panose="02020700000000000000" pitchFamily="18" charset="-128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6" y="2092177"/>
            <a:ext cx="5886603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b="1" dirty="0">
                <a:solidFill>
                  <a:schemeClr val="accent4"/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04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33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tr-TR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MONDAY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UD デジタル 教科書体 NP-B" panose="02020700000000000000" pitchFamily="18" charset="-128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3902318" y="4510789"/>
            <a:ext cx="6937973" cy="8248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335" i="1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rPr>
              <a:t>We use well-known development methodologies to create a customized approach for each of the projects. This allows us to achieve high quality outcomes and full transparency towards.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06317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878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0" y="1977123"/>
            <a:ext cx="11277600" cy="4457700"/>
            <a:chOff x="0" y="1482842"/>
            <a:chExt cx="8458200" cy="3343275"/>
          </a:xfrm>
        </p:grpSpPr>
        <p:sp>
          <p:nvSpPr>
            <p:cNvPr id="20" name="任意多边形: 形状 19"/>
            <p:cNvSpPr>
              <a:spLocks/>
            </p:cNvSpPr>
            <p:nvPr/>
          </p:nvSpPr>
          <p:spPr bwMode="auto">
            <a:xfrm>
              <a:off x="0" y="1482842"/>
              <a:ext cx="8458200" cy="3343275"/>
            </a:xfrm>
            <a:custGeom>
              <a:avLst/>
              <a:gdLst>
                <a:gd name="T0" fmla="*/ 1311 w 16920"/>
                <a:gd name="T1" fmla="*/ 7223 h 8424"/>
                <a:gd name="T2" fmla="*/ 1661 w 16920"/>
                <a:gd name="T3" fmla="*/ 7222 h 8424"/>
                <a:gd name="T4" fmla="*/ 2090 w 16920"/>
                <a:gd name="T5" fmla="*/ 7210 h 8424"/>
                <a:gd name="T6" fmla="*/ 2858 w 16920"/>
                <a:gd name="T7" fmla="*/ 7164 h 8424"/>
                <a:gd name="T8" fmla="*/ 3683 w 16920"/>
                <a:gd name="T9" fmla="*/ 7074 h 8424"/>
                <a:gd name="T10" fmla="*/ 4195 w 16920"/>
                <a:gd name="T11" fmla="*/ 6996 h 8424"/>
                <a:gd name="T12" fmla="*/ 5032 w 16920"/>
                <a:gd name="T13" fmla="*/ 6736 h 8424"/>
                <a:gd name="T14" fmla="*/ 5487 w 16920"/>
                <a:gd name="T15" fmla="*/ 6362 h 8424"/>
                <a:gd name="T16" fmla="*/ 5701 w 16920"/>
                <a:gd name="T17" fmla="*/ 5921 h 8424"/>
                <a:gd name="T18" fmla="*/ 5810 w 16920"/>
                <a:gd name="T19" fmla="*/ 5460 h 8424"/>
                <a:gd name="T20" fmla="*/ 5951 w 16920"/>
                <a:gd name="T21" fmla="*/ 5030 h 8424"/>
                <a:gd name="T22" fmla="*/ 6259 w 16920"/>
                <a:gd name="T23" fmla="*/ 4680 h 8424"/>
                <a:gd name="T24" fmla="*/ 6831 w 16920"/>
                <a:gd name="T25" fmla="*/ 4447 h 8424"/>
                <a:gd name="T26" fmla="*/ 7542 w 16920"/>
                <a:gd name="T27" fmla="*/ 4298 h 8424"/>
                <a:gd name="T28" fmla="*/ 8629 w 16920"/>
                <a:gd name="T29" fmla="*/ 4121 h 8424"/>
                <a:gd name="T30" fmla="*/ 9390 w 16920"/>
                <a:gd name="T31" fmla="*/ 3943 h 8424"/>
                <a:gd name="T32" fmla="*/ 10065 w 16920"/>
                <a:gd name="T33" fmla="*/ 3659 h 8424"/>
                <a:gd name="T34" fmla="*/ 10596 w 16920"/>
                <a:gd name="T35" fmla="*/ 3212 h 8424"/>
                <a:gd name="T36" fmla="*/ 10994 w 16920"/>
                <a:gd name="T37" fmla="*/ 2633 h 8424"/>
                <a:gd name="T38" fmla="*/ 11499 w 16920"/>
                <a:gd name="T39" fmla="*/ 2223 h 8424"/>
                <a:gd name="T40" fmla="*/ 12104 w 16920"/>
                <a:gd name="T41" fmla="*/ 1970 h 8424"/>
                <a:gd name="T42" fmla="*/ 12768 w 16920"/>
                <a:gd name="T43" fmla="*/ 1828 h 8424"/>
                <a:gd name="T44" fmla="*/ 13450 w 16920"/>
                <a:gd name="T45" fmla="*/ 1749 h 8424"/>
                <a:gd name="T46" fmla="*/ 14110 w 16920"/>
                <a:gd name="T47" fmla="*/ 1686 h 8424"/>
                <a:gd name="T48" fmla="*/ 14710 w 16920"/>
                <a:gd name="T49" fmla="*/ 1590 h 8424"/>
                <a:gd name="T50" fmla="*/ 15264 w 16920"/>
                <a:gd name="T51" fmla="*/ 1379 h 8424"/>
                <a:gd name="T52" fmla="*/ 15774 w 16920"/>
                <a:gd name="T53" fmla="*/ 1070 h 8424"/>
                <a:gd name="T54" fmla="*/ 16216 w 16920"/>
                <a:gd name="T55" fmla="*/ 719 h 8424"/>
                <a:gd name="T56" fmla="*/ 16569 w 16920"/>
                <a:gd name="T57" fmla="*/ 386 h 8424"/>
                <a:gd name="T58" fmla="*/ 16870 w 16920"/>
                <a:gd name="T59" fmla="*/ 59 h 8424"/>
                <a:gd name="T60" fmla="*/ 16862 w 16920"/>
                <a:gd name="T61" fmla="*/ 114 h 8424"/>
                <a:gd name="T62" fmla="*/ 16688 w 16920"/>
                <a:gd name="T63" fmla="*/ 407 h 8424"/>
                <a:gd name="T64" fmla="*/ 16404 w 16920"/>
                <a:gd name="T65" fmla="*/ 812 h 8424"/>
                <a:gd name="T66" fmla="*/ 16012 w 16920"/>
                <a:gd name="T67" fmla="*/ 1254 h 8424"/>
                <a:gd name="T68" fmla="*/ 15517 w 16920"/>
                <a:gd name="T69" fmla="*/ 1664 h 8424"/>
                <a:gd name="T70" fmla="*/ 14920 w 16920"/>
                <a:gd name="T71" fmla="*/ 1971 h 8424"/>
                <a:gd name="T72" fmla="*/ 14248 w 16920"/>
                <a:gd name="T73" fmla="*/ 2131 h 8424"/>
                <a:gd name="T74" fmla="*/ 13332 w 16920"/>
                <a:gd name="T75" fmla="*/ 2276 h 8424"/>
                <a:gd name="T76" fmla="*/ 12726 w 16920"/>
                <a:gd name="T77" fmla="*/ 2406 h 8424"/>
                <a:gd name="T78" fmla="*/ 12177 w 16920"/>
                <a:gd name="T79" fmla="*/ 2623 h 8424"/>
                <a:gd name="T80" fmla="*/ 11702 w 16920"/>
                <a:gd name="T81" fmla="*/ 2980 h 8424"/>
                <a:gd name="T82" fmla="*/ 11315 w 16920"/>
                <a:gd name="T83" fmla="*/ 3534 h 8424"/>
                <a:gd name="T84" fmla="*/ 10944 w 16920"/>
                <a:gd name="T85" fmla="*/ 4233 h 8424"/>
                <a:gd name="T86" fmla="*/ 10300 w 16920"/>
                <a:gd name="T87" fmla="*/ 4711 h 8424"/>
                <a:gd name="T88" fmla="*/ 9479 w 16920"/>
                <a:gd name="T89" fmla="*/ 5008 h 8424"/>
                <a:gd name="T90" fmla="*/ 8621 w 16920"/>
                <a:gd name="T91" fmla="*/ 5212 h 8424"/>
                <a:gd name="T92" fmla="*/ 7861 w 16920"/>
                <a:gd name="T93" fmla="*/ 5413 h 8424"/>
                <a:gd name="T94" fmla="*/ 7341 w 16920"/>
                <a:gd name="T95" fmla="*/ 5700 h 8424"/>
                <a:gd name="T96" fmla="*/ 7185 w 16920"/>
                <a:gd name="T97" fmla="*/ 6155 h 8424"/>
                <a:gd name="T98" fmla="*/ 7083 w 16920"/>
                <a:gd name="T99" fmla="*/ 6651 h 8424"/>
                <a:gd name="T100" fmla="*/ 6852 w 16920"/>
                <a:gd name="T101" fmla="*/ 7096 h 8424"/>
                <a:gd name="T102" fmla="*/ 6490 w 16920"/>
                <a:gd name="T103" fmla="*/ 7486 h 8424"/>
                <a:gd name="T104" fmla="*/ 6002 w 16920"/>
                <a:gd name="T105" fmla="*/ 7810 h 8424"/>
                <a:gd name="T106" fmla="*/ 5389 w 16920"/>
                <a:gd name="T107" fmla="*/ 8061 h 8424"/>
                <a:gd name="T108" fmla="*/ 4653 w 16920"/>
                <a:gd name="T109" fmla="*/ 8232 h 8424"/>
                <a:gd name="T110" fmla="*/ 4156 w 16920"/>
                <a:gd name="T111" fmla="*/ 8296 h 8424"/>
                <a:gd name="T112" fmla="*/ 3710 w 16920"/>
                <a:gd name="T113" fmla="*/ 8335 h 8424"/>
                <a:gd name="T114" fmla="*/ 3242 w 16920"/>
                <a:gd name="T115" fmla="*/ 8363 h 8424"/>
                <a:gd name="T116" fmla="*/ 0 w 16920"/>
                <a:gd name="T117" fmla="*/ 8424 h 8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920" h="8424">
                  <a:moveTo>
                    <a:pt x="0" y="7222"/>
                  </a:moveTo>
                  <a:lnTo>
                    <a:pt x="1115" y="7222"/>
                  </a:lnTo>
                  <a:lnTo>
                    <a:pt x="1179" y="7222"/>
                  </a:lnTo>
                  <a:lnTo>
                    <a:pt x="1245" y="7223"/>
                  </a:lnTo>
                  <a:lnTo>
                    <a:pt x="1311" y="7223"/>
                  </a:lnTo>
                  <a:lnTo>
                    <a:pt x="1379" y="7223"/>
                  </a:lnTo>
                  <a:lnTo>
                    <a:pt x="1448" y="7223"/>
                  </a:lnTo>
                  <a:lnTo>
                    <a:pt x="1519" y="7223"/>
                  </a:lnTo>
                  <a:lnTo>
                    <a:pt x="1589" y="7222"/>
                  </a:lnTo>
                  <a:lnTo>
                    <a:pt x="1661" y="7222"/>
                  </a:lnTo>
                  <a:lnTo>
                    <a:pt x="1665" y="7222"/>
                  </a:lnTo>
                  <a:lnTo>
                    <a:pt x="1665" y="7221"/>
                  </a:lnTo>
                  <a:lnTo>
                    <a:pt x="1803" y="7219"/>
                  </a:lnTo>
                  <a:lnTo>
                    <a:pt x="1945" y="7216"/>
                  </a:lnTo>
                  <a:lnTo>
                    <a:pt x="2090" y="7210"/>
                  </a:lnTo>
                  <a:lnTo>
                    <a:pt x="2238" y="7204"/>
                  </a:lnTo>
                  <a:lnTo>
                    <a:pt x="2389" y="7197"/>
                  </a:lnTo>
                  <a:lnTo>
                    <a:pt x="2543" y="7187"/>
                  </a:lnTo>
                  <a:lnTo>
                    <a:pt x="2700" y="7177"/>
                  </a:lnTo>
                  <a:lnTo>
                    <a:pt x="2858" y="7164"/>
                  </a:lnTo>
                  <a:lnTo>
                    <a:pt x="3019" y="7150"/>
                  </a:lnTo>
                  <a:lnTo>
                    <a:pt x="3183" y="7134"/>
                  </a:lnTo>
                  <a:lnTo>
                    <a:pt x="3348" y="7116"/>
                  </a:lnTo>
                  <a:lnTo>
                    <a:pt x="3515" y="7096"/>
                  </a:lnTo>
                  <a:lnTo>
                    <a:pt x="3683" y="7074"/>
                  </a:lnTo>
                  <a:lnTo>
                    <a:pt x="3852" y="7051"/>
                  </a:lnTo>
                  <a:lnTo>
                    <a:pt x="3938" y="7038"/>
                  </a:lnTo>
                  <a:lnTo>
                    <a:pt x="4024" y="7024"/>
                  </a:lnTo>
                  <a:lnTo>
                    <a:pt x="4109" y="7010"/>
                  </a:lnTo>
                  <a:lnTo>
                    <a:pt x="4195" y="6996"/>
                  </a:lnTo>
                  <a:lnTo>
                    <a:pt x="4399" y="6955"/>
                  </a:lnTo>
                  <a:lnTo>
                    <a:pt x="4584" y="6909"/>
                  </a:lnTo>
                  <a:lnTo>
                    <a:pt x="4750" y="6857"/>
                  </a:lnTo>
                  <a:lnTo>
                    <a:pt x="4898" y="6799"/>
                  </a:lnTo>
                  <a:lnTo>
                    <a:pt x="5032" y="6736"/>
                  </a:lnTo>
                  <a:lnTo>
                    <a:pt x="5148" y="6670"/>
                  </a:lnTo>
                  <a:lnTo>
                    <a:pt x="5252" y="6598"/>
                  </a:lnTo>
                  <a:lnTo>
                    <a:pt x="5341" y="6523"/>
                  </a:lnTo>
                  <a:lnTo>
                    <a:pt x="5420" y="6444"/>
                  </a:lnTo>
                  <a:lnTo>
                    <a:pt x="5487" y="6362"/>
                  </a:lnTo>
                  <a:lnTo>
                    <a:pt x="5546" y="6277"/>
                  </a:lnTo>
                  <a:lnTo>
                    <a:pt x="5594" y="6191"/>
                  </a:lnTo>
                  <a:lnTo>
                    <a:pt x="5636" y="6102"/>
                  </a:lnTo>
                  <a:lnTo>
                    <a:pt x="5671" y="6012"/>
                  </a:lnTo>
                  <a:lnTo>
                    <a:pt x="5701" y="5921"/>
                  </a:lnTo>
                  <a:lnTo>
                    <a:pt x="5727" y="5828"/>
                  </a:lnTo>
                  <a:lnTo>
                    <a:pt x="5750" y="5736"/>
                  </a:lnTo>
                  <a:lnTo>
                    <a:pt x="5770" y="5644"/>
                  </a:lnTo>
                  <a:lnTo>
                    <a:pt x="5790" y="5551"/>
                  </a:lnTo>
                  <a:lnTo>
                    <a:pt x="5810" y="5460"/>
                  </a:lnTo>
                  <a:lnTo>
                    <a:pt x="5831" y="5369"/>
                  </a:lnTo>
                  <a:lnTo>
                    <a:pt x="5854" y="5282"/>
                  </a:lnTo>
                  <a:lnTo>
                    <a:pt x="5882" y="5195"/>
                  </a:lnTo>
                  <a:lnTo>
                    <a:pt x="5912" y="5111"/>
                  </a:lnTo>
                  <a:lnTo>
                    <a:pt x="5951" y="5030"/>
                  </a:lnTo>
                  <a:lnTo>
                    <a:pt x="5994" y="4952"/>
                  </a:lnTo>
                  <a:lnTo>
                    <a:pt x="6046" y="4877"/>
                  </a:lnTo>
                  <a:lnTo>
                    <a:pt x="6106" y="4807"/>
                  </a:lnTo>
                  <a:lnTo>
                    <a:pt x="6177" y="4741"/>
                  </a:lnTo>
                  <a:lnTo>
                    <a:pt x="6259" y="4680"/>
                  </a:lnTo>
                  <a:lnTo>
                    <a:pt x="6353" y="4623"/>
                  </a:lnTo>
                  <a:lnTo>
                    <a:pt x="6460" y="4572"/>
                  </a:lnTo>
                  <a:lnTo>
                    <a:pt x="6579" y="4526"/>
                  </a:lnTo>
                  <a:lnTo>
                    <a:pt x="6702" y="4484"/>
                  </a:lnTo>
                  <a:lnTo>
                    <a:pt x="6831" y="4447"/>
                  </a:lnTo>
                  <a:lnTo>
                    <a:pt x="6965" y="4412"/>
                  </a:lnTo>
                  <a:lnTo>
                    <a:pt x="7103" y="4380"/>
                  </a:lnTo>
                  <a:lnTo>
                    <a:pt x="7246" y="4351"/>
                  </a:lnTo>
                  <a:lnTo>
                    <a:pt x="7392" y="4323"/>
                  </a:lnTo>
                  <a:lnTo>
                    <a:pt x="7542" y="4298"/>
                  </a:lnTo>
                  <a:lnTo>
                    <a:pt x="7847" y="4248"/>
                  </a:lnTo>
                  <a:lnTo>
                    <a:pt x="8159" y="4200"/>
                  </a:lnTo>
                  <a:lnTo>
                    <a:pt x="8315" y="4175"/>
                  </a:lnTo>
                  <a:lnTo>
                    <a:pt x="8473" y="4149"/>
                  </a:lnTo>
                  <a:lnTo>
                    <a:pt x="8629" y="4121"/>
                  </a:lnTo>
                  <a:lnTo>
                    <a:pt x="8785" y="4091"/>
                  </a:lnTo>
                  <a:lnTo>
                    <a:pt x="8939" y="4060"/>
                  </a:lnTo>
                  <a:lnTo>
                    <a:pt x="9091" y="4024"/>
                  </a:lnTo>
                  <a:lnTo>
                    <a:pt x="9241" y="3986"/>
                  </a:lnTo>
                  <a:lnTo>
                    <a:pt x="9390" y="3943"/>
                  </a:lnTo>
                  <a:lnTo>
                    <a:pt x="9533" y="3897"/>
                  </a:lnTo>
                  <a:lnTo>
                    <a:pt x="9673" y="3845"/>
                  </a:lnTo>
                  <a:lnTo>
                    <a:pt x="9808" y="3789"/>
                  </a:lnTo>
                  <a:lnTo>
                    <a:pt x="9939" y="3726"/>
                  </a:lnTo>
                  <a:lnTo>
                    <a:pt x="10065" y="3659"/>
                  </a:lnTo>
                  <a:lnTo>
                    <a:pt x="10185" y="3584"/>
                  </a:lnTo>
                  <a:lnTo>
                    <a:pt x="10299" y="3502"/>
                  </a:lnTo>
                  <a:lnTo>
                    <a:pt x="10406" y="3413"/>
                  </a:lnTo>
                  <a:lnTo>
                    <a:pt x="10505" y="3317"/>
                  </a:lnTo>
                  <a:lnTo>
                    <a:pt x="10596" y="3212"/>
                  </a:lnTo>
                  <a:lnTo>
                    <a:pt x="10680" y="3098"/>
                  </a:lnTo>
                  <a:lnTo>
                    <a:pt x="10755" y="2975"/>
                  </a:lnTo>
                  <a:lnTo>
                    <a:pt x="10828" y="2852"/>
                  </a:lnTo>
                  <a:lnTo>
                    <a:pt x="10908" y="2739"/>
                  </a:lnTo>
                  <a:lnTo>
                    <a:pt x="10994" y="2633"/>
                  </a:lnTo>
                  <a:lnTo>
                    <a:pt x="11085" y="2536"/>
                  </a:lnTo>
                  <a:lnTo>
                    <a:pt x="11181" y="2447"/>
                  </a:lnTo>
                  <a:lnTo>
                    <a:pt x="11282" y="2366"/>
                  </a:lnTo>
                  <a:lnTo>
                    <a:pt x="11388" y="2291"/>
                  </a:lnTo>
                  <a:lnTo>
                    <a:pt x="11499" y="2223"/>
                  </a:lnTo>
                  <a:lnTo>
                    <a:pt x="11613" y="2162"/>
                  </a:lnTo>
                  <a:lnTo>
                    <a:pt x="11731" y="2105"/>
                  </a:lnTo>
                  <a:lnTo>
                    <a:pt x="11852" y="2055"/>
                  </a:lnTo>
                  <a:lnTo>
                    <a:pt x="11977" y="2010"/>
                  </a:lnTo>
                  <a:lnTo>
                    <a:pt x="12104" y="1970"/>
                  </a:lnTo>
                  <a:lnTo>
                    <a:pt x="12233" y="1934"/>
                  </a:lnTo>
                  <a:lnTo>
                    <a:pt x="12364" y="1902"/>
                  </a:lnTo>
                  <a:lnTo>
                    <a:pt x="12498" y="1875"/>
                  </a:lnTo>
                  <a:lnTo>
                    <a:pt x="12633" y="1849"/>
                  </a:lnTo>
                  <a:lnTo>
                    <a:pt x="12768" y="1828"/>
                  </a:lnTo>
                  <a:lnTo>
                    <a:pt x="12905" y="1808"/>
                  </a:lnTo>
                  <a:lnTo>
                    <a:pt x="13041" y="1791"/>
                  </a:lnTo>
                  <a:lnTo>
                    <a:pt x="13178" y="1776"/>
                  </a:lnTo>
                  <a:lnTo>
                    <a:pt x="13315" y="1763"/>
                  </a:lnTo>
                  <a:lnTo>
                    <a:pt x="13450" y="1749"/>
                  </a:lnTo>
                  <a:lnTo>
                    <a:pt x="13586" y="1737"/>
                  </a:lnTo>
                  <a:lnTo>
                    <a:pt x="13720" y="1725"/>
                  </a:lnTo>
                  <a:lnTo>
                    <a:pt x="13852" y="1713"/>
                  </a:lnTo>
                  <a:lnTo>
                    <a:pt x="13982" y="1700"/>
                  </a:lnTo>
                  <a:lnTo>
                    <a:pt x="14110" y="1686"/>
                  </a:lnTo>
                  <a:lnTo>
                    <a:pt x="14236" y="1672"/>
                  </a:lnTo>
                  <a:lnTo>
                    <a:pt x="14360" y="1655"/>
                  </a:lnTo>
                  <a:lnTo>
                    <a:pt x="14479" y="1637"/>
                  </a:lnTo>
                  <a:lnTo>
                    <a:pt x="14596" y="1616"/>
                  </a:lnTo>
                  <a:lnTo>
                    <a:pt x="14710" y="1590"/>
                  </a:lnTo>
                  <a:lnTo>
                    <a:pt x="14823" y="1558"/>
                  </a:lnTo>
                  <a:lnTo>
                    <a:pt x="14935" y="1521"/>
                  </a:lnTo>
                  <a:lnTo>
                    <a:pt x="15046" y="1478"/>
                  </a:lnTo>
                  <a:lnTo>
                    <a:pt x="15156" y="1430"/>
                  </a:lnTo>
                  <a:lnTo>
                    <a:pt x="15264" y="1379"/>
                  </a:lnTo>
                  <a:lnTo>
                    <a:pt x="15370" y="1323"/>
                  </a:lnTo>
                  <a:lnTo>
                    <a:pt x="15474" y="1263"/>
                  </a:lnTo>
                  <a:lnTo>
                    <a:pt x="15576" y="1201"/>
                  </a:lnTo>
                  <a:lnTo>
                    <a:pt x="15676" y="1136"/>
                  </a:lnTo>
                  <a:lnTo>
                    <a:pt x="15774" y="1070"/>
                  </a:lnTo>
                  <a:lnTo>
                    <a:pt x="15868" y="1001"/>
                  </a:lnTo>
                  <a:lnTo>
                    <a:pt x="15960" y="931"/>
                  </a:lnTo>
                  <a:lnTo>
                    <a:pt x="16049" y="860"/>
                  </a:lnTo>
                  <a:lnTo>
                    <a:pt x="16133" y="789"/>
                  </a:lnTo>
                  <a:lnTo>
                    <a:pt x="16216" y="719"/>
                  </a:lnTo>
                  <a:lnTo>
                    <a:pt x="16294" y="650"/>
                  </a:lnTo>
                  <a:lnTo>
                    <a:pt x="16369" y="581"/>
                  </a:lnTo>
                  <a:lnTo>
                    <a:pt x="16440" y="514"/>
                  </a:lnTo>
                  <a:lnTo>
                    <a:pt x="16507" y="449"/>
                  </a:lnTo>
                  <a:lnTo>
                    <a:pt x="16569" y="386"/>
                  </a:lnTo>
                  <a:lnTo>
                    <a:pt x="16627" y="327"/>
                  </a:lnTo>
                  <a:lnTo>
                    <a:pt x="16680" y="271"/>
                  </a:lnTo>
                  <a:lnTo>
                    <a:pt x="16729" y="219"/>
                  </a:lnTo>
                  <a:lnTo>
                    <a:pt x="16810" y="129"/>
                  </a:lnTo>
                  <a:lnTo>
                    <a:pt x="16870" y="59"/>
                  </a:lnTo>
                  <a:lnTo>
                    <a:pt x="16907" y="16"/>
                  </a:lnTo>
                  <a:lnTo>
                    <a:pt x="16920" y="0"/>
                  </a:lnTo>
                  <a:lnTo>
                    <a:pt x="16910" y="19"/>
                  </a:lnTo>
                  <a:lnTo>
                    <a:pt x="16882" y="74"/>
                  </a:lnTo>
                  <a:lnTo>
                    <a:pt x="16862" y="114"/>
                  </a:lnTo>
                  <a:lnTo>
                    <a:pt x="16835" y="161"/>
                  </a:lnTo>
                  <a:lnTo>
                    <a:pt x="16806" y="214"/>
                  </a:lnTo>
                  <a:lnTo>
                    <a:pt x="16771" y="273"/>
                  </a:lnTo>
                  <a:lnTo>
                    <a:pt x="16732" y="338"/>
                  </a:lnTo>
                  <a:lnTo>
                    <a:pt x="16688" y="407"/>
                  </a:lnTo>
                  <a:lnTo>
                    <a:pt x="16640" y="482"/>
                  </a:lnTo>
                  <a:lnTo>
                    <a:pt x="16588" y="560"/>
                  </a:lnTo>
                  <a:lnTo>
                    <a:pt x="16531" y="641"/>
                  </a:lnTo>
                  <a:lnTo>
                    <a:pt x="16470" y="726"/>
                  </a:lnTo>
                  <a:lnTo>
                    <a:pt x="16404" y="812"/>
                  </a:lnTo>
                  <a:lnTo>
                    <a:pt x="16334" y="899"/>
                  </a:lnTo>
                  <a:lnTo>
                    <a:pt x="16260" y="988"/>
                  </a:lnTo>
                  <a:lnTo>
                    <a:pt x="16182" y="1077"/>
                  </a:lnTo>
                  <a:lnTo>
                    <a:pt x="16099" y="1166"/>
                  </a:lnTo>
                  <a:lnTo>
                    <a:pt x="16012" y="1254"/>
                  </a:lnTo>
                  <a:lnTo>
                    <a:pt x="15921" y="1341"/>
                  </a:lnTo>
                  <a:lnTo>
                    <a:pt x="15827" y="1425"/>
                  </a:lnTo>
                  <a:lnTo>
                    <a:pt x="15727" y="1509"/>
                  </a:lnTo>
                  <a:lnTo>
                    <a:pt x="15624" y="1588"/>
                  </a:lnTo>
                  <a:lnTo>
                    <a:pt x="15517" y="1664"/>
                  </a:lnTo>
                  <a:lnTo>
                    <a:pt x="15405" y="1736"/>
                  </a:lnTo>
                  <a:lnTo>
                    <a:pt x="15289" y="1803"/>
                  </a:lnTo>
                  <a:lnTo>
                    <a:pt x="15171" y="1865"/>
                  </a:lnTo>
                  <a:lnTo>
                    <a:pt x="15047" y="1921"/>
                  </a:lnTo>
                  <a:lnTo>
                    <a:pt x="14920" y="1971"/>
                  </a:lnTo>
                  <a:lnTo>
                    <a:pt x="14789" y="2014"/>
                  </a:lnTo>
                  <a:lnTo>
                    <a:pt x="14655" y="2049"/>
                  </a:lnTo>
                  <a:lnTo>
                    <a:pt x="14518" y="2079"/>
                  </a:lnTo>
                  <a:lnTo>
                    <a:pt x="14383" y="2107"/>
                  </a:lnTo>
                  <a:lnTo>
                    <a:pt x="14248" y="2131"/>
                  </a:lnTo>
                  <a:lnTo>
                    <a:pt x="14113" y="2154"/>
                  </a:lnTo>
                  <a:lnTo>
                    <a:pt x="13848" y="2195"/>
                  </a:lnTo>
                  <a:lnTo>
                    <a:pt x="13587" y="2236"/>
                  </a:lnTo>
                  <a:lnTo>
                    <a:pt x="13459" y="2255"/>
                  </a:lnTo>
                  <a:lnTo>
                    <a:pt x="13332" y="2276"/>
                  </a:lnTo>
                  <a:lnTo>
                    <a:pt x="13207" y="2298"/>
                  </a:lnTo>
                  <a:lnTo>
                    <a:pt x="13083" y="2321"/>
                  </a:lnTo>
                  <a:lnTo>
                    <a:pt x="12962" y="2347"/>
                  </a:lnTo>
                  <a:lnTo>
                    <a:pt x="12843" y="2375"/>
                  </a:lnTo>
                  <a:lnTo>
                    <a:pt x="12726" y="2406"/>
                  </a:lnTo>
                  <a:lnTo>
                    <a:pt x="12611" y="2441"/>
                  </a:lnTo>
                  <a:lnTo>
                    <a:pt x="12499" y="2480"/>
                  </a:lnTo>
                  <a:lnTo>
                    <a:pt x="12389" y="2522"/>
                  </a:lnTo>
                  <a:lnTo>
                    <a:pt x="12282" y="2570"/>
                  </a:lnTo>
                  <a:lnTo>
                    <a:pt x="12177" y="2623"/>
                  </a:lnTo>
                  <a:lnTo>
                    <a:pt x="12077" y="2681"/>
                  </a:lnTo>
                  <a:lnTo>
                    <a:pt x="11978" y="2746"/>
                  </a:lnTo>
                  <a:lnTo>
                    <a:pt x="11883" y="2816"/>
                  </a:lnTo>
                  <a:lnTo>
                    <a:pt x="11791" y="2895"/>
                  </a:lnTo>
                  <a:lnTo>
                    <a:pt x="11702" y="2980"/>
                  </a:lnTo>
                  <a:lnTo>
                    <a:pt x="11617" y="3074"/>
                  </a:lnTo>
                  <a:lnTo>
                    <a:pt x="11536" y="3175"/>
                  </a:lnTo>
                  <a:lnTo>
                    <a:pt x="11458" y="3285"/>
                  </a:lnTo>
                  <a:lnTo>
                    <a:pt x="11385" y="3405"/>
                  </a:lnTo>
                  <a:lnTo>
                    <a:pt x="11315" y="3534"/>
                  </a:lnTo>
                  <a:lnTo>
                    <a:pt x="11250" y="3673"/>
                  </a:lnTo>
                  <a:lnTo>
                    <a:pt x="11188" y="3823"/>
                  </a:lnTo>
                  <a:lnTo>
                    <a:pt x="11121" y="3972"/>
                  </a:lnTo>
                  <a:lnTo>
                    <a:pt x="11039" y="4108"/>
                  </a:lnTo>
                  <a:lnTo>
                    <a:pt x="10944" y="4233"/>
                  </a:lnTo>
                  <a:lnTo>
                    <a:pt x="10836" y="4347"/>
                  </a:lnTo>
                  <a:lnTo>
                    <a:pt x="10717" y="4452"/>
                  </a:lnTo>
                  <a:lnTo>
                    <a:pt x="10587" y="4547"/>
                  </a:lnTo>
                  <a:lnTo>
                    <a:pt x="10447" y="4633"/>
                  </a:lnTo>
                  <a:lnTo>
                    <a:pt x="10300" y="4711"/>
                  </a:lnTo>
                  <a:lnTo>
                    <a:pt x="10146" y="4782"/>
                  </a:lnTo>
                  <a:lnTo>
                    <a:pt x="9985" y="4847"/>
                  </a:lnTo>
                  <a:lnTo>
                    <a:pt x="9820" y="4905"/>
                  </a:lnTo>
                  <a:lnTo>
                    <a:pt x="9651" y="4959"/>
                  </a:lnTo>
                  <a:lnTo>
                    <a:pt x="9479" y="5008"/>
                  </a:lnTo>
                  <a:lnTo>
                    <a:pt x="9306" y="5053"/>
                  </a:lnTo>
                  <a:lnTo>
                    <a:pt x="9133" y="5095"/>
                  </a:lnTo>
                  <a:lnTo>
                    <a:pt x="8960" y="5136"/>
                  </a:lnTo>
                  <a:lnTo>
                    <a:pt x="8789" y="5175"/>
                  </a:lnTo>
                  <a:lnTo>
                    <a:pt x="8621" y="5212"/>
                  </a:lnTo>
                  <a:lnTo>
                    <a:pt x="8456" y="5250"/>
                  </a:lnTo>
                  <a:lnTo>
                    <a:pt x="8297" y="5288"/>
                  </a:lnTo>
                  <a:lnTo>
                    <a:pt x="8144" y="5327"/>
                  </a:lnTo>
                  <a:lnTo>
                    <a:pt x="7999" y="5369"/>
                  </a:lnTo>
                  <a:lnTo>
                    <a:pt x="7861" y="5413"/>
                  </a:lnTo>
                  <a:lnTo>
                    <a:pt x="7733" y="5460"/>
                  </a:lnTo>
                  <a:lnTo>
                    <a:pt x="7617" y="5512"/>
                  </a:lnTo>
                  <a:lnTo>
                    <a:pt x="7511" y="5569"/>
                  </a:lnTo>
                  <a:lnTo>
                    <a:pt x="7419" y="5631"/>
                  </a:lnTo>
                  <a:lnTo>
                    <a:pt x="7341" y="5700"/>
                  </a:lnTo>
                  <a:lnTo>
                    <a:pt x="7278" y="5775"/>
                  </a:lnTo>
                  <a:lnTo>
                    <a:pt x="7231" y="5858"/>
                  </a:lnTo>
                  <a:lnTo>
                    <a:pt x="7201" y="5949"/>
                  </a:lnTo>
                  <a:lnTo>
                    <a:pt x="7190" y="6050"/>
                  </a:lnTo>
                  <a:lnTo>
                    <a:pt x="7185" y="6155"/>
                  </a:lnTo>
                  <a:lnTo>
                    <a:pt x="7175" y="6257"/>
                  </a:lnTo>
                  <a:lnTo>
                    <a:pt x="7160" y="6358"/>
                  </a:lnTo>
                  <a:lnTo>
                    <a:pt x="7140" y="6457"/>
                  </a:lnTo>
                  <a:lnTo>
                    <a:pt x="7114" y="6554"/>
                  </a:lnTo>
                  <a:lnTo>
                    <a:pt x="7083" y="6651"/>
                  </a:lnTo>
                  <a:lnTo>
                    <a:pt x="7047" y="6744"/>
                  </a:lnTo>
                  <a:lnTo>
                    <a:pt x="7006" y="6835"/>
                  </a:lnTo>
                  <a:lnTo>
                    <a:pt x="6959" y="6925"/>
                  </a:lnTo>
                  <a:lnTo>
                    <a:pt x="6908" y="7012"/>
                  </a:lnTo>
                  <a:lnTo>
                    <a:pt x="6852" y="7096"/>
                  </a:lnTo>
                  <a:lnTo>
                    <a:pt x="6789" y="7180"/>
                  </a:lnTo>
                  <a:lnTo>
                    <a:pt x="6723" y="7260"/>
                  </a:lnTo>
                  <a:lnTo>
                    <a:pt x="6650" y="7337"/>
                  </a:lnTo>
                  <a:lnTo>
                    <a:pt x="6572" y="7413"/>
                  </a:lnTo>
                  <a:lnTo>
                    <a:pt x="6490" y="7486"/>
                  </a:lnTo>
                  <a:lnTo>
                    <a:pt x="6403" y="7556"/>
                  </a:lnTo>
                  <a:lnTo>
                    <a:pt x="6310" y="7624"/>
                  </a:lnTo>
                  <a:lnTo>
                    <a:pt x="6213" y="7689"/>
                  </a:lnTo>
                  <a:lnTo>
                    <a:pt x="6110" y="7751"/>
                  </a:lnTo>
                  <a:lnTo>
                    <a:pt x="6002" y="7810"/>
                  </a:lnTo>
                  <a:lnTo>
                    <a:pt x="5889" y="7866"/>
                  </a:lnTo>
                  <a:lnTo>
                    <a:pt x="5772" y="7919"/>
                  </a:lnTo>
                  <a:lnTo>
                    <a:pt x="5649" y="7970"/>
                  </a:lnTo>
                  <a:lnTo>
                    <a:pt x="5522" y="8018"/>
                  </a:lnTo>
                  <a:lnTo>
                    <a:pt x="5389" y="8061"/>
                  </a:lnTo>
                  <a:lnTo>
                    <a:pt x="5252" y="8102"/>
                  </a:lnTo>
                  <a:lnTo>
                    <a:pt x="5110" y="8140"/>
                  </a:lnTo>
                  <a:lnTo>
                    <a:pt x="4962" y="8174"/>
                  </a:lnTo>
                  <a:lnTo>
                    <a:pt x="4810" y="8205"/>
                  </a:lnTo>
                  <a:lnTo>
                    <a:pt x="4653" y="8232"/>
                  </a:lnTo>
                  <a:lnTo>
                    <a:pt x="4491" y="8257"/>
                  </a:lnTo>
                  <a:lnTo>
                    <a:pt x="4410" y="8267"/>
                  </a:lnTo>
                  <a:lnTo>
                    <a:pt x="4326" y="8278"/>
                  </a:lnTo>
                  <a:lnTo>
                    <a:pt x="4242" y="8288"/>
                  </a:lnTo>
                  <a:lnTo>
                    <a:pt x="4156" y="8296"/>
                  </a:lnTo>
                  <a:lnTo>
                    <a:pt x="4069" y="8304"/>
                  </a:lnTo>
                  <a:lnTo>
                    <a:pt x="3980" y="8313"/>
                  </a:lnTo>
                  <a:lnTo>
                    <a:pt x="3892" y="8320"/>
                  </a:lnTo>
                  <a:lnTo>
                    <a:pt x="3801" y="8328"/>
                  </a:lnTo>
                  <a:lnTo>
                    <a:pt x="3710" y="8335"/>
                  </a:lnTo>
                  <a:lnTo>
                    <a:pt x="3618" y="8341"/>
                  </a:lnTo>
                  <a:lnTo>
                    <a:pt x="3525" y="8347"/>
                  </a:lnTo>
                  <a:lnTo>
                    <a:pt x="3431" y="8353"/>
                  </a:lnTo>
                  <a:lnTo>
                    <a:pt x="3336" y="8357"/>
                  </a:lnTo>
                  <a:lnTo>
                    <a:pt x="3242" y="8363"/>
                  </a:lnTo>
                  <a:lnTo>
                    <a:pt x="3147" y="8367"/>
                  </a:lnTo>
                  <a:lnTo>
                    <a:pt x="3052" y="8371"/>
                  </a:lnTo>
                  <a:lnTo>
                    <a:pt x="3053" y="8371"/>
                  </a:lnTo>
                  <a:lnTo>
                    <a:pt x="2642" y="8399"/>
                  </a:lnTo>
                  <a:lnTo>
                    <a:pt x="0" y="8424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1" name="任意多边形: 形状 20"/>
            <p:cNvSpPr>
              <a:spLocks/>
            </p:cNvSpPr>
            <p:nvPr/>
          </p:nvSpPr>
          <p:spPr bwMode="auto">
            <a:xfrm>
              <a:off x="7636375" y="1482842"/>
              <a:ext cx="821825" cy="642938"/>
            </a:xfrm>
            <a:custGeom>
              <a:avLst/>
              <a:gdLst>
                <a:gd name="T0" fmla="*/ 1471 w 1643"/>
                <a:gd name="T1" fmla="*/ 199 h 1621"/>
                <a:gd name="T2" fmla="*/ 1553 w 1643"/>
                <a:gd name="T3" fmla="*/ 106 h 1621"/>
                <a:gd name="T4" fmla="*/ 1610 w 1643"/>
                <a:gd name="T5" fmla="*/ 40 h 1621"/>
                <a:gd name="T6" fmla="*/ 1639 w 1643"/>
                <a:gd name="T7" fmla="*/ 4 h 1621"/>
                <a:gd name="T8" fmla="*/ 1637 w 1643"/>
                <a:gd name="T9" fmla="*/ 14 h 1621"/>
                <a:gd name="T10" fmla="*/ 1585 w 1643"/>
                <a:gd name="T11" fmla="*/ 113 h 1621"/>
                <a:gd name="T12" fmla="*/ 1513 w 1643"/>
                <a:gd name="T13" fmla="*/ 240 h 1621"/>
                <a:gd name="T14" fmla="*/ 1449 w 1643"/>
                <a:gd name="T15" fmla="*/ 346 h 1621"/>
                <a:gd name="T16" fmla="*/ 1373 w 1643"/>
                <a:gd name="T17" fmla="*/ 466 h 1621"/>
                <a:gd name="T18" fmla="*/ 1286 w 1643"/>
                <a:gd name="T19" fmla="*/ 596 h 1621"/>
                <a:gd name="T20" fmla="*/ 1142 w 1643"/>
                <a:gd name="T21" fmla="*/ 750 h 1621"/>
                <a:gd name="T22" fmla="*/ 944 w 1643"/>
                <a:gd name="T23" fmla="*/ 922 h 1621"/>
                <a:gd name="T24" fmla="*/ 746 w 1643"/>
                <a:gd name="T25" fmla="*/ 1088 h 1621"/>
                <a:gd name="T26" fmla="*/ 558 w 1643"/>
                <a:gd name="T27" fmla="*/ 1242 h 1621"/>
                <a:gd name="T28" fmla="*/ 388 w 1643"/>
                <a:gd name="T29" fmla="*/ 1379 h 1621"/>
                <a:gd name="T30" fmla="*/ 246 w 1643"/>
                <a:gd name="T31" fmla="*/ 1491 h 1621"/>
                <a:gd name="T32" fmla="*/ 142 w 1643"/>
                <a:gd name="T33" fmla="*/ 1571 h 1621"/>
                <a:gd name="T34" fmla="*/ 86 w 1643"/>
                <a:gd name="T35" fmla="*/ 1615 h 1621"/>
                <a:gd name="T36" fmla="*/ 0 w 1643"/>
                <a:gd name="T37" fmla="*/ 1582 h 1621"/>
                <a:gd name="T38" fmla="*/ 24 w 1643"/>
                <a:gd name="T39" fmla="*/ 1564 h 1621"/>
                <a:gd name="T40" fmla="*/ 91 w 1643"/>
                <a:gd name="T41" fmla="*/ 1513 h 1621"/>
                <a:gd name="T42" fmla="*/ 192 w 1643"/>
                <a:gd name="T43" fmla="*/ 1435 h 1621"/>
                <a:gd name="T44" fmla="*/ 319 w 1643"/>
                <a:gd name="T45" fmla="*/ 1336 h 1621"/>
                <a:gd name="T46" fmla="*/ 463 w 1643"/>
                <a:gd name="T47" fmla="*/ 1222 h 1621"/>
                <a:gd name="T48" fmla="*/ 617 w 1643"/>
                <a:gd name="T49" fmla="*/ 1097 h 1621"/>
                <a:gd name="T50" fmla="*/ 772 w 1643"/>
                <a:gd name="T51" fmla="*/ 968 h 1621"/>
                <a:gd name="T52" fmla="*/ 919 w 1643"/>
                <a:gd name="T53" fmla="*/ 840 h 1621"/>
                <a:gd name="T54" fmla="*/ 985 w 1643"/>
                <a:gd name="T55" fmla="*/ 778 h 1621"/>
                <a:gd name="T56" fmla="*/ 1048 w 1643"/>
                <a:gd name="T57" fmla="*/ 718 h 1621"/>
                <a:gd name="T58" fmla="*/ 1154 w 1643"/>
                <a:gd name="T59" fmla="*/ 607 h 1621"/>
                <a:gd name="T60" fmla="*/ 1241 w 1643"/>
                <a:gd name="T61" fmla="*/ 507 h 1621"/>
                <a:gd name="T62" fmla="*/ 1310 w 1643"/>
                <a:gd name="T63" fmla="*/ 421 h 1621"/>
                <a:gd name="T64" fmla="*/ 1360 w 1643"/>
                <a:gd name="T65" fmla="*/ 350 h 1621"/>
                <a:gd name="T66" fmla="*/ 1394 w 1643"/>
                <a:gd name="T67" fmla="*/ 298 h 1621"/>
                <a:gd name="T68" fmla="*/ 1420 w 1643"/>
                <a:gd name="T69" fmla="*/ 253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3" h="1621">
                  <a:moveTo>
                    <a:pt x="1420" y="253"/>
                  </a:moveTo>
                  <a:lnTo>
                    <a:pt x="1471" y="199"/>
                  </a:lnTo>
                  <a:lnTo>
                    <a:pt x="1515" y="149"/>
                  </a:lnTo>
                  <a:lnTo>
                    <a:pt x="1553" y="106"/>
                  </a:lnTo>
                  <a:lnTo>
                    <a:pt x="1585" y="70"/>
                  </a:lnTo>
                  <a:lnTo>
                    <a:pt x="1610" y="40"/>
                  </a:lnTo>
                  <a:lnTo>
                    <a:pt x="1628" y="18"/>
                  </a:lnTo>
                  <a:lnTo>
                    <a:pt x="1639" y="4"/>
                  </a:lnTo>
                  <a:lnTo>
                    <a:pt x="1643" y="0"/>
                  </a:lnTo>
                  <a:lnTo>
                    <a:pt x="1637" y="14"/>
                  </a:lnTo>
                  <a:lnTo>
                    <a:pt x="1618" y="52"/>
                  </a:lnTo>
                  <a:lnTo>
                    <a:pt x="1585" y="113"/>
                  </a:lnTo>
                  <a:lnTo>
                    <a:pt x="1540" y="194"/>
                  </a:lnTo>
                  <a:lnTo>
                    <a:pt x="1513" y="240"/>
                  </a:lnTo>
                  <a:lnTo>
                    <a:pt x="1483" y="292"/>
                  </a:lnTo>
                  <a:lnTo>
                    <a:pt x="1449" y="346"/>
                  </a:lnTo>
                  <a:lnTo>
                    <a:pt x="1414" y="404"/>
                  </a:lnTo>
                  <a:lnTo>
                    <a:pt x="1373" y="466"/>
                  </a:lnTo>
                  <a:lnTo>
                    <a:pt x="1331" y="530"/>
                  </a:lnTo>
                  <a:lnTo>
                    <a:pt x="1286" y="596"/>
                  </a:lnTo>
                  <a:lnTo>
                    <a:pt x="1237" y="664"/>
                  </a:lnTo>
                  <a:lnTo>
                    <a:pt x="1142" y="750"/>
                  </a:lnTo>
                  <a:lnTo>
                    <a:pt x="1043" y="836"/>
                  </a:lnTo>
                  <a:lnTo>
                    <a:pt x="944" y="922"/>
                  </a:lnTo>
                  <a:lnTo>
                    <a:pt x="845" y="1006"/>
                  </a:lnTo>
                  <a:lnTo>
                    <a:pt x="746" y="1088"/>
                  </a:lnTo>
                  <a:lnTo>
                    <a:pt x="650" y="1167"/>
                  </a:lnTo>
                  <a:lnTo>
                    <a:pt x="558" y="1242"/>
                  </a:lnTo>
                  <a:lnTo>
                    <a:pt x="469" y="1313"/>
                  </a:lnTo>
                  <a:lnTo>
                    <a:pt x="388" y="1379"/>
                  </a:lnTo>
                  <a:lnTo>
                    <a:pt x="313" y="1438"/>
                  </a:lnTo>
                  <a:lnTo>
                    <a:pt x="246" y="1491"/>
                  </a:lnTo>
                  <a:lnTo>
                    <a:pt x="189" y="1535"/>
                  </a:lnTo>
                  <a:lnTo>
                    <a:pt x="142" y="1571"/>
                  </a:lnTo>
                  <a:lnTo>
                    <a:pt x="108" y="1599"/>
                  </a:lnTo>
                  <a:lnTo>
                    <a:pt x="86" y="1615"/>
                  </a:lnTo>
                  <a:lnTo>
                    <a:pt x="79" y="1621"/>
                  </a:lnTo>
                  <a:lnTo>
                    <a:pt x="0" y="1582"/>
                  </a:lnTo>
                  <a:lnTo>
                    <a:pt x="6" y="1576"/>
                  </a:lnTo>
                  <a:lnTo>
                    <a:pt x="24" y="1564"/>
                  </a:lnTo>
                  <a:lnTo>
                    <a:pt x="53" y="1542"/>
                  </a:lnTo>
                  <a:lnTo>
                    <a:pt x="91" y="1513"/>
                  </a:lnTo>
                  <a:lnTo>
                    <a:pt x="137" y="1477"/>
                  </a:lnTo>
                  <a:lnTo>
                    <a:pt x="192" y="1435"/>
                  </a:lnTo>
                  <a:lnTo>
                    <a:pt x="252" y="1388"/>
                  </a:lnTo>
                  <a:lnTo>
                    <a:pt x="319" y="1336"/>
                  </a:lnTo>
                  <a:lnTo>
                    <a:pt x="389" y="1280"/>
                  </a:lnTo>
                  <a:lnTo>
                    <a:pt x="463" y="1222"/>
                  </a:lnTo>
                  <a:lnTo>
                    <a:pt x="539" y="1161"/>
                  </a:lnTo>
                  <a:lnTo>
                    <a:pt x="617" y="1097"/>
                  </a:lnTo>
                  <a:lnTo>
                    <a:pt x="694" y="1033"/>
                  </a:lnTo>
                  <a:lnTo>
                    <a:pt x="772" y="968"/>
                  </a:lnTo>
                  <a:lnTo>
                    <a:pt x="847" y="904"/>
                  </a:lnTo>
                  <a:lnTo>
                    <a:pt x="919" y="840"/>
                  </a:lnTo>
                  <a:lnTo>
                    <a:pt x="952" y="808"/>
                  </a:lnTo>
                  <a:lnTo>
                    <a:pt x="985" y="778"/>
                  </a:lnTo>
                  <a:lnTo>
                    <a:pt x="1017" y="748"/>
                  </a:lnTo>
                  <a:lnTo>
                    <a:pt x="1048" y="718"/>
                  </a:lnTo>
                  <a:lnTo>
                    <a:pt x="1104" y="661"/>
                  </a:lnTo>
                  <a:lnTo>
                    <a:pt x="1154" y="607"/>
                  </a:lnTo>
                  <a:lnTo>
                    <a:pt x="1201" y="555"/>
                  </a:lnTo>
                  <a:lnTo>
                    <a:pt x="1241" y="507"/>
                  </a:lnTo>
                  <a:lnTo>
                    <a:pt x="1278" y="462"/>
                  </a:lnTo>
                  <a:lnTo>
                    <a:pt x="1310" y="421"/>
                  </a:lnTo>
                  <a:lnTo>
                    <a:pt x="1336" y="384"/>
                  </a:lnTo>
                  <a:lnTo>
                    <a:pt x="1360" y="350"/>
                  </a:lnTo>
                  <a:lnTo>
                    <a:pt x="1379" y="322"/>
                  </a:lnTo>
                  <a:lnTo>
                    <a:pt x="1394" y="298"/>
                  </a:lnTo>
                  <a:lnTo>
                    <a:pt x="1414" y="265"/>
                  </a:lnTo>
                  <a:lnTo>
                    <a:pt x="1420" y="253"/>
                  </a:lnTo>
                  <a:lnTo>
                    <a:pt x="1420" y="25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2" name="任意多边形: 形状 21"/>
            <p:cNvSpPr>
              <a:spLocks/>
            </p:cNvSpPr>
            <p:nvPr/>
          </p:nvSpPr>
          <p:spPr bwMode="auto">
            <a:xfrm>
              <a:off x="0" y="4507030"/>
              <a:ext cx="1624155" cy="101204"/>
            </a:xfrm>
            <a:custGeom>
              <a:avLst/>
              <a:gdLst>
                <a:gd name="T0" fmla="*/ 0 w 3248"/>
                <a:gd name="T1" fmla="*/ 255 h 255"/>
                <a:gd name="T2" fmla="*/ 0 w 3248"/>
                <a:gd name="T3" fmla="*/ 91 h 255"/>
                <a:gd name="T4" fmla="*/ 18 w 3248"/>
                <a:gd name="T5" fmla="*/ 91 h 255"/>
                <a:gd name="T6" fmla="*/ 70 w 3248"/>
                <a:gd name="T7" fmla="*/ 91 h 255"/>
                <a:gd name="T8" fmla="*/ 152 w 3248"/>
                <a:gd name="T9" fmla="*/ 90 h 255"/>
                <a:gd name="T10" fmla="*/ 260 w 3248"/>
                <a:gd name="T11" fmla="*/ 89 h 255"/>
                <a:gd name="T12" fmla="*/ 391 w 3248"/>
                <a:gd name="T13" fmla="*/ 88 h 255"/>
                <a:gd name="T14" fmla="*/ 541 w 3248"/>
                <a:gd name="T15" fmla="*/ 86 h 255"/>
                <a:gd name="T16" fmla="*/ 707 w 3248"/>
                <a:gd name="T17" fmla="*/ 83 h 255"/>
                <a:gd name="T18" fmla="*/ 884 w 3248"/>
                <a:gd name="T19" fmla="*/ 81 h 255"/>
                <a:gd name="T20" fmla="*/ 1069 w 3248"/>
                <a:gd name="T21" fmla="*/ 78 h 255"/>
                <a:gd name="T22" fmla="*/ 1258 w 3248"/>
                <a:gd name="T23" fmla="*/ 75 h 255"/>
                <a:gd name="T24" fmla="*/ 1449 w 3248"/>
                <a:gd name="T25" fmla="*/ 72 h 255"/>
                <a:gd name="T26" fmla="*/ 1635 w 3248"/>
                <a:gd name="T27" fmla="*/ 69 h 255"/>
                <a:gd name="T28" fmla="*/ 1815 w 3248"/>
                <a:gd name="T29" fmla="*/ 64 h 255"/>
                <a:gd name="T30" fmla="*/ 1984 w 3248"/>
                <a:gd name="T31" fmla="*/ 59 h 255"/>
                <a:gd name="T32" fmla="*/ 2138 w 3248"/>
                <a:gd name="T33" fmla="*/ 55 h 255"/>
                <a:gd name="T34" fmla="*/ 2275 w 3248"/>
                <a:gd name="T35" fmla="*/ 50 h 255"/>
                <a:gd name="T36" fmla="*/ 2396 w 3248"/>
                <a:gd name="T37" fmla="*/ 43 h 255"/>
                <a:gd name="T38" fmla="*/ 2509 w 3248"/>
                <a:gd name="T39" fmla="*/ 39 h 255"/>
                <a:gd name="T40" fmla="*/ 2612 w 3248"/>
                <a:gd name="T41" fmla="*/ 34 h 255"/>
                <a:gd name="T42" fmla="*/ 2706 w 3248"/>
                <a:gd name="T43" fmla="*/ 29 h 255"/>
                <a:gd name="T44" fmla="*/ 2791 w 3248"/>
                <a:gd name="T45" fmla="*/ 24 h 255"/>
                <a:gd name="T46" fmla="*/ 2868 w 3248"/>
                <a:gd name="T47" fmla="*/ 21 h 255"/>
                <a:gd name="T48" fmla="*/ 2936 w 3248"/>
                <a:gd name="T49" fmla="*/ 17 h 255"/>
                <a:gd name="T50" fmla="*/ 2996 w 3248"/>
                <a:gd name="T51" fmla="*/ 14 h 255"/>
                <a:gd name="T52" fmla="*/ 3048 w 3248"/>
                <a:gd name="T53" fmla="*/ 10 h 255"/>
                <a:gd name="T54" fmla="*/ 3092 w 3248"/>
                <a:gd name="T55" fmla="*/ 7 h 255"/>
                <a:gd name="T56" fmla="*/ 3129 w 3248"/>
                <a:gd name="T57" fmla="*/ 5 h 255"/>
                <a:gd name="T58" fmla="*/ 3160 w 3248"/>
                <a:gd name="T59" fmla="*/ 3 h 255"/>
                <a:gd name="T60" fmla="*/ 3182 w 3248"/>
                <a:gd name="T61" fmla="*/ 2 h 255"/>
                <a:gd name="T62" fmla="*/ 3198 w 3248"/>
                <a:gd name="T63" fmla="*/ 1 h 255"/>
                <a:gd name="T64" fmla="*/ 3207 w 3248"/>
                <a:gd name="T65" fmla="*/ 0 h 255"/>
                <a:gd name="T66" fmla="*/ 3211 w 3248"/>
                <a:gd name="T67" fmla="*/ 0 h 255"/>
                <a:gd name="T68" fmla="*/ 3247 w 3248"/>
                <a:gd name="T69" fmla="*/ 159 h 255"/>
                <a:gd name="T70" fmla="*/ 3248 w 3248"/>
                <a:gd name="T71" fmla="*/ 159 h 255"/>
                <a:gd name="T72" fmla="*/ 3248 w 3248"/>
                <a:gd name="T73" fmla="*/ 160 h 255"/>
                <a:gd name="T74" fmla="*/ 3237 w 3248"/>
                <a:gd name="T75" fmla="*/ 161 h 255"/>
                <a:gd name="T76" fmla="*/ 3211 w 3248"/>
                <a:gd name="T77" fmla="*/ 163 h 255"/>
                <a:gd name="T78" fmla="*/ 3197 w 3248"/>
                <a:gd name="T79" fmla="*/ 163 h 255"/>
                <a:gd name="T80" fmla="*/ 3155 w 3248"/>
                <a:gd name="T81" fmla="*/ 166 h 255"/>
                <a:gd name="T82" fmla="*/ 3086 w 3248"/>
                <a:gd name="T83" fmla="*/ 169 h 255"/>
                <a:gd name="T84" fmla="*/ 2991 w 3248"/>
                <a:gd name="T85" fmla="*/ 174 h 255"/>
                <a:gd name="T86" fmla="*/ 2869 w 3248"/>
                <a:gd name="T87" fmla="*/ 181 h 255"/>
                <a:gd name="T88" fmla="*/ 2723 w 3248"/>
                <a:gd name="T89" fmla="*/ 187 h 255"/>
                <a:gd name="T90" fmla="*/ 2552 w 3248"/>
                <a:gd name="T91" fmla="*/ 195 h 255"/>
                <a:gd name="T92" fmla="*/ 2356 w 3248"/>
                <a:gd name="T93" fmla="*/ 202 h 255"/>
                <a:gd name="T94" fmla="*/ 2137 w 3248"/>
                <a:gd name="T95" fmla="*/ 210 h 255"/>
                <a:gd name="T96" fmla="*/ 1895 w 3248"/>
                <a:gd name="T97" fmla="*/ 218 h 255"/>
                <a:gd name="T98" fmla="*/ 1632 w 3248"/>
                <a:gd name="T99" fmla="*/ 226 h 255"/>
                <a:gd name="T100" fmla="*/ 1346 w 3248"/>
                <a:gd name="T101" fmla="*/ 234 h 255"/>
                <a:gd name="T102" fmla="*/ 1040 w 3248"/>
                <a:gd name="T103" fmla="*/ 240 h 255"/>
                <a:gd name="T104" fmla="*/ 713 w 3248"/>
                <a:gd name="T105" fmla="*/ 246 h 255"/>
                <a:gd name="T106" fmla="*/ 366 w 3248"/>
                <a:gd name="T107" fmla="*/ 252 h 255"/>
                <a:gd name="T108" fmla="*/ 0 w 3248"/>
                <a:gd name="T10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48" h="255">
                  <a:moveTo>
                    <a:pt x="0" y="255"/>
                  </a:moveTo>
                  <a:lnTo>
                    <a:pt x="0" y="91"/>
                  </a:lnTo>
                  <a:lnTo>
                    <a:pt x="18" y="91"/>
                  </a:lnTo>
                  <a:lnTo>
                    <a:pt x="70" y="91"/>
                  </a:lnTo>
                  <a:lnTo>
                    <a:pt x="152" y="90"/>
                  </a:lnTo>
                  <a:lnTo>
                    <a:pt x="260" y="89"/>
                  </a:lnTo>
                  <a:lnTo>
                    <a:pt x="391" y="88"/>
                  </a:lnTo>
                  <a:lnTo>
                    <a:pt x="541" y="86"/>
                  </a:lnTo>
                  <a:lnTo>
                    <a:pt x="707" y="83"/>
                  </a:lnTo>
                  <a:lnTo>
                    <a:pt x="884" y="81"/>
                  </a:lnTo>
                  <a:lnTo>
                    <a:pt x="1069" y="78"/>
                  </a:lnTo>
                  <a:lnTo>
                    <a:pt x="1258" y="75"/>
                  </a:lnTo>
                  <a:lnTo>
                    <a:pt x="1449" y="72"/>
                  </a:lnTo>
                  <a:lnTo>
                    <a:pt x="1635" y="69"/>
                  </a:lnTo>
                  <a:lnTo>
                    <a:pt x="1815" y="64"/>
                  </a:lnTo>
                  <a:lnTo>
                    <a:pt x="1984" y="59"/>
                  </a:lnTo>
                  <a:lnTo>
                    <a:pt x="2138" y="55"/>
                  </a:lnTo>
                  <a:lnTo>
                    <a:pt x="2275" y="50"/>
                  </a:lnTo>
                  <a:lnTo>
                    <a:pt x="2396" y="43"/>
                  </a:lnTo>
                  <a:lnTo>
                    <a:pt x="2509" y="39"/>
                  </a:lnTo>
                  <a:lnTo>
                    <a:pt x="2612" y="34"/>
                  </a:lnTo>
                  <a:lnTo>
                    <a:pt x="2706" y="29"/>
                  </a:lnTo>
                  <a:lnTo>
                    <a:pt x="2791" y="24"/>
                  </a:lnTo>
                  <a:lnTo>
                    <a:pt x="2868" y="21"/>
                  </a:lnTo>
                  <a:lnTo>
                    <a:pt x="2936" y="17"/>
                  </a:lnTo>
                  <a:lnTo>
                    <a:pt x="2996" y="14"/>
                  </a:lnTo>
                  <a:lnTo>
                    <a:pt x="3048" y="10"/>
                  </a:lnTo>
                  <a:lnTo>
                    <a:pt x="3092" y="7"/>
                  </a:lnTo>
                  <a:lnTo>
                    <a:pt x="3129" y="5"/>
                  </a:lnTo>
                  <a:lnTo>
                    <a:pt x="3160" y="3"/>
                  </a:lnTo>
                  <a:lnTo>
                    <a:pt x="3182" y="2"/>
                  </a:lnTo>
                  <a:lnTo>
                    <a:pt x="3198" y="1"/>
                  </a:lnTo>
                  <a:lnTo>
                    <a:pt x="3207" y="0"/>
                  </a:lnTo>
                  <a:lnTo>
                    <a:pt x="3211" y="0"/>
                  </a:lnTo>
                  <a:lnTo>
                    <a:pt x="3247" y="159"/>
                  </a:lnTo>
                  <a:lnTo>
                    <a:pt x="3248" y="159"/>
                  </a:lnTo>
                  <a:lnTo>
                    <a:pt x="3248" y="160"/>
                  </a:lnTo>
                  <a:lnTo>
                    <a:pt x="3237" y="161"/>
                  </a:lnTo>
                  <a:lnTo>
                    <a:pt x="3211" y="163"/>
                  </a:lnTo>
                  <a:lnTo>
                    <a:pt x="3197" y="163"/>
                  </a:lnTo>
                  <a:lnTo>
                    <a:pt x="3155" y="166"/>
                  </a:lnTo>
                  <a:lnTo>
                    <a:pt x="3086" y="169"/>
                  </a:lnTo>
                  <a:lnTo>
                    <a:pt x="2991" y="174"/>
                  </a:lnTo>
                  <a:lnTo>
                    <a:pt x="2869" y="181"/>
                  </a:lnTo>
                  <a:lnTo>
                    <a:pt x="2723" y="187"/>
                  </a:lnTo>
                  <a:lnTo>
                    <a:pt x="2552" y="195"/>
                  </a:lnTo>
                  <a:lnTo>
                    <a:pt x="2356" y="202"/>
                  </a:lnTo>
                  <a:lnTo>
                    <a:pt x="2137" y="210"/>
                  </a:lnTo>
                  <a:lnTo>
                    <a:pt x="1895" y="218"/>
                  </a:lnTo>
                  <a:lnTo>
                    <a:pt x="1632" y="226"/>
                  </a:lnTo>
                  <a:lnTo>
                    <a:pt x="1346" y="234"/>
                  </a:lnTo>
                  <a:lnTo>
                    <a:pt x="1040" y="240"/>
                  </a:lnTo>
                  <a:lnTo>
                    <a:pt x="713" y="246"/>
                  </a:lnTo>
                  <a:lnTo>
                    <a:pt x="366" y="252"/>
                  </a:lnTo>
                  <a:lnTo>
                    <a:pt x="0" y="25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3" name="任意多边形: 形状 22"/>
            <p:cNvSpPr>
              <a:spLocks/>
            </p:cNvSpPr>
            <p:nvPr/>
          </p:nvSpPr>
          <p:spPr bwMode="auto">
            <a:xfrm>
              <a:off x="1775622" y="4001014"/>
              <a:ext cx="1379706" cy="560785"/>
            </a:xfrm>
            <a:custGeom>
              <a:avLst/>
              <a:gdLst>
                <a:gd name="T0" fmla="*/ 137 w 2761"/>
                <a:gd name="T1" fmla="*/ 1408 h 1414"/>
                <a:gd name="T2" fmla="*/ 354 w 2761"/>
                <a:gd name="T3" fmla="*/ 1391 h 1414"/>
                <a:gd name="T4" fmla="*/ 538 w 2761"/>
                <a:gd name="T5" fmla="*/ 1372 h 1414"/>
                <a:gd name="T6" fmla="*/ 669 w 2761"/>
                <a:gd name="T7" fmla="*/ 1357 h 1414"/>
                <a:gd name="T8" fmla="*/ 804 w 2761"/>
                <a:gd name="T9" fmla="*/ 1338 h 1414"/>
                <a:gd name="T10" fmla="*/ 941 w 2761"/>
                <a:gd name="T11" fmla="*/ 1317 h 1414"/>
                <a:gd name="T12" fmla="*/ 1080 w 2761"/>
                <a:gd name="T13" fmla="*/ 1292 h 1414"/>
                <a:gd name="T14" fmla="*/ 1219 w 2761"/>
                <a:gd name="T15" fmla="*/ 1263 h 1414"/>
                <a:gd name="T16" fmla="*/ 1357 w 2761"/>
                <a:gd name="T17" fmla="*/ 1230 h 1414"/>
                <a:gd name="T18" fmla="*/ 1493 w 2761"/>
                <a:gd name="T19" fmla="*/ 1194 h 1414"/>
                <a:gd name="T20" fmla="*/ 1624 w 2761"/>
                <a:gd name="T21" fmla="*/ 1153 h 1414"/>
                <a:gd name="T22" fmla="*/ 1751 w 2761"/>
                <a:gd name="T23" fmla="*/ 1108 h 1414"/>
                <a:gd name="T24" fmla="*/ 1872 w 2761"/>
                <a:gd name="T25" fmla="*/ 1057 h 1414"/>
                <a:gd name="T26" fmla="*/ 1984 w 2761"/>
                <a:gd name="T27" fmla="*/ 1001 h 1414"/>
                <a:gd name="T28" fmla="*/ 2105 w 2761"/>
                <a:gd name="T29" fmla="*/ 929 h 1414"/>
                <a:gd name="T30" fmla="*/ 2228 w 2761"/>
                <a:gd name="T31" fmla="*/ 846 h 1414"/>
                <a:gd name="T32" fmla="*/ 2334 w 2761"/>
                <a:gd name="T33" fmla="*/ 764 h 1414"/>
                <a:gd name="T34" fmla="*/ 2426 w 2761"/>
                <a:gd name="T35" fmla="*/ 682 h 1414"/>
                <a:gd name="T36" fmla="*/ 2503 w 2761"/>
                <a:gd name="T37" fmla="*/ 604 h 1414"/>
                <a:gd name="T38" fmla="*/ 2567 w 2761"/>
                <a:gd name="T39" fmla="*/ 528 h 1414"/>
                <a:gd name="T40" fmla="*/ 2620 w 2761"/>
                <a:gd name="T41" fmla="*/ 455 h 1414"/>
                <a:gd name="T42" fmla="*/ 2662 w 2761"/>
                <a:gd name="T43" fmla="*/ 386 h 1414"/>
                <a:gd name="T44" fmla="*/ 2695 w 2761"/>
                <a:gd name="T45" fmla="*/ 323 h 1414"/>
                <a:gd name="T46" fmla="*/ 2720 w 2761"/>
                <a:gd name="T47" fmla="*/ 264 h 1414"/>
                <a:gd name="T48" fmla="*/ 2737 w 2761"/>
                <a:gd name="T49" fmla="*/ 213 h 1414"/>
                <a:gd name="T50" fmla="*/ 2749 w 2761"/>
                <a:gd name="T51" fmla="*/ 167 h 1414"/>
                <a:gd name="T52" fmla="*/ 2758 w 2761"/>
                <a:gd name="T53" fmla="*/ 114 h 1414"/>
                <a:gd name="T54" fmla="*/ 2761 w 2761"/>
                <a:gd name="T55" fmla="*/ 74 h 1414"/>
                <a:gd name="T56" fmla="*/ 2613 w 2761"/>
                <a:gd name="T57" fmla="*/ 0 h 1414"/>
                <a:gd name="T58" fmla="*/ 2604 w 2761"/>
                <a:gd name="T59" fmla="*/ 30 h 1414"/>
                <a:gd name="T60" fmla="*/ 2571 w 2761"/>
                <a:gd name="T61" fmla="*/ 109 h 1414"/>
                <a:gd name="T62" fmla="*/ 2544 w 2761"/>
                <a:gd name="T63" fmla="*/ 164 h 1414"/>
                <a:gd name="T64" fmla="*/ 2510 w 2761"/>
                <a:gd name="T65" fmla="*/ 226 h 1414"/>
                <a:gd name="T66" fmla="*/ 2466 w 2761"/>
                <a:gd name="T67" fmla="*/ 296 h 1414"/>
                <a:gd name="T68" fmla="*/ 2413 w 2761"/>
                <a:gd name="T69" fmla="*/ 371 h 1414"/>
                <a:gd name="T70" fmla="*/ 2351 w 2761"/>
                <a:gd name="T71" fmla="*/ 450 h 1414"/>
                <a:gd name="T72" fmla="*/ 2277 w 2761"/>
                <a:gd name="T73" fmla="*/ 530 h 1414"/>
                <a:gd name="T74" fmla="*/ 2191 w 2761"/>
                <a:gd name="T75" fmla="*/ 610 h 1414"/>
                <a:gd name="T76" fmla="*/ 2094 w 2761"/>
                <a:gd name="T77" fmla="*/ 691 h 1414"/>
                <a:gd name="T78" fmla="*/ 1983 w 2761"/>
                <a:gd name="T79" fmla="*/ 768 h 1414"/>
                <a:gd name="T80" fmla="*/ 1858 w 2761"/>
                <a:gd name="T81" fmla="*/ 841 h 1414"/>
                <a:gd name="T82" fmla="*/ 1719 w 2761"/>
                <a:gd name="T83" fmla="*/ 910 h 1414"/>
                <a:gd name="T84" fmla="*/ 1564 w 2761"/>
                <a:gd name="T85" fmla="*/ 971 h 1414"/>
                <a:gd name="T86" fmla="*/ 1454 w 2761"/>
                <a:gd name="T87" fmla="*/ 1008 h 1414"/>
                <a:gd name="T88" fmla="*/ 1343 w 2761"/>
                <a:gd name="T89" fmla="*/ 1042 h 1414"/>
                <a:gd name="T90" fmla="*/ 1232 w 2761"/>
                <a:gd name="T91" fmla="*/ 1073 h 1414"/>
                <a:gd name="T92" fmla="*/ 1121 w 2761"/>
                <a:gd name="T93" fmla="*/ 1100 h 1414"/>
                <a:gd name="T94" fmla="*/ 1011 w 2761"/>
                <a:gd name="T95" fmla="*/ 1125 h 1414"/>
                <a:gd name="T96" fmla="*/ 903 w 2761"/>
                <a:gd name="T97" fmla="*/ 1147 h 1414"/>
                <a:gd name="T98" fmla="*/ 693 w 2761"/>
                <a:gd name="T99" fmla="*/ 1184 h 1414"/>
                <a:gd name="T100" fmla="*/ 493 w 2761"/>
                <a:gd name="T101" fmla="*/ 1212 h 1414"/>
                <a:gd name="T102" fmla="*/ 309 w 2761"/>
                <a:gd name="T103" fmla="*/ 1234 h 1414"/>
                <a:gd name="T104" fmla="*/ 143 w 2761"/>
                <a:gd name="T105" fmla="*/ 1247 h 1414"/>
                <a:gd name="T106" fmla="*/ 0 w 2761"/>
                <a:gd name="T107" fmla="*/ 1256 h 1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61" h="1414">
                  <a:moveTo>
                    <a:pt x="41" y="1414"/>
                  </a:moveTo>
                  <a:lnTo>
                    <a:pt x="137" y="1408"/>
                  </a:lnTo>
                  <a:lnTo>
                    <a:pt x="241" y="1401"/>
                  </a:lnTo>
                  <a:lnTo>
                    <a:pt x="354" y="1391"/>
                  </a:lnTo>
                  <a:lnTo>
                    <a:pt x="476" y="1380"/>
                  </a:lnTo>
                  <a:lnTo>
                    <a:pt x="538" y="1372"/>
                  </a:lnTo>
                  <a:lnTo>
                    <a:pt x="603" y="1365"/>
                  </a:lnTo>
                  <a:lnTo>
                    <a:pt x="669" y="1357"/>
                  </a:lnTo>
                  <a:lnTo>
                    <a:pt x="736" y="1348"/>
                  </a:lnTo>
                  <a:lnTo>
                    <a:pt x="804" y="1338"/>
                  </a:lnTo>
                  <a:lnTo>
                    <a:pt x="871" y="1328"/>
                  </a:lnTo>
                  <a:lnTo>
                    <a:pt x="941" y="1317"/>
                  </a:lnTo>
                  <a:lnTo>
                    <a:pt x="1010" y="1305"/>
                  </a:lnTo>
                  <a:lnTo>
                    <a:pt x="1080" y="1292"/>
                  </a:lnTo>
                  <a:lnTo>
                    <a:pt x="1150" y="1278"/>
                  </a:lnTo>
                  <a:lnTo>
                    <a:pt x="1219" y="1263"/>
                  </a:lnTo>
                  <a:lnTo>
                    <a:pt x="1288" y="1247"/>
                  </a:lnTo>
                  <a:lnTo>
                    <a:pt x="1357" y="1230"/>
                  </a:lnTo>
                  <a:lnTo>
                    <a:pt x="1426" y="1214"/>
                  </a:lnTo>
                  <a:lnTo>
                    <a:pt x="1493" y="1194"/>
                  </a:lnTo>
                  <a:lnTo>
                    <a:pt x="1559" y="1174"/>
                  </a:lnTo>
                  <a:lnTo>
                    <a:pt x="1624" y="1153"/>
                  </a:lnTo>
                  <a:lnTo>
                    <a:pt x="1689" y="1131"/>
                  </a:lnTo>
                  <a:lnTo>
                    <a:pt x="1751" y="1108"/>
                  </a:lnTo>
                  <a:lnTo>
                    <a:pt x="1813" y="1082"/>
                  </a:lnTo>
                  <a:lnTo>
                    <a:pt x="1872" y="1057"/>
                  </a:lnTo>
                  <a:lnTo>
                    <a:pt x="1929" y="1029"/>
                  </a:lnTo>
                  <a:lnTo>
                    <a:pt x="1984" y="1001"/>
                  </a:lnTo>
                  <a:lnTo>
                    <a:pt x="2037" y="971"/>
                  </a:lnTo>
                  <a:lnTo>
                    <a:pt x="2105" y="929"/>
                  </a:lnTo>
                  <a:lnTo>
                    <a:pt x="2168" y="888"/>
                  </a:lnTo>
                  <a:lnTo>
                    <a:pt x="2228" y="846"/>
                  </a:lnTo>
                  <a:lnTo>
                    <a:pt x="2283" y="805"/>
                  </a:lnTo>
                  <a:lnTo>
                    <a:pt x="2334" y="764"/>
                  </a:lnTo>
                  <a:lnTo>
                    <a:pt x="2382" y="723"/>
                  </a:lnTo>
                  <a:lnTo>
                    <a:pt x="2426" y="682"/>
                  </a:lnTo>
                  <a:lnTo>
                    <a:pt x="2466" y="643"/>
                  </a:lnTo>
                  <a:lnTo>
                    <a:pt x="2503" y="604"/>
                  </a:lnTo>
                  <a:lnTo>
                    <a:pt x="2536" y="565"/>
                  </a:lnTo>
                  <a:lnTo>
                    <a:pt x="2567" y="528"/>
                  </a:lnTo>
                  <a:lnTo>
                    <a:pt x="2595" y="491"/>
                  </a:lnTo>
                  <a:lnTo>
                    <a:pt x="2620" y="455"/>
                  </a:lnTo>
                  <a:lnTo>
                    <a:pt x="2642" y="420"/>
                  </a:lnTo>
                  <a:lnTo>
                    <a:pt x="2662" y="386"/>
                  </a:lnTo>
                  <a:lnTo>
                    <a:pt x="2680" y="353"/>
                  </a:lnTo>
                  <a:lnTo>
                    <a:pt x="2695" y="323"/>
                  </a:lnTo>
                  <a:lnTo>
                    <a:pt x="2708" y="293"/>
                  </a:lnTo>
                  <a:lnTo>
                    <a:pt x="2720" y="264"/>
                  </a:lnTo>
                  <a:lnTo>
                    <a:pt x="2729" y="238"/>
                  </a:lnTo>
                  <a:lnTo>
                    <a:pt x="2737" y="213"/>
                  </a:lnTo>
                  <a:lnTo>
                    <a:pt x="2743" y="189"/>
                  </a:lnTo>
                  <a:lnTo>
                    <a:pt x="2749" y="167"/>
                  </a:lnTo>
                  <a:lnTo>
                    <a:pt x="2753" y="148"/>
                  </a:lnTo>
                  <a:lnTo>
                    <a:pt x="2758" y="114"/>
                  </a:lnTo>
                  <a:lnTo>
                    <a:pt x="2760" y="90"/>
                  </a:lnTo>
                  <a:lnTo>
                    <a:pt x="2761" y="74"/>
                  </a:lnTo>
                  <a:lnTo>
                    <a:pt x="2761" y="70"/>
                  </a:lnTo>
                  <a:lnTo>
                    <a:pt x="2613" y="0"/>
                  </a:lnTo>
                  <a:lnTo>
                    <a:pt x="2611" y="7"/>
                  </a:lnTo>
                  <a:lnTo>
                    <a:pt x="2604" y="30"/>
                  </a:lnTo>
                  <a:lnTo>
                    <a:pt x="2591" y="63"/>
                  </a:lnTo>
                  <a:lnTo>
                    <a:pt x="2571" y="109"/>
                  </a:lnTo>
                  <a:lnTo>
                    <a:pt x="2558" y="135"/>
                  </a:lnTo>
                  <a:lnTo>
                    <a:pt x="2544" y="164"/>
                  </a:lnTo>
                  <a:lnTo>
                    <a:pt x="2529" y="195"/>
                  </a:lnTo>
                  <a:lnTo>
                    <a:pt x="2510" y="226"/>
                  </a:lnTo>
                  <a:lnTo>
                    <a:pt x="2489" y="261"/>
                  </a:lnTo>
                  <a:lnTo>
                    <a:pt x="2466" y="296"/>
                  </a:lnTo>
                  <a:lnTo>
                    <a:pt x="2441" y="333"/>
                  </a:lnTo>
                  <a:lnTo>
                    <a:pt x="2413" y="371"/>
                  </a:lnTo>
                  <a:lnTo>
                    <a:pt x="2384" y="409"/>
                  </a:lnTo>
                  <a:lnTo>
                    <a:pt x="2351" y="450"/>
                  </a:lnTo>
                  <a:lnTo>
                    <a:pt x="2315" y="489"/>
                  </a:lnTo>
                  <a:lnTo>
                    <a:pt x="2277" y="530"/>
                  </a:lnTo>
                  <a:lnTo>
                    <a:pt x="2236" y="570"/>
                  </a:lnTo>
                  <a:lnTo>
                    <a:pt x="2191" y="610"/>
                  </a:lnTo>
                  <a:lnTo>
                    <a:pt x="2145" y="651"/>
                  </a:lnTo>
                  <a:lnTo>
                    <a:pt x="2094" y="691"/>
                  </a:lnTo>
                  <a:lnTo>
                    <a:pt x="2040" y="730"/>
                  </a:lnTo>
                  <a:lnTo>
                    <a:pt x="1983" y="768"/>
                  </a:lnTo>
                  <a:lnTo>
                    <a:pt x="1923" y="805"/>
                  </a:lnTo>
                  <a:lnTo>
                    <a:pt x="1858" y="841"/>
                  </a:lnTo>
                  <a:lnTo>
                    <a:pt x="1790" y="876"/>
                  </a:lnTo>
                  <a:lnTo>
                    <a:pt x="1719" y="910"/>
                  </a:lnTo>
                  <a:lnTo>
                    <a:pt x="1643" y="942"/>
                  </a:lnTo>
                  <a:lnTo>
                    <a:pt x="1564" y="971"/>
                  </a:lnTo>
                  <a:lnTo>
                    <a:pt x="1509" y="990"/>
                  </a:lnTo>
                  <a:lnTo>
                    <a:pt x="1454" y="1008"/>
                  </a:lnTo>
                  <a:lnTo>
                    <a:pt x="1398" y="1025"/>
                  </a:lnTo>
                  <a:lnTo>
                    <a:pt x="1343" y="1042"/>
                  </a:lnTo>
                  <a:lnTo>
                    <a:pt x="1287" y="1057"/>
                  </a:lnTo>
                  <a:lnTo>
                    <a:pt x="1232" y="1073"/>
                  </a:lnTo>
                  <a:lnTo>
                    <a:pt x="1176" y="1087"/>
                  </a:lnTo>
                  <a:lnTo>
                    <a:pt x="1121" y="1100"/>
                  </a:lnTo>
                  <a:lnTo>
                    <a:pt x="1066" y="1113"/>
                  </a:lnTo>
                  <a:lnTo>
                    <a:pt x="1011" y="1125"/>
                  </a:lnTo>
                  <a:lnTo>
                    <a:pt x="957" y="1136"/>
                  </a:lnTo>
                  <a:lnTo>
                    <a:pt x="903" y="1147"/>
                  </a:lnTo>
                  <a:lnTo>
                    <a:pt x="796" y="1167"/>
                  </a:lnTo>
                  <a:lnTo>
                    <a:pt x="693" y="1184"/>
                  </a:lnTo>
                  <a:lnTo>
                    <a:pt x="591" y="1200"/>
                  </a:lnTo>
                  <a:lnTo>
                    <a:pt x="493" y="1212"/>
                  </a:lnTo>
                  <a:lnTo>
                    <a:pt x="399" y="1224"/>
                  </a:lnTo>
                  <a:lnTo>
                    <a:pt x="309" y="1234"/>
                  </a:lnTo>
                  <a:lnTo>
                    <a:pt x="223" y="1241"/>
                  </a:lnTo>
                  <a:lnTo>
                    <a:pt x="143" y="1247"/>
                  </a:lnTo>
                  <a:lnTo>
                    <a:pt x="69" y="1253"/>
                  </a:lnTo>
                  <a:lnTo>
                    <a:pt x="0" y="1256"/>
                  </a:lnTo>
                  <a:lnTo>
                    <a:pt x="41" y="1414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4" name="任意多边形: 形状 23"/>
            <p:cNvSpPr>
              <a:spLocks/>
            </p:cNvSpPr>
            <p:nvPr/>
          </p:nvSpPr>
          <p:spPr bwMode="auto">
            <a:xfrm>
              <a:off x="3128334" y="3383080"/>
              <a:ext cx="689853" cy="548879"/>
            </a:xfrm>
            <a:custGeom>
              <a:avLst/>
              <a:gdLst>
                <a:gd name="T0" fmla="*/ 119 w 1382"/>
                <a:gd name="T1" fmla="*/ 1382 h 1382"/>
                <a:gd name="T2" fmla="*/ 124 w 1382"/>
                <a:gd name="T3" fmla="*/ 1336 h 1382"/>
                <a:gd name="T4" fmla="*/ 141 w 1382"/>
                <a:gd name="T5" fmla="*/ 1213 h 1382"/>
                <a:gd name="T6" fmla="*/ 155 w 1382"/>
                <a:gd name="T7" fmla="*/ 1131 h 1382"/>
                <a:gd name="T8" fmla="*/ 174 w 1382"/>
                <a:gd name="T9" fmla="*/ 1037 h 1382"/>
                <a:gd name="T10" fmla="*/ 197 w 1382"/>
                <a:gd name="T11" fmla="*/ 938 h 1382"/>
                <a:gd name="T12" fmla="*/ 225 w 1382"/>
                <a:gd name="T13" fmla="*/ 833 h 1382"/>
                <a:gd name="T14" fmla="*/ 260 w 1382"/>
                <a:gd name="T15" fmla="*/ 727 h 1382"/>
                <a:gd name="T16" fmla="*/ 302 w 1382"/>
                <a:gd name="T17" fmla="*/ 623 h 1382"/>
                <a:gd name="T18" fmla="*/ 349 w 1382"/>
                <a:gd name="T19" fmla="*/ 523 h 1382"/>
                <a:gd name="T20" fmla="*/ 403 w 1382"/>
                <a:gd name="T21" fmla="*/ 430 h 1382"/>
                <a:gd name="T22" fmla="*/ 466 w 1382"/>
                <a:gd name="T23" fmla="*/ 349 h 1382"/>
                <a:gd name="T24" fmla="*/ 536 w 1382"/>
                <a:gd name="T25" fmla="*/ 280 h 1382"/>
                <a:gd name="T26" fmla="*/ 615 w 1382"/>
                <a:gd name="T27" fmla="*/ 228 h 1382"/>
                <a:gd name="T28" fmla="*/ 702 w 1382"/>
                <a:gd name="T29" fmla="*/ 195 h 1382"/>
                <a:gd name="T30" fmla="*/ 1016 w 1382"/>
                <a:gd name="T31" fmla="*/ 122 h 1382"/>
                <a:gd name="T32" fmla="*/ 1227 w 1382"/>
                <a:gd name="T33" fmla="*/ 77 h 1382"/>
                <a:gd name="T34" fmla="*/ 1345 w 1382"/>
                <a:gd name="T35" fmla="*/ 54 h 1382"/>
                <a:gd name="T36" fmla="*/ 1382 w 1382"/>
                <a:gd name="T37" fmla="*/ 47 h 1382"/>
                <a:gd name="T38" fmla="*/ 1227 w 1382"/>
                <a:gd name="T39" fmla="*/ 0 h 1382"/>
                <a:gd name="T40" fmla="*/ 1169 w 1382"/>
                <a:gd name="T41" fmla="*/ 5 h 1382"/>
                <a:gd name="T42" fmla="*/ 1063 w 1382"/>
                <a:gd name="T43" fmla="*/ 16 h 1382"/>
                <a:gd name="T44" fmla="*/ 964 w 1382"/>
                <a:gd name="T45" fmla="*/ 30 h 1382"/>
                <a:gd name="T46" fmla="*/ 891 w 1382"/>
                <a:gd name="T47" fmla="*/ 44 h 1382"/>
                <a:gd name="T48" fmla="*/ 813 w 1382"/>
                <a:gd name="T49" fmla="*/ 60 h 1382"/>
                <a:gd name="T50" fmla="*/ 734 w 1382"/>
                <a:gd name="T51" fmla="*/ 80 h 1382"/>
                <a:gd name="T52" fmla="*/ 656 w 1382"/>
                <a:gd name="T53" fmla="*/ 103 h 1382"/>
                <a:gd name="T54" fmla="*/ 580 w 1382"/>
                <a:gd name="T55" fmla="*/ 131 h 1382"/>
                <a:gd name="T56" fmla="*/ 507 w 1382"/>
                <a:gd name="T57" fmla="*/ 163 h 1382"/>
                <a:gd name="T58" fmla="*/ 439 w 1382"/>
                <a:gd name="T59" fmla="*/ 198 h 1382"/>
                <a:gd name="T60" fmla="*/ 379 w 1382"/>
                <a:gd name="T61" fmla="*/ 240 h 1382"/>
                <a:gd name="T62" fmla="*/ 328 w 1382"/>
                <a:gd name="T63" fmla="*/ 285 h 1382"/>
                <a:gd name="T64" fmla="*/ 286 w 1382"/>
                <a:gd name="T65" fmla="*/ 338 h 1382"/>
                <a:gd name="T66" fmla="*/ 249 w 1382"/>
                <a:gd name="T67" fmla="*/ 399 h 1382"/>
                <a:gd name="T68" fmla="*/ 214 w 1382"/>
                <a:gd name="T69" fmla="*/ 470 h 1382"/>
                <a:gd name="T70" fmla="*/ 182 w 1382"/>
                <a:gd name="T71" fmla="*/ 548 h 1382"/>
                <a:gd name="T72" fmla="*/ 153 w 1382"/>
                <a:gd name="T73" fmla="*/ 629 h 1382"/>
                <a:gd name="T74" fmla="*/ 126 w 1382"/>
                <a:gd name="T75" fmla="*/ 714 h 1382"/>
                <a:gd name="T76" fmla="*/ 103 w 1382"/>
                <a:gd name="T77" fmla="*/ 800 h 1382"/>
                <a:gd name="T78" fmla="*/ 82 w 1382"/>
                <a:gd name="T79" fmla="*/ 886 h 1382"/>
                <a:gd name="T80" fmla="*/ 55 w 1382"/>
                <a:gd name="T81" fmla="*/ 1009 h 1382"/>
                <a:gd name="T82" fmla="*/ 28 w 1382"/>
                <a:gd name="T83" fmla="*/ 1155 h 1382"/>
                <a:gd name="T84" fmla="*/ 11 w 1382"/>
                <a:gd name="T85" fmla="*/ 1267 h 1382"/>
                <a:gd name="T86" fmla="*/ 1 w 1382"/>
                <a:gd name="T87" fmla="*/ 1330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82" h="1382">
                  <a:moveTo>
                    <a:pt x="0" y="1338"/>
                  </a:moveTo>
                  <a:lnTo>
                    <a:pt x="119" y="1382"/>
                  </a:lnTo>
                  <a:lnTo>
                    <a:pt x="120" y="1371"/>
                  </a:lnTo>
                  <a:lnTo>
                    <a:pt x="124" y="1336"/>
                  </a:lnTo>
                  <a:lnTo>
                    <a:pt x="130" y="1283"/>
                  </a:lnTo>
                  <a:lnTo>
                    <a:pt x="141" y="1213"/>
                  </a:lnTo>
                  <a:lnTo>
                    <a:pt x="147" y="1174"/>
                  </a:lnTo>
                  <a:lnTo>
                    <a:pt x="155" y="1131"/>
                  </a:lnTo>
                  <a:lnTo>
                    <a:pt x="164" y="1085"/>
                  </a:lnTo>
                  <a:lnTo>
                    <a:pt x="174" y="1037"/>
                  </a:lnTo>
                  <a:lnTo>
                    <a:pt x="185" y="989"/>
                  </a:lnTo>
                  <a:lnTo>
                    <a:pt x="197" y="938"/>
                  </a:lnTo>
                  <a:lnTo>
                    <a:pt x="211" y="886"/>
                  </a:lnTo>
                  <a:lnTo>
                    <a:pt x="225" y="833"/>
                  </a:lnTo>
                  <a:lnTo>
                    <a:pt x="242" y="780"/>
                  </a:lnTo>
                  <a:lnTo>
                    <a:pt x="260" y="727"/>
                  </a:lnTo>
                  <a:lnTo>
                    <a:pt x="280" y="675"/>
                  </a:lnTo>
                  <a:lnTo>
                    <a:pt x="302" y="623"/>
                  </a:lnTo>
                  <a:lnTo>
                    <a:pt x="324" y="572"/>
                  </a:lnTo>
                  <a:lnTo>
                    <a:pt x="349" y="523"/>
                  </a:lnTo>
                  <a:lnTo>
                    <a:pt x="376" y="476"/>
                  </a:lnTo>
                  <a:lnTo>
                    <a:pt x="403" y="430"/>
                  </a:lnTo>
                  <a:lnTo>
                    <a:pt x="434" y="388"/>
                  </a:lnTo>
                  <a:lnTo>
                    <a:pt x="466" y="349"/>
                  </a:lnTo>
                  <a:lnTo>
                    <a:pt x="499" y="313"/>
                  </a:lnTo>
                  <a:lnTo>
                    <a:pt x="536" y="280"/>
                  </a:lnTo>
                  <a:lnTo>
                    <a:pt x="574" y="251"/>
                  </a:lnTo>
                  <a:lnTo>
                    <a:pt x="615" y="228"/>
                  </a:lnTo>
                  <a:lnTo>
                    <a:pt x="657" y="209"/>
                  </a:lnTo>
                  <a:lnTo>
                    <a:pt x="702" y="195"/>
                  </a:lnTo>
                  <a:lnTo>
                    <a:pt x="873" y="155"/>
                  </a:lnTo>
                  <a:lnTo>
                    <a:pt x="1016" y="122"/>
                  </a:lnTo>
                  <a:lnTo>
                    <a:pt x="1134" y="97"/>
                  </a:lnTo>
                  <a:lnTo>
                    <a:pt x="1227" y="77"/>
                  </a:lnTo>
                  <a:lnTo>
                    <a:pt x="1297" y="63"/>
                  </a:lnTo>
                  <a:lnTo>
                    <a:pt x="1345" y="54"/>
                  </a:lnTo>
                  <a:lnTo>
                    <a:pt x="1373" y="49"/>
                  </a:lnTo>
                  <a:lnTo>
                    <a:pt x="1382" y="47"/>
                  </a:lnTo>
                  <a:lnTo>
                    <a:pt x="1235" y="0"/>
                  </a:lnTo>
                  <a:lnTo>
                    <a:pt x="1227" y="0"/>
                  </a:lnTo>
                  <a:lnTo>
                    <a:pt x="1205" y="2"/>
                  </a:lnTo>
                  <a:lnTo>
                    <a:pt x="1169" y="5"/>
                  </a:lnTo>
                  <a:lnTo>
                    <a:pt x="1121" y="9"/>
                  </a:lnTo>
                  <a:lnTo>
                    <a:pt x="1063" y="16"/>
                  </a:lnTo>
                  <a:lnTo>
                    <a:pt x="999" y="25"/>
                  </a:lnTo>
                  <a:lnTo>
                    <a:pt x="964" y="30"/>
                  </a:lnTo>
                  <a:lnTo>
                    <a:pt x="928" y="37"/>
                  </a:lnTo>
                  <a:lnTo>
                    <a:pt x="891" y="44"/>
                  </a:lnTo>
                  <a:lnTo>
                    <a:pt x="852" y="51"/>
                  </a:lnTo>
                  <a:lnTo>
                    <a:pt x="813" y="60"/>
                  </a:lnTo>
                  <a:lnTo>
                    <a:pt x="774" y="69"/>
                  </a:lnTo>
                  <a:lnTo>
                    <a:pt x="734" y="80"/>
                  </a:lnTo>
                  <a:lnTo>
                    <a:pt x="695" y="91"/>
                  </a:lnTo>
                  <a:lnTo>
                    <a:pt x="656" y="103"/>
                  </a:lnTo>
                  <a:lnTo>
                    <a:pt x="618" y="116"/>
                  </a:lnTo>
                  <a:lnTo>
                    <a:pt x="580" y="131"/>
                  </a:lnTo>
                  <a:lnTo>
                    <a:pt x="543" y="146"/>
                  </a:lnTo>
                  <a:lnTo>
                    <a:pt x="507" y="163"/>
                  </a:lnTo>
                  <a:lnTo>
                    <a:pt x="472" y="179"/>
                  </a:lnTo>
                  <a:lnTo>
                    <a:pt x="439" y="198"/>
                  </a:lnTo>
                  <a:lnTo>
                    <a:pt x="408" y="219"/>
                  </a:lnTo>
                  <a:lnTo>
                    <a:pt x="379" y="240"/>
                  </a:lnTo>
                  <a:lnTo>
                    <a:pt x="352" y="262"/>
                  </a:lnTo>
                  <a:lnTo>
                    <a:pt x="328" y="285"/>
                  </a:lnTo>
                  <a:lnTo>
                    <a:pt x="306" y="311"/>
                  </a:lnTo>
                  <a:lnTo>
                    <a:pt x="286" y="338"/>
                  </a:lnTo>
                  <a:lnTo>
                    <a:pt x="267" y="368"/>
                  </a:lnTo>
                  <a:lnTo>
                    <a:pt x="249" y="399"/>
                  </a:lnTo>
                  <a:lnTo>
                    <a:pt x="231" y="434"/>
                  </a:lnTo>
                  <a:lnTo>
                    <a:pt x="214" y="470"/>
                  </a:lnTo>
                  <a:lnTo>
                    <a:pt x="197" y="508"/>
                  </a:lnTo>
                  <a:lnTo>
                    <a:pt x="182" y="548"/>
                  </a:lnTo>
                  <a:lnTo>
                    <a:pt x="167" y="588"/>
                  </a:lnTo>
                  <a:lnTo>
                    <a:pt x="153" y="629"/>
                  </a:lnTo>
                  <a:lnTo>
                    <a:pt x="139" y="671"/>
                  </a:lnTo>
                  <a:lnTo>
                    <a:pt x="126" y="714"/>
                  </a:lnTo>
                  <a:lnTo>
                    <a:pt x="114" y="757"/>
                  </a:lnTo>
                  <a:lnTo>
                    <a:pt x="103" y="800"/>
                  </a:lnTo>
                  <a:lnTo>
                    <a:pt x="92" y="843"/>
                  </a:lnTo>
                  <a:lnTo>
                    <a:pt x="82" y="886"/>
                  </a:lnTo>
                  <a:lnTo>
                    <a:pt x="72" y="927"/>
                  </a:lnTo>
                  <a:lnTo>
                    <a:pt x="55" y="1009"/>
                  </a:lnTo>
                  <a:lnTo>
                    <a:pt x="40" y="1086"/>
                  </a:lnTo>
                  <a:lnTo>
                    <a:pt x="28" y="1155"/>
                  </a:lnTo>
                  <a:lnTo>
                    <a:pt x="18" y="1216"/>
                  </a:lnTo>
                  <a:lnTo>
                    <a:pt x="11" y="1267"/>
                  </a:lnTo>
                  <a:lnTo>
                    <a:pt x="4" y="1305"/>
                  </a:lnTo>
                  <a:lnTo>
                    <a:pt x="1" y="1330"/>
                  </a:lnTo>
                  <a:lnTo>
                    <a:pt x="0" y="133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5" name="任意多边形: 形状 24"/>
            <p:cNvSpPr>
              <a:spLocks/>
            </p:cNvSpPr>
            <p:nvPr/>
          </p:nvSpPr>
          <p:spPr bwMode="auto">
            <a:xfrm>
              <a:off x="3861679" y="2962789"/>
              <a:ext cx="1433695" cy="406004"/>
            </a:xfrm>
            <a:custGeom>
              <a:avLst/>
              <a:gdLst>
                <a:gd name="T0" fmla="*/ 188 w 2868"/>
                <a:gd name="T1" fmla="*/ 1023 h 1023"/>
                <a:gd name="T2" fmla="*/ 266 w 2868"/>
                <a:gd name="T3" fmla="*/ 1010 h 1023"/>
                <a:gd name="T4" fmla="*/ 470 w 2868"/>
                <a:gd name="T5" fmla="*/ 973 h 1023"/>
                <a:gd name="T6" fmla="*/ 768 w 2868"/>
                <a:gd name="T7" fmla="*/ 917 h 1023"/>
                <a:gd name="T8" fmla="*/ 1121 w 2868"/>
                <a:gd name="T9" fmla="*/ 844 h 1023"/>
                <a:gd name="T10" fmla="*/ 1308 w 2868"/>
                <a:gd name="T11" fmla="*/ 802 h 1023"/>
                <a:gd name="T12" fmla="*/ 1495 w 2868"/>
                <a:gd name="T13" fmla="*/ 757 h 1023"/>
                <a:gd name="T14" fmla="*/ 1678 w 2868"/>
                <a:gd name="T15" fmla="*/ 711 h 1023"/>
                <a:gd name="T16" fmla="*/ 1853 w 2868"/>
                <a:gd name="T17" fmla="*/ 662 h 1023"/>
                <a:gd name="T18" fmla="*/ 2015 w 2868"/>
                <a:gd name="T19" fmla="*/ 612 h 1023"/>
                <a:gd name="T20" fmla="*/ 2158 w 2868"/>
                <a:gd name="T21" fmla="*/ 561 h 1023"/>
                <a:gd name="T22" fmla="*/ 2280 w 2868"/>
                <a:gd name="T23" fmla="*/ 510 h 1023"/>
                <a:gd name="T24" fmla="*/ 2375 w 2868"/>
                <a:gd name="T25" fmla="*/ 458 h 1023"/>
                <a:gd name="T26" fmla="*/ 2451 w 2868"/>
                <a:gd name="T27" fmla="*/ 407 h 1023"/>
                <a:gd name="T28" fmla="*/ 2519 w 2868"/>
                <a:gd name="T29" fmla="*/ 360 h 1023"/>
                <a:gd name="T30" fmla="*/ 2633 w 2868"/>
                <a:gd name="T31" fmla="*/ 274 h 1023"/>
                <a:gd name="T32" fmla="*/ 2719 w 2868"/>
                <a:gd name="T33" fmla="*/ 201 h 1023"/>
                <a:gd name="T34" fmla="*/ 2782 w 2868"/>
                <a:gd name="T35" fmla="*/ 139 h 1023"/>
                <a:gd name="T36" fmla="*/ 2825 w 2868"/>
                <a:gd name="T37" fmla="*/ 92 h 1023"/>
                <a:gd name="T38" fmla="*/ 2851 w 2868"/>
                <a:gd name="T39" fmla="*/ 57 h 1023"/>
                <a:gd name="T40" fmla="*/ 2868 w 2868"/>
                <a:gd name="T41" fmla="*/ 29 h 1023"/>
                <a:gd name="T42" fmla="*/ 2782 w 2868"/>
                <a:gd name="T43" fmla="*/ 4 h 1023"/>
                <a:gd name="T44" fmla="*/ 2753 w 2868"/>
                <a:gd name="T45" fmla="*/ 38 h 1023"/>
                <a:gd name="T46" fmla="*/ 2692 w 2868"/>
                <a:gd name="T47" fmla="*/ 98 h 1023"/>
                <a:gd name="T48" fmla="*/ 2629 w 2868"/>
                <a:gd name="T49" fmla="*/ 157 h 1023"/>
                <a:gd name="T50" fmla="*/ 2577 w 2868"/>
                <a:gd name="T51" fmla="*/ 200 h 1023"/>
                <a:gd name="T52" fmla="*/ 2518 w 2868"/>
                <a:gd name="T53" fmla="*/ 246 h 1023"/>
                <a:gd name="T54" fmla="*/ 2451 w 2868"/>
                <a:gd name="T55" fmla="*/ 293 h 1023"/>
                <a:gd name="T56" fmla="*/ 2378 w 2868"/>
                <a:gd name="T57" fmla="*/ 340 h 1023"/>
                <a:gd name="T58" fmla="*/ 2297 w 2868"/>
                <a:gd name="T59" fmla="*/ 387 h 1023"/>
                <a:gd name="T60" fmla="*/ 2210 w 2868"/>
                <a:gd name="T61" fmla="*/ 432 h 1023"/>
                <a:gd name="T62" fmla="*/ 2115 w 2868"/>
                <a:gd name="T63" fmla="*/ 476 h 1023"/>
                <a:gd name="T64" fmla="*/ 2014 w 2868"/>
                <a:gd name="T65" fmla="*/ 515 h 1023"/>
                <a:gd name="T66" fmla="*/ 1905 w 2868"/>
                <a:gd name="T67" fmla="*/ 550 h 1023"/>
                <a:gd name="T68" fmla="*/ 1726 w 2868"/>
                <a:gd name="T69" fmla="*/ 597 h 1023"/>
                <a:gd name="T70" fmla="*/ 1449 w 2868"/>
                <a:gd name="T71" fmla="*/ 664 h 1023"/>
                <a:gd name="T72" fmla="*/ 1146 w 2868"/>
                <a:gd name="T73" fmla="*/ 734 h 1023"/>
                <a:gd name="T74" fmla="*/ 841 w 2868"/>
                <a:gd name="T75" fmla="*/ 802 h 1023"/>
                <a:gd name="T76" fmla="*/ 553 w 2868"/>
                <a:gd name="T77" fmla="*/ 865 h 1023"/>
                <a:gd name="T78" fmla="*/ 305 w 2868"/>
                <a:gd name="T79" fmla="*/ 918 h 1023"/>
                <a:gd name="T80" fmla="*/ 119 w 2868"/>
                <a:gd name="T81" fmla="*/ 957 h 1023"/>
                <a:gd name="T82" fmla="*/ 15 w 2868"/>
                <a:gd name="T83" fmla="*/ 979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8" h="1023">
                  <a:moveTo>
                    <a:pt x="0" y="982"/>
                  </a:moveTo>
                  <a:lnTo>
                    <a:pt x="188" y="1023"/>
                  </a:lnTo>
                  <a:lnTo>
                    <a:pt x="208" y="1019"/>
                  </a:lnTo>
                  <a:lnTo>
                    <a:pt x="266" y="1010"/>
                  </a:lnTo>
                  <a:lnTo>
                    <a:pt x="353" y="994"/>
                  </a:lnTo>
                  <a:lnTo>
                    <a:pt x="470" y="973"/>
                  </a:lnTo>
                  <a:lnTo>
                    <a:pt x="609" y="948"/>
                  </a:lnTo>
                  <a:lnTo>
                    <a:pt x="768" y="917"/>
                  </a:lnTo>
                  <a:lnTo>
                    <a:pt x="940" y="882"/>
                  </a:lnTo>
                  <a:lnTo>
                    <a:pt x="1121" y="844"/>
                  </a:lnTo>
                  <a:lnTo>
                    <a:pt x="1214" y="823"/>
                  </a:lnTo>
                  <a:lnTo>
                    <a:pt x="1308" y="802"/>
                  </a:lnTo>
                  <a:lnTo>
                    <a:pt x="1401" y="780"/>
                  </a:lnTo>
                  <a:lnTo>
                    <a:pt x="1495" y="757"/>
                  </a:lnTo>
                  <a:lnTo>
                    <a:pt x="1587" y="735"/>
                  </a:lnTo>
                  <a:lnTo>
                    <a:pt x="1678" y="711"/>
                  </a:lnTo>
                  <a:lnTo>
                    <a:pt x="1767" y="686"/>
                  </a:lnTo>
                  <a:lnTo>
                    <a:pt x="1853" y="662"/>
                  </a:lnTo>
                  <a:lnTo>
                    <a:pt x="1935" y="638"/>
                  </a:lnTo>
                  <a:lnTo>
                    <a:pt x="2015" y="612"/>
                  </a:lnTo>
                  <a:lnTo>
                    <a:pt x="2089" y="587"/>
                  </a:lnTo>
                  <a:lnTo>
                    <a:pt x="2158" y="561"/>
                  </a:lnTo>
                  <a:lnTo>
                    <a:pt x="2222" y="535"/>
                  </a:lnTo>
                  <a:lnTo>
                    <a:pt x="2280" y="510"/>
                  </a:lnTo>
                  <a:lnTo>
                    <a:pt x="2331" y="483"/>
                  </a:lnTo>
                  <a:lnTo>
                    <a:pt x="2375" y="458"/>
                  </a:lnTo>
                  <a:lnTo>
                    <a:pt x="2414" y="432"/>
                  </a:lnTo>
                  <a:lnTo>
                    <a:pt x="2451" y="407"/>
                  </a:lnTo>
                  <a:lnTo>
                    <a:pt x="2486" y="384"/>
                  </a:lnTo>
                  <a:lnTo>
                    <a:pt x="2519" y="360"/>
                  </a:lnTo>
                  <a:lnTo>
                    <a:pt x="2579" y="316"/>
                  </a:lnTo>
                  <a:lnTo>
                    <a:pt x="2633" y="274"/>
                  </a:lnTo>
                  <a:lnTo>
                    <a:pt x="2679" y="235"/>
                  </a:lnTo>
                  <a:lnTo>
                    <a:pt x="2719" y="201"/>
                  </a:lnTo>
                  <a:lnTo>
                    <a:pt x="2754" y="169"/>
                  </a:lnTo>
                  <a:lnTo>
                    <a:pt x="2782" y="139"/>
                  </a:lnTo>
                  <a:lnTo>
                    <a:pt x="2806" y="114"/>
                  </a:lnTo>
                  <a:lnTo>
                    <a:pt x="2825" y="92"/>
                  </a:lnTo>
                  <a:lnTo>
                    <a:pt x="2839" y="73"/>
                  </a:lnTo>
                  <a:lnTo>
                    <a:pt x="2851" y="57"/>
                  </a:lnTo>
                  <a:lnTo>
                    <a:pt x="2864" y="36"/>
                  </a:lnTo>
                  <a:lnTo>
                    <a:pt x="2868" y="29"/>
                  </a:lnTo>
                  <a:lnTo>
                    <a:pt x="2787" y="0"/>
                  </a:lnTo>
                  <a:lnTo>
                    <a:pt x="2782" y="4"/>
                  </a:lnTo>
                  <a:lnTo>
                    <a:pt x="2772" y="18"/>
                  </a:lnTo>
                  <a:lnTo>
                    <a:pt x="2753" y="38"/>
                  </a:lnTo>
                  <a:lnTo>
                    <a:pt x="2726" y="65"/>
                  </a:lnTo>
                  <a:lnTo>
                    <a:pt x="2692" y="98"/>
                  </a:lnTo>
                  <a:lnTo>
                    <a:pt x="2652" y="136"/>
                  </a:lnTo>
                  <a:lnTo>
                    <a:pt x="2629" y="157"/>
                  </a:lnTo>
                  <a:lnTo>
                    <a:pt x="2604" y="178"/>
                  </a:lnTo>
                  <a:lnTo>
                    <a:pt x="2577" y="200"/>
                  </a:lnTo>
                  <a:lnTo>
                    <a:pt x="2549" y="223"/>
                  </a:lnTo>
                  <a:lnTo>
                    <a:pt x="2518" y="246"/>
                  </a:lnTo>
                  <a:lnTo>
                    <a:pt x="2485" y="269"/>
                  </a:lnTo>
                  <a:lnTo>
                    <a:pt x="2451" y="293"/>
                  </a:lnTo>
                  <a:lnTo>
                    <a:pt x="2415" y="316"/>
                  </a:lnTo>
                  <a:lnTo>
                    <a:pt x="2378" y="340"/>
                  </a:lnTo>
                  <a:lnTo>
                    <a:pt x="2338" y="364"/>
                  </a:lnTo>
                  <a:lnTo>
                    <a:pt x="2297" y="387"/>
                  </a:lnTo>
                  <a:lnTo>
                    <a:pt x="2255" y="410"/>
                  </a:lnTo>
                  <a:lnTo>
                    <a:pt x="2210" y="432"/>
                  </a:lnTo>
                  <a:lnTo>
                    <a:pt x="2164" y="454"/>
                  </a:lnTo>
                  <a:lnTo>
                    <a:pt x="2115" y="476"/>
                  </a:lnTo>
                  <a:lnTo>
                    <a:pt x="2065" y="496"/>
                  </a:lnTo>
                  <a:lnTo>
                    <a:pt x="2014" y="515"/>
                  </a:lnTo>
                  <a:lnTo>
                    <a:pt x="1961" y="533"/>
                  </a:lnTo>
                  <a:lnTo>
                    <a:pt x="1905" y="550"/>
                  </a:lnTo>
                  <a:lnTo>
                    <a:pt x="1849" y="566"/>
                  </a:lnTo>
                  <a:lnTo>
                    <a:pt x="1726" y="597"/>
                  </a:lnTo>
                  <a:lnTo>
                    <a:pt x="1593" y="630"/>
                  </a:lnTo>
                  <a:lnTo>
                    <a:pt x="1449" y="664"/>
                  </a:lnTo>
                  <a:lnTo>
                    <a:pt x="1300" y="699"/>
                  </a:lnTo>
                  <a:lnTo>
                    <a:pt x="1146" y="734"/>
                  </a:lnTo>
                  <a:lnTo>
                    <a:pt x="993" y="768"/>
                  </a:lnTo>
                  <a:lnTo>
                    <a:pt x="841" y="802"/>
                  </a:lnTo>
                  <a:lnTo>
                    <a:pt x="694" y="834"/>
                  </a:lnTo>
                  <a:lnTo>
                    <a:pt x="553" y="865"/>
                  </a:lnTo>
                  <a:lnTo>
                    <a:pt x="423" y="893"/>
                  </a:lnTo>
                  <a:lnTo>
                    <a:pt x="305" y="918"/>
                  </a:lnTo>
                  <a:lnTo>
                    <a:pt x="202" y="939"/>
                  </a:lnTo>
                  <a:lnTo>
                    <a:pt x="119" y="957"/>
                  </a:lnTo>
                  <a:lnTo>
                    <a:pt x="55" y="971"/>
                  </a:lnTo>
                  <a:lnTo>
                    <a:pt x="15" y="979"/>
                  </a:lnTo>
                  <a:lnTo>
                    <a:pt x="0" y="98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6" name="任意多边形: 形状 25"/>
            <p:cNvSpPr>
              <a:spLocks/>
            </p:cNvSpPr>
            <p:nvPr/>
          </p:nvSpPr>
          <p:spPr bwMode="auto">
            <a:xfrm>
              <a:off x="5293873" y="2402005"/>
              <a:ext cx="838322" cy="522685"/>
            </a:xfrm>
            <a:custGeom>
              <a:avLst/>
              <a:gdLst>
                <a:gd name="T0" fmla="*/ 71 w 1677"/>
                <a:gd name="T1" fmla="*/ 1316 h 1316"/>
                <a:gd name="T2" fmla="*/ 93 w 1677"/>
                <a:gd name="T3" fmla="*/ 1289 h 1316"/>
                <a:gd name="T4" fmla="*/ 155 w 1677"/>
                <a:gd name="T5" fmla="*/ 1210 h 1316"/>
                <a:gd name="T6" fmla="*/ 251 w 1677"/>
                <a:gd name="T7" fmla="*/ 1096 h 1316"/>
                <a:gd name="T8" fmla="*/ 374 w 1677"/>
                <a:gd name="T9" fmla="*/ 954 h 1316"/>
                <a:gd name="T10" fmla="*/ 519 w 1677"/>
                <a:gd name="T11" fmla="*/ 799 h 1316"/>
                <a:gd name="T12" fmla="*/ 597 w 1677"/>
                <a:gd name="T13" fmla="*/ 719 h 1316"/>
                <a:gd name="T14" fmla="*/ 678 w 1677"/>
                <a:gd name="T15" fmla="*/ 640 h 1316"/>
                <a:gd name="T16" fmla="*/ 761 w 1677"/>
                <a:gd name="T17" fmla="*/ 563 h 1316"/>
                <a:gd name="T18" fmla="*/ 845 w 1677"/>
                <a:gd name="T19" fmla="*/ 490 h 1316"/>
                <a:gd name="T20" fmla="*/ 930 w 1677"/>
                <a:gd name="T21" fmla="*/ 421 h 1316"/>
                <a:gd name="T22" fmla="*/ 1014 w 1677"/>
                <a:gd name="T23" fmla="*/ 360 h 1316"/>
                <a:gd name="T24" fmla="*/ 1095 w 1677"/>
                <a:gd name="T25" fmla="*/ 305 h 1316"/>
                <a:gd name="T26" fmla="*/ 1172 w 1677"/>
                <a:gd name="T27" fmla="*/ 257 h 1316"/>
                <a:gd name="T28" fmla="*/ 1242 w 1677"/>
                <a:gd name="T29" fmla="*/ 215 h 1316"/>
                <a:gd name="T30" fmla="*/ 1307 w 1677"/>
                <a:gd name="T31" fmla="*/ 180 h 1316"/>
                <a:gd name="T32" fmla="*/ 1421 w 1677"/>
                <a:gd name="T33" fmla="*/ 124 h 1316"/>
                <a:gd name="T34" fmla="*/ 1514 w 1677"/>
                <a:gd name="T35" fmla="*/ 86 h 1316"/>
                <a:gd name="T36" fmla="*/ 1585 w 1677"/>
                <a:gd name="T37" fmla="*/ 62 h 1316"/>
                <a:gd name="T38" fmla="*/ 1636 w 1677"/>
                <a:gd name="T39" fmla="*/ 50 h 1316"/>
                <a:gd name="T40" fmla="*/ 1677 w 1677"/>
                <a:gd name="T41" fmla="*/ 44 h 1316"/>
                <a:gd name="T42" fmla="*/ 1543 w 1677"/>
                <a:gd name="T43" fmla="*/ 2 h 1316"/>
                <a:gd name="T44" fmla="*/ 1500 w 1677"/>
                <a:gd name="T45" fmla="*/ 16 h 1316"/>
                <a:gd name="T46" fmla="*/ 1422 w 1677"/>
                <a:gd name="T47" fmla="*/ 47 h 1316"/>
                <a:gd name="T48" fmla="*/ 1314 w 1677"/>
                <a:gd name="T49" fmla="*/ 93 h 1316"/>
                <a:gd name="T50" fmla="*/ 1218 w 1677"/>
                <a:gd name="T51" fmla="*/ 141 h 1316"/>
                <a:gd name="T52" fmla="*/ 1148 w 1677"/>
                <a:gd name="T53" fmla="*/ 178 h 1316"/>
                <a:gd name="T54" fmla="*/ 1074 w 1677"/>
                <a:gd name="T55" fmla="*/ 220 h 1316"/>
                <a:gd name="T56" fmla="*/ 998 w 1677"/>
                <a:gd name="T57" fmla="*/ 268 h 1316"/>
                <a:gd name="T58" fmla="*/ 921 w 1677"/>
                <a:gd name="T59" fmla="*/ 320 h 1316"/>
                <a:gd name="T60" fmla="*/ 842 w 1677"/>
                <a:gd name="T61" fmla="*/ 378 h 1316"/>
                <a:gd name="T62" fmla="*/ 762 w 1677"/>
                <a:gd name="T63" fmla="*/ 441 h 1316"/>
                <a:gd name="T64" fmla="*/ 684 w 1677"/>
                <a:gd name="T65" fmla="*/ 510 h 1316"/>
                <a:gd name="T66" fmla="*/ 570 w 1677"/>
                <a:gd name="T67" fmla="*/ 621 h 1316"/>
                <a:gd name="T68" fmla="*/ 433 w 1677"/>
                <a:gd name="T69" fmla="*/ 764 h 1316"/>
                <a:gd name="T70" fmla="*/ 313 w 1677"/>
                <a:gd name="T71" fmla="*/ 897 h 1316"/>
                <a:gd name="T72" fmla="*/ 211 w 1677"/>
                <a:gd name="T73" fmla="*/ 1017 h 1316"/>
                <a:gd name="T74" fmla="*/ 129 w 1677"/>
                <a:gd name="T75" fmla="*/ 1119 h 1316"/>
                <a:gd name="T76" fmla="*/ 66 w 1677"/>
                <a:gd name="T77" fmla="*/ 1202 h 1316"/>
                <a:gd name="T78" fmla="*/ 24 w 1677"/>
                <a:gd name="T79" fmla="*/ 1260 h 1316"/>
                <a:gd name="T80" fmla="*/ 2 w 1677"/>
                <a:gd name="T81" fmla="*/ 1291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7" h="1316">
                  <a:moveTo>
                    <a:pt x="0" y="1294"/>
                  </a:moveTo>
                  <a:lnTo>
                    <a:pt x="71" y="1316"/>
                  </a:lnTo>
                  <a:lnTo>
                    <a:pt x="76" y="1309"/>
                  </a:lnTo>
                  <a:lnTo>
                    <a:pt x="93" y="1289"/>
                  </a:lnTo>
                  <a:lnTo>
                    <a:pt x="119" y="1255"/>
                  </a:lnTo>
                  <a:lnTo>
                    <a:pt x="155" y="1210"/>
                  </a:lnTo>
                  <a:lnTo>
                    <a:pt x="200" y="1157"/>
                  </a:lnTo>
                  <a:lnTo>
                    <a:pt x="251" y="1096"/>
                  </a:lnTo>
                  <a:lnTo>
                    <a:pt x="310" y="1027"/>
                  </a:lnTo>
                  <a:lnTo>
                    <a:pt x="374" y="954"/>
                  </a:lnTo>
                  <a:lnTo>
                    <a:pt x="445" y="878"/>
                  </a:lnTo>
                  <a:lnTo>
                    <a:pt x="519" y="799"/>
                  </a:lnTo>
                  <a:lnTo>
                    <a:pt x="557" y="759"/>
                  </a:lnTo>
                  <a:lnTo>
                    <a:pt x="597" y="719"/>
                  </a:lnTo>
                  <a:lnTo>
                    <a:pt x="637" y="679"/>
                  </a:lnTo>
                  <a:lnTo>
                    <a:pt x="678" y="640"/>
                  </a:lnTo>
                  <a:lnTo>
                    <a:pt x="719" y="601"/>
                  </a:lnTo>
                  <a:lnTo>
                    <a:pt x="761" y="563"/>
                  </a:lnTo>
                  <a:lnTo>
                    <a:pt x="802" y="526"/>
                  </a:lnTo>
                  <a:lnTo>
                    <a:pt x="845" y="490"/>
                  </a:lnTo>
                  <a:lnTo>
                    <a:pt x="888" y="455"/>
                  </a:lnTo>
                  <a:lnTo>
                    <a:pt x="930" y="421"/>
                  </a:lnTo>
                  <a:lnTo>
                    <a:pt x="973" y="389"/>
                  </a:lnTo>
                  <a:lnTo>
                    <a:pt x="1014" y="360"/>
                  </a:lnTo>
                  <a:lnTo>
                    <a:pt x="1056" y="331"/>
                  </a:lnTo>
                  <a:lnTo>
                    <a:pt x="1095" y="305"/>
                  </a:lnTo>
                  <a:lnTo>
                    <a:pt x="1135" y="280"/>
                  </a:lnTo>
                  <a:lnTo>
                    <a:pt x="1172" y="257"/>
                  </a:lnTo>
                  <a:lnTo>
                    <a:pt x="1207" y="235"/>
                  </a:lnTo>
                  <a:lnTo>
                    <a:pt x="1242" y="215"/>
                  </a:lnTo>
                  <a:lnTo>
                    <a:pt x="1275" y="197"/>
                  </a:lnTo>
                  <a:lnTo>
                    <a:pt x="1307" y="180"/>
                  </a:lnTo>
                  <a:lnTo>
                    <a:pt x="1366" y="149"/>
                  </a:lnTo>
                  <a:lnTo>
                    <a:pt x="1421" y="124"/>
                  </a:lnTo>
                  <a:lnTo>
                    <a:pt x="1470" y="103"/>
                  </a:lnTo>
                  <a:lnTo>
                    <a:pt x="1514" y="86"/>
                  </a:lnTo>
                  <a:lnTo>
                    <a:pt x="1552" y="72"/>
                  </a:lnTo>
                  <a:lnTo>
                    <a:pt x="1585" y="62"/>
                  </a:lnTo>
                  <a:lnTo>
                    <a:pt x="1614" y="55"/>
                  </a:lnTo>
                  <a:lnTo>
                    <a:pt x="1636" y="50"/>
                  </a:lnTo>
                  <a:lnTo>
                    <a:pt x="1666" y="46"/>
                  </a:lnTo>
                  <a:lnTo>
                    <a:pt x="1677" y="44"/>
                  </a:lnTo>
                  <a:lnTo>
                    <a:pt x="1549" y="0"/>
                  </a:lnTo>
                  <a:lnTo>
                    <a:pt x="1543" y="2"/>
                  </a:lnTo>
                  <a:lnTo>
                    <a:pt x="1527" y="7"/>
                  </a:lnTo>
                  <a:lnTo>
                    <a:pt x="1500" y="16"/>
                  </a:lnTo>
                  <a:lnTo>
                    <a:pt x="1466" y="30"/>
                  </a:lnTo>
                  <a:lnTo>
                    <a:pt x="1422" y="47"/>
                  </a:lnTo>
                  <a:lnTo>
                    <a:pt x="1371" y="68"/>
                  </a:lnTo>
                  <a:lnTo>
                    <a:pt x="1314" y="93"/>
                  </a:lnTo>
                  <a:lnTo>
                    <a:pt x="1251" y="124"/>
                  </a:lnTo>
                  <a:lnTo>
                    <a:pt x="1218" y="141"/>
                  </a:lnTo>
                  <a:lnTo>
                    <a:pt x="1183" y="159"/>
                  </a:lnTo>
                  <a:lnTo>
                    <a:pt x="1148" y="178"/>
                  </a:lnTo>
                  <a:lnTo>
                    <a:pt x="1111" y="199"/>
                  </a:lnTo>
                  <a:lnTo>
                    <a:pt x="1074" y="220"/>
                  </a:lnTo>
                  <a:lnTo>
                    <a:pt x="1037" y="243"/>
                  </a:lnTo>
                  <a:lnTo>
                    <a:pt x="998" y="268"/>
                  </a:lnTo>
                  <a:lnTo>
                    <a:pt x="960" y="293"/>
                  </a:lnTo>
                  <a:lnTo>
                    <a:pt x="921" y="320"/>
                  </a:lnTo>
                  <a:lnTo>
                    <a:pt x="881" y="348"/>
                  </a:lnTo>
                  <a:lnTo>
                    <a:pt x="842" y="378"/>
                  </a:lnTo>
                  <a:lnTo>
                    <a:pt x="802" y="408"/>
                  </a:lnTo>
                  <a:lnTo>
                    <a:pt x="762" y="441"/>
                  </a:lnTo>
                  <a:lnTo>
                    <a:pt x="723" y="475"/>
                  </a:lnTo>
                  <a:lnTo>
                    <a:pt x="684" y="510"/>
                  </a:lnTo>
                  <a:lnTo>
                    <a:pt x="645" y="547"/>
                  </a:lnTo>
                  <a:lnTo>
                    <a:pt x="570" y="621"/>
                  </a:lnTo>
                  <a:lnTo>
                    <a:pt x="499" y="693"/>
                  </a:lnTo>
                  <a:lnTo>
                    <a:pt x="433" y="764"/>
                  </a:lnTo>
                  <a:lnTo>
                    <a:pt x="371" y="832"/>
                  </a:lnTo>
                  <a:lnTo>
                    <a:pt x="313" y="897"/>
                  </a:lnTo>
                  <a:lnTo>
                    <a:pt x="260" y="959"/>
                  </a:lnTo>
                  <a:lnTo>
                    <a:pt x="211" y="1017"/>
                  </a:lnTo>
                  <a:lnTo>
                    <a:pt x="168" y="1071"/>
                  </a:lnTo>
                  <a:lnTo>
                    <a:pt x="129" y="1119"/>
                  </a:lnTo>
                  <a:lnTo>
                    <a:pt x="95" y="1163"/>
                  </a:lnTo>
                  <a:lnTo>
                    <a:pt x="66" y="1202"/>
                  </a:lnTo>
                  <a:lnTo>
                    <a:pt x="42" y="1234"/>
                  </a:lnTo>
                  <a:lnTo>
                    <a:pt x="24" y="1260"/>
                  </a:lnTo>
                  <a:lnTo>
                    <a:pt x="10" y="1279"/>
                  </a:lnTo>
                  <a:lnTo>
                    <a:pt x="2" y="1291"/>
                  </a:lnTo>
                  <a:lnTo>
                    <a:pt x="0" y="1294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7" name="任意多边形: 形状 26"/>
            <p:cNvSpPr>
              <a:spLocks/>
            </p:cNvSpPr>
            <p:nvPr/>
          </p:nvSpPr>
          <p:spPr bwMode="auto">
            <a:xfrm>
              <a:off x="6141194" y="2122208"/>
              <a:ext cx="1499681" cy="277416"/>
            </a:xfrm>
            <a:custGeom>
              <a:avLst/>
              <a:gdLst>
                <a:gd name="T0" fmla="*/ 94 w 3000"/>
                <a:gd name="T1" fmla="*/ 697 h 697"/>
                <a:gd name="T2" fmla="*/ 106 w 3000"/>
                <a:gd name="T3" fmla="*/ 686 h 697"/>
                <a:gd name="T4" fmla="*/ 146 w 3000"/>
                <a:gd name="T5" fmla="*/ 672 h 697"/>
                <a:gd name="T6" fmla="*/ 209 w 3000"/>
                <a:gd name="T7" fmla="*/ 655 h 697"/>
                <a:gd name="T8" fmla="*/ 296 w 3000"/>
                <a:gd name="T9" fmla="*/ 636 h 697"/>
                <a:gd name="T10" fmla="*/ 523 w 3000"/>
                <a:gd name="T11" fmla="*/ 591 h 697"/>
                <a:gd name="T12" fmla="*/ 809 w 3000"/>
                <a:gd name="T13" fmla="*/ 540 h 697"/>
                <a:gd name="T14" fmla="*/ 1130 w 3000"/>
                <a:gd name="T15" fmla="*/ 486 h 697"/>
                <a:gd name="T16" fmla="*/ 1467 w 3000"/>
                <a:gd name="T17" fmla="*/ 431 h 697"/>
                <a:gd name="T18" fmla="*/ 1799 w 3000"/>
                <a:gd name="T19" fmla="*/ 380 h 697"/>
                <a:gd name="T20" fmla="*/ 2105 w 3000"/>
                <a:gd name="T21" fmla="*/ 335 h 697"/>
                <a:gd name="T22" fmla="*/ 2242 w 3000"/>
                <a:gd name="T23" fmla="*/ 313 h 697"/>
                <a:gd name="T24" fmla="*/ 2363 w 3000"/>
                <a:gd name="T25" fmla="*/ 289 h 697"/>
                <a:gd name="T26" fmla="*/ 2473 w 3000"/>
                <a:gd name="T27" fmla="*/ 265 h 697"/>
                <a:gd name="T28" fmla="*/ 2571 w 3000"/>
                <a:gd name="T29" fmla="*/ 240 h 697"/>
                <a:gd name="T30" fmla="*/ 2656 w 3000"/>
                <a:gd name="T31" fmla="*/ 214 h 697"/>
                <a:gd name="T32" fmla="*/ 2730 w 3000"/>
                <a:gd name="T33" fmla="*/ 189 h 697"/>
                <a:gd name="T34" fmla="*/ 2794 w 3000"/>
                <a:gd name="T35" fmla="*/ 163 h 697"/>
                <a:gd name="T36" fmla="*/ 2848 w 3000"/>
                <a:gd name="T37" fmla="*/ 139 h 697"/>
                <a:gd name="T38" fmla="*/ 2892 w 3000"/>
                <a:gd name="T39" fmla="*/ 116 h 697"/>
                <a:gd name="T40" fmla="*/ 2928 w 3000"/>
                <a:gd name="T41" fmla="*/ 95 h 697"/>
                <a:gd name="T42" fmla="*/ 2956 w 3000"/>
                <a:gd name="T43" fmla="*/ 74 h 697"/>
                <a:gd name="T44" fmla="*/ 2977 w 3000"/>
                <a:gd name="T45" fmla="*/ 58 h 697"/>
                <a:gd name="T46" fmla="*/ 2991 w 3000"/>
                <a:gd name="T47" fmla="*/ 43 h 697"/>
                <a:gd name="T48" fmla="*/ 2998 w 3000"/>
                <a:gd name="T49" fmla="*/ 31 h 697"/>
                <a:gd name="T50" fmla="*/ 3000 w 3000"/>
                <a:gd name="T51" fmla="*/ 24 h 697"/>
                <a:gd name="T52" fmla="*/ 2997 w 3000"/>
                <a:gd name="T53" fmla="*/ 19 h 697"/>
                <a:gd name="T54" fmla="*/ 2939 w 3000"/>
                <a:gd name="T55" fmla="*/ 3 h 697"/>
                <a:gd name="T56" fmla="*/ 2893 w 3000"/>
                <a:gd name="T57" fmla="*/ 18 h 697"/>
                <a:gd name="T58" fmla="*/ 2802 w 3000"/>
                <a:gd name="T59" fmla="*/ 48 h 697"/>
                <a:gd name="T60" fmla="*/ 2663 w 3000"/>
                <a:gd name="T61" fmla="*/ 88 h 697"/>
                <a:gd name="T62" fmla="*/ 2473 w 3000"/>
                <a:gd name="T63" fmla="*/ 136 h 697"/>
                <a:gd name="T64" fmla="*/ 2233 w 3000"/>
                <a:gd name="T65" fmla="*/ 190 h 697"/>
                <a:gd name="T66" fmla="*/ 2020 w 3000"/>
                <a:gd name="T67" fmla="*/ 233 h 697"/>
                <a:gd name="T68" fmla="*/ 1860 w 3000"/>
                <a:gd name="T69" fmla="*/ 262 h 697"/>
                <a:gd name="T70" fmla="*/ 1688 w 3000"/>
                <a:gd name="T71" fmla="*/ 291 h 697"/>
                <a:gd name="T72" fmla="*/ 1501 w 3000"/>
                <a:gd name="T73" fmla="*/ 320 h 697"/>
                <a:gd name="T74" fmla="*/ 1304 w 3000"/>
                <a:gd name="T75" fmla="*/ 349 h 697"/>
                <a:gd name="T76" fmla="*/ 1121 w 3000"/>
                <a:gd name="T77" fmla="*/ 377 h 697"/>
                <a:gd name="T78" fmla="*/ 954 w 3000"/>
                <a:gd name="T79" fmla="*/ 406 h 697"/>
                <a:gd name="T80" fmla="*/ 803 w 3000"/>
                <a:gd name="T81" fmla="*/ 434 h 697"/>
                <a:gd name="T82" fmla="*/ 666 w 3000"/>
                <a:gd name="T83" fmla="*/ 462 h 697"/>
                <a:gd name="T84" fmla="*/ 545 w 3000"/>
                <a:gd name="T85" fmla="*/ 489 h 697"/>
                <a:gd name="T86" fmla="*/ 388 w 3000"/>
                <a:gd name="T87" fmla="*/ 527 h 697"/>
                <a:gd name="T88" fmla="*/ 225 w 3000"/>
                <a:gd name="T89" fmla="*/ 574 h 697"/>
                <a:gd name="T90" fmla="*/ 110 w 3000"/>
                <a:gd name="T91" fmla="*/ 612 h 697"/>
                <a:gd name="T92" fmla="*/ 38 w 3000"/>
                <a:gd name="T93" fmla="*/ 641 h 697"/>
                <a:gd name="T94" fmla="*/ 4 w 3000"/>
                <a:gd name="T95" fmla="*/ 655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00" h="697">
                  <a:moveTo>
                    <a:pt x="0" y="657"/>
                  </a:moveTo>
                  <a:lnTo>
                    <a:pt x="94" y="697"/>
                  </a:lnTo>
                  <a:lnTo>
                    <a:pt x="96" y="691"/>
                  </a:lnTo>
                  <a:lnTo>
                    <a:pt x="106" y="686"/>
                  </a:lnTo>
                  <a:lnTo>
                    <a:pt x="123" y="680"/>
                  </a:lnTo>
                  <a:lnTo>
                    <a:pt x="146" y="672"/>
                  </a:lnTo>
                  <a:lnTo>
                    <a:pt x="174" y="664"/>
                  </a:lnTo>
                  <a:lnTo>
                    <a:pt x="209" y="655"/>
                  </a:lnTo>
                  <a:lnTo>
                    <a:pt x="251" y="646"/>
                  </a:lnTo>
                  <a:lnTo>
                    <a:pt x="296" y="636"/>
                  </a:lnTo>
                  <a:lnTo>
                    <a:pt x="402" y="614"/>
                  </a:lnTo>
                  <a:lnTo>
                    <a:pt x="523" y="591"/>
                  </a:lnTo>
                  <a:lnTo>
                    <a:pt x="661" y="565"/>
                  </a:lnTo>
                  <a:lnTo>
                    <a:pt x="809" y="540"/>
                  </a:lnTo>
                  <a:lnTo>
                    <a:pt x="966" y="513"/>
                  </a:lnTo>
                  <a:lnTo>
                    <a:pt x="1130" y="486"/>
                  </a:lnTo>
                  <a:lnTo>
                    <a:pt x="1297" y="459"/>
                  </a:lnTo>
                  <a:lnTo>
                    <a:pt x="1467" y="431"/>
                  </a:lnTo>
                  <a:lnTo>
                    <a:pt x="1635" y="406"/>
                  </a:lnTo>
                  <a:lnTo>
                    <a:pt x="1799" y="380"/>
                  </a:lnTo>
                  <a:lnTo>
                    <a:pt x="1956" y="356"/>
                  </a:lnTo>
                  <a:lnTo>
                    <a:pt x="2105" y="335"/>
                  </a:lnTo>
                  <a:lnTo>
                    <a:pt x="2175" y="324"/>
                  </a:lnTo>
                  <a:lnTo>
                    <a:pt x="2242" y="313"/>
                  </a:lnTo>
                  <a:lnTo>
                    <a:pt x="2304" y="301"/>
                  </a:lnTo>
                  <a:lnTo>
                    <a:pt x="2363" y="289"/>
                  </a:lnTo>
                  <a:lnTo>
                    <a:pt x="2421" y="278"/>
                  </a:lnTo>
                  <a:lnTo>
                    <a:pt x="2473" y="265"/>
                  </a:lnTo>
                  <a:lnTo>
                    <a:pt x="2523" y="252"/>
                  </a:lnTo>
                  <a:lnTo>
                    <a:pt x="2571" y="240"/>
                  </a:lnTo>
                  <a:lnTo>
                    <a:pt x="2615" y="227"/>
                  </a:lnTo>
                  <a:lnTo>
                    <a:pt x="2656" y="214"/>
                  </a:lnTo>
                  <a:lnTo>
                    <a:pt x="2694" y="201"/>
                  </a:lnTo>
                  <a:lnTo>
                    <a:pt x="2730" y="189"/>
                  </a:lnTo>
                  <a:lnTo>
                    <a:pt x="2763" y="176"/>
                  </a:lnTo>
                  <a:lnTo>
                    <a:pt x="2794" y="163"/>
                  </a:lnTo>
                  <a:lnTo>
                    <a:pt x="2822" y="151"/>
                  </a:lnTo>
                  <a:lnTo>
                    <a:pt x="2848" y="139"/>
                  </a:lnTo>
                  <a:lnTo>
                    <a:pt x="2871" y="127"/>
                  </a:lnTo>
                  <a:lnTo>
                    <a:pt x="2892" y="116"/>
                  </a:lnTo>
                  <a:lnTo>
                    <a:pt x="2911" y="105"/>
                  </a:lnTo>
                  <a:lnTo>
                    <a:pt x="2928" y="95"/>
                  </a:lnTo>
                  <a:lnTo>
                    <a:pt x="2943" y="84"/>
                  </a:lnTo>
                  <a:lnTo>
                    <a:pt x="2956" y="74"/>
                  </a:lnTo>
                  <a:lnTo>
                    <a:pt x="2967" y="65"/>
                  </a:lnTo>
                  <a:lnTo>
                    <a:pt x="2977" y="58"/>
                  </a:lnTo>
                  <a:lnTo>
                    <a:pt x="2984" y="49"/>
                  </a:lnTo>
                  <a:lnTo>
                    <a:pt x="2991" y="43"/>
                  </a:lnTo>
                  <a:lnTo>
                    <a:pt x="2995" y="36"/>
                  </a:lnTo>
                  <a:lnTo>
                    <a:pt x="2998" y="31"/>
                  </a:lnTo>
                  <a:lnTo>
                    <a:pt x="2999" y="27"/>
                  </a:lnTo>
                  <a:lnTo>
                    <a:pt x="3000" y="24"/>
                  </a:lnTo>
                  <a:lnTo>
                    <a:pt x="2999" y="21"/>
                  </a:lnTo>
                  <a:lnTo>
                    <a:pt x="2997" y="19"/>
                  </a:lnTo>
                  <a:lnTo>
                    <a:pt x="2944" y="0"/>
                  </a:lnTo>
                  <a:lnTo>
                    <a:pt x="2939" y="3"/>
                  </a:lnTo>
                  <a:lnTo>
                    <a:pt x="2922" y="9"/>
                  </a:lnTo>
                  <a:lnTo>
                    <a:pt x="2893" y="18"/>
                  </a:lnTo>
                  <a:lnTo>
                    <a:pt x="2853" y="32"/>
                  </a:lnTo>
                  <a:lnTo>
                    <a:pt x="2802" y="48"/>
                  </a:lnTo>
                  <a:lnTo>
                    <a:pt x="2738" y="66"/>
                  </a:lnTo>
                  <a:lnTo>
                    <a:pt x="2663" y="88"/>
                  </a:lnTo>
                  <a:lnTo>
                    <a:pt x="2574" y="110"/>
                  </a:lnTo>
                  <a:lnTo>
                    <a:pt x="2473" y="136"/>
                  </a:lnTo>
                  <a:lnTo>
                    <a:pt x="2359" y="162"/>
                  </a:lnTo>
                  <a:lnTo>
                    <a:pt x="2233" y="190"/>
                  </a:lnTo>
                  <a:lnTo>
                    <a:pt x="2094" y="218"/>
                  </a:lnTo>
                  <a:lnTo>
                    <a:pt x="2020" y="233"/>
                  </a:lnTo>
                  <a:lnTo>
                    <a:pt x="1941" y="247"/>
                  </a:lnTo>
                  <a:lnTo>
                    <a:pt x="1860" y="262"/>
                  </a:lnTo>
                  <a:lnTo>
                    <a:pt x="1775" y="277"/>
                  </a:lnTo>
                  <a:lnTo>
                    <a:pt x="1688" y="291"/>
                  </a:lnTo>
                  <a:lnTo>
                    <a:pt x="1596" y="305"/>
                  </a:lnTo>
                  <a:lnTo>
                    <a:pt x="1501" y="320"/>
                  </a:lnTo>
                  <a:lnTo>
                    <a:pt x="1402" y="334"/>
                  </a:lnTo>
                  <a:lnTo>
                    <a:pt x="1304" y="349"/>
                  </a:lnTo>
                  <a:lnTo>
                    <a:pt x="1211" y="362"/>
                  </a:lnTo>
                  <a:lnTo>
                    <a:pt x="1121" y="377"/>
                  </a:lnTo>
                  <a:lnTo>
                    <a:pt x="1035" y="391"/>
                  </a:lnTo>
                  <a:lnTo>
                    <a:pt x="954" y="406"/>
                  </a:lnTo>
                  <a:lnTo>
                    <a:pt x="876" y="419"/>
                  </a:lnTo>
                  <a:lnTo>
                    <a:pt x="803" y="434"/>
                  </a:lnTo>
                  <a:lnTo>
                    <a:pt x="733" y="448"/>
                  </a:lnTo>
                  <a:lnTo>
                    <a:pt x="666" y="462"/>
                  </a:lnTo>
                  <a:lnTo>
                    <a:pt x="604" y="475"/>
                  </a:lnTo>
                  <a:lnTo>
                    <a:pt x="545" y="489"/>
                  </a:lnTo>
                  <a:lnTo>
                    <a:pt x="488" y="502"/>
                  </a:lnTo>
                  <a:lnTo>
                    <a:pt x="388" y="527"/>
                  </a:lnTo>
                  <a:lnTo>
                    <a:pt x="300" y="552"/>
                  </a:lnTo>
                  <a:lnTo>
                    <a:pt x="225" y="574"/>
                  </a:lnTo>
                  <a:lnTo>
                    <a:pt x="162" y="595"/>
                  </a:lnTo>
                  <a:lnTo>
                    <a:pt x="110" y="612"/>
                  </a:lnTo>
                  <a:lnTo>
                    <a:pt x="69" y="628"/>
                  </a:lnTo>
                  <a:lnTo>
                    <a:pt x="38" y="641"/>
                  </a:lnTo>
                  <a:lnTo>
                    <a:pt x="17" y="649"/>
                  </a:lnTo>
                  <a:lnTo>
                    <a:pt x="4" y="655"/>
                  </a:lnTo>
                  <a:lnTo>
                    <a:pt x="0" y="6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6560" y="4270829"/>
            <a:ext cx="2585072" cy="1448033"/>
            <a:chOff x="387420" y="3203121"/>
            <a:chExt cx="1938804" cy="1086025"/>
          </a:xfrm>
        </p:grpSpPr>
        <p:cxnSp>
          <p:nvCxnSpPr>
            <p:cNvPr id="5" name="直接连接符 4"/>
            <p:cNvCxnSpPr/>
            <p:nvPr/>
          </p:nvCxnSpPr>
          <p:spPr>
            <a:xfrm flipH="1" flipV="1">
              <a:off x="387420" y="3203121"/>
              <a:ext cx="6800" cy="10860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26"/>
            <p:cNvSpPr txBox="1"/>
            <p:nvPr/>
          </p:nvSpPr>
          <p:spPr>
            <a:xfrm>
              <a:off x="426766" y="3529434"/>
              <a:ext cx="1899458" cy="304699"/>
            </a:xfrm>
            <a:prstGeom prst="rect">
              <a:avLst/>
            </a:prstGeom>
          </p:spPr>
          <p:txBody>
            <a:bodyPr wrap="square" lIns="0" tIns="0" rIns="0" bIns="0">
              <a:normAutofit fontScale="6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67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I hope and I believe that this Template will your Time, Money and Reputation.</a:t>
              </a:r>
              <a:endParaRPr lang="zh-CN" altLang="en-US" sz="1467" i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7" name="文本框 27"/>
            <p:cNvSpPr txBox="1"/>
            <p:nvPr/>
          </p:nvSpPr>
          <p:spPr>
            <a:xfrm>
              <a:off x="387420" y="3230085"/>
              <a:ext cx="1348856" cy="25391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normAutofit fontScale="85000" lnSpcReduction="20000"/>
            </a:bodyPr>
            <a:lstStyle/>
            <a:p>
              <a:r>
                <a:rPr lang="tr-TR" altLang="zh-CN" sz="2133" b="1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STEP 01</a:t>
              </a:r>
              <a:endParaRPr lang="zh-CN" altLang="en-US" sz="2133" b="1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67491" y="3043692"/>
            <a:ext cx="2585071" cy="1448033"/>
            <a:chOff x="2825618" y="2282768"/>
            <a:chExt cx="1938803" cy="1086025"/>
          </a:xfrm>
        </p:grpSpPr>
        <p:cxnSp>
          <p:nvCxnSpPr>
            <p:cNvPr id="8" name="直接连接符 7"/>
            <p:cNvCxnSpPr/>
            <p:nvPr/>
          </p:nvCxnSpPr>
          <p:spPr>
            <a:xfrm flipH="1" flipV="1">
              <a:off x="2825618" y="2282768"/>
              <a:ext cx="6800" cy="10860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23"/>
            <p:cNvSpPr txBox="1"/>
            <p:nvPr/>
          </p:nvSpPr>
          <p:spPr>
            <a:xfrm>
              <a:off x="2864963" y="2609082"/>
              <a:ext cx="1899458" cy="304699"/>
            </a:xfrm>
            <a:prstGeom prst="rect">
              <a:avLst/>
            </a:prstGeom>
          </p:spPr>
          <p:txBody>
            <a:bodyPr wrap="square" lIns="0" tIns="0" rIns="0" bIns="0">
              <a:normAutofit fontScale="6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67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I hope and I believe that this Template will your Time, Money and Reputation.</a:t>
              </a:r>
              <a:endParaRPr lang="zh-CN" altLang="en-US" sz="1467" i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0" name="文本框 24"/>
            <p:cNvSpPr txBox="1"/>
            <p:nvPr/>
          </p:nvSpPr>
          <p:spPr>
            <a:xfrm>
              <a:off x="2825618" y="2309732"/>
              <a:ext cx="1348856" cy="25391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>
              <a:normAutofit fontScale="85000" lnSpcReduction="20000"/>
            </a:bodyPr>
            <a:lstStyle/>
            <a:p>
              <a:r>
                <a:rPr lang="tr-TR" altLang="zh-CN" sz="2133" b="1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STEP 02</a:t>
              </a:r>
              <a:endParaRPr lang="zh-CN" altLang="en-US" sz="2133" b="1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321163" y="1751466"/>
            <a:ext cx="2585071" cy="1448033"/>
            <a:chOff x="5490872" y="1313599"/>
            <a:chExt cx="1938803" cy="1086025"/>
          </a:xfrm>
        </p:grpSpPr>
        <p:cxnSp>
          <p:nvCxnSpPr>
            <p:cNvPr id="11" name="直接连接符 10"/>
            <p:cNvCxnSpPr/>
            <p:nvPr/>
          </p:nvCxnSpPr>
          <p:spPr>
            <a:xfrm flipH="1" flipV="1">
              <a:off x="5490872" y="1313599"/>
              <a:ext cx="6800" cy="10860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20"/>
            <p:cNvSpPr txBox="1"/>
            <p:nvPr/>
          </p:nvSpPr>
          <p:spPr>
            <a:xfrm>
              <a:off x="5530217" y="1639913"/>
              <a:ext cx="1899458" cy="304699"/>
            </a:xfrm>
            <a:prstGeom prst="rect">
              <a:avLst/>
            </a:prstGeom>
          </p:spPr>
          <p:txBody>
            <a:bodyPr wrap="square" lIns="0" tIns="0" rIns="0" bIns="0">
              <a:normAutofit fontScale="6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67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I hope and I believe that this Template will your Time, Money and Reputation.</a:t>
              </a:r>
              <a:endParaRPr lang="zh-CN" altLang="en-US" sz="1467" i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3" name="文本框 21"/>
            <p:cNvSpPr txBox="1"/>
            <p:nvPr/>
          </p:nvSpPr>
          <p:spPr>
            <a:xfrm>
              <a:off x="5490872" y="1340563"/>
              <a:ext cx="1348856" cy="25391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>
              <a:normAutofit fontScale="85000" lnSpcReduction="20000"/>
            </a:bodyPr>
            <a:lstStyle/>
            <a:p>
              <a:r>
                <a:rPr lang="tr-TR" altLang="zh-CN" sz="2133" b="1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STEP 04</a:t>
              </a:r>
              <a:endParaRPr lang="zh-CN" altLang="en-US" sz="2133" b="1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262665" y="4561341"/>
            <a:ext cx="2585072" cy="1448033"/>
            <a:chOff x="3946999" y="3421005"/>
            <a:chExt cx="1938804" cy="1086025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3946999" y="3421005"/>
              <a:ext cx="6800" cy="10860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7"/>
            <p:cNvSpPr txBox="1"/>
            <p:nvPr/>
          </p:nvSpPr>
          <p:spPr>
            <a:xfrm>
              <a:off x="3986345" y="3747318"/>
              <a:ext cx="1899458" cy="304699"/>
            </a:xfrm>
            <a:prstGeom prst="rect">
              <a:avLst/>
            </a:prstGeom>
          </p:spPr>
          <p:txBody>
            <a:bodyPr wrap="square" lIns="0" tIns="0" rIns="0" bIns="0">
              <a:normAutofit fontScale="6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67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I hope and I believe that this Template will your Time, Money and Reputation.</a:t>
              </a:r>
              <a:endParaRPr lang="zh-CN" altLang="en-US" sz="1467" i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6" name="文本框 18"/>
            <p:cNvSpPr txBox="1"/>
            <p:nvPr/>
          </p:nvSpPr>
          <p:spPr>
            <a:xfrm>
              <a:off x="3946999" y="3447969"/>
              <a:ext cx="1348856" cy="25391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>
              <a:normAutofit fontScale="85000" lnSpcReduction="20000"/>
            </a:bodyPr>
            <a:lstStyle/>
            <a:p>
              <a:r>
                <a:rPr lang="tr-TR" altLang="zh-CN" sz="2133" b="1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STEP 03</a:t>
              </a:r>
              <a:endParaRPr lang="zh-CN" altLang="en-US" sz="2133" b="1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141969" y="2863564"/>
            <a:ext cx="2585072" cy="1448033"/>
            <a:chOff x="6106477" y="2147672"/>
            <a:chExt cx="1938804" cy="1086025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6106477" y="2147672"/>
              <a:ext cx="6800" cy="10860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4"/>
            <p:cNvSpPr txBox="1"/>
            <p:nvPr/>
          </p:nvSpPr>
          <p:spPr>
            <a:xfrm>
              <a:off x="6145823" y="2473986"/>
              <a:ext cx="1899458" cy="304699"/>
            </a:xfrm>
            <a:prstGeom prst="rect">
              <a:avLst/>
            </a:prstGeom>
          </p:spPr>
          <p:txBody>
            <a:bodyPr wrap="square" lIns="0" tIns="0" rIns="0" bIns="0">
              <a:normAutofit fontScale="6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67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I hope and I believe that this Template will your Time, Money and Reputation.</a:t>
              </a:r>
              <a:endParaRPr lang="zh-CN" altLang="en-US" sz="1467" i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9" name="文本框 15"/>
            <p:cNvSpPr txBox="1"/>
            <p:nvPr/>
          </p:nvSpPr>
          <p:spPr>
            <a:xfrm>
              <a:off x="6106477" y="2174636"/>
              <a:ext cx="1348856" cy="253916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>
              <a:normAutofit fontScale="85000" lnSpcReduction="20000"/>
            </a:bodyPr>
            <a:lstStyle/>
            <a:p>
              <a:r>
                <a:rPr lang="tr-TR" altLang="zh-CN" sz="2133" b="1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STEP 05</a:t>
              </a:r>
              <a:endParaRPr lang="zh-CN" altLang="en-US" sz="2133" b="1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7429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99456" y="3442206"/>
            <a:ext cx="2732667" cy="835777"/>
            <a:chOff x="284549" y="3139323"/>
            <a:chExt cx="2732666" cy="835777"/>
          </a:xfrm>
        </p:grpSpPr>
        <p:sp>
          <p:nvSpPr>
            <p:cNvPr id="25" name="文本框 12"/>
            <p:cNvSpPr txBox="1"/>
            <p:nvPr/>
          </p:nvSpPr>
          <p:spPr>
            <a:xfrm>
              <a:off x="284549" y="3385544"/>
              <a:ext cx="2732666" cy="589556"/>
            </a:xfrm>
            <a:prstGeom prst="rect">
              <a:avLst/>
            </a:prstGeom>
            <a:noFill/>
          </p:spPr>
          <p:txBody>
            <a:bodyPr wrap="square" lIns="96000" tIns="0" rIns="96000" bIns="0" anchor="ctr" anchorCtr="0">
              <a:normAutofit/>
            </a:bodyPr>
            <a:lstStyle/>
            <a:p>
              <a:pPr algn="r" defTabSz="1219140">
                <a:lnSpc>
                  <a:spcPct val="120000"/>
                </a:lnSpc>
                <a:defRPr/>
              </a:pPr>
              <a:r>
                <a:rPr lang="en-US" altLang="zh-CN" sz="16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Go ahead and replace it with your own text.</a:t>
              </a:r>
              <a:endParaRPr lang="zh-CN" altLang="en-US" sz="1600" i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96000" tIns="0" rIns="96000" bIns="0">
              <a:normAutofit fontScale="77500" lnSpcReduction="20000"/>
            </a:bodyPr>
            <a:lstStyle/>
            <a:p>
              <a:pPr algn="r" defTabSz="1219140">
                <a:defRPr/>
              </a:pPr>
              <a:r>
                <a:rPr lang="tr-TR" altLang="zh-CN" sz="24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TITLE 02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36440" y="4731562"/>
            <a:ext cx="2723660" cy="835777"/>
            <a:chOff x="9029821" y="3139323"/>
            <a:chExt cx="2457329" cy="835777"/>
          </a:xfrm>
        </p:grpSpPr>
        <p:sp>
          <p:nvSpPr>
            <p:cNvPr id="23" name="文本框 15"/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96000" tIns="0" rIns="96000" bIns="0" anchor="ctr" anchorCtr="0">
              <a:normAutofit/>
            </a:bodyPr>
            <a:lstStyle/>
            <a:p>
              <a:pPr defTabSz="1219140">
                <a:lnSpc>
                  <a:spcPct val="120000"/>
                </a:lnSpc>
                <a:defRPr/>
              </a:pPr>
              <a:r>
                <a:rPr lang="en-US" altLang="zh-CN" sz="16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Go ahead and replace it with your own text.</a:t>
              </a:r>
              <a:endParaRPr lang="zh-CN" altLang="en-US" sz="1600" i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96000" tIns="0" rIns="96000" bIns="0">
              <a:normAutofit fontScale="77500" lnSpcReduction="20000"/>
            </a:bodyPr>
            <a:lstStyle/>
            <a:p>
              <a:pPr defTabSz="1219140">
                <a:defRPr/>
              </a:pPr>
              <a:r>
                <a:rPr lang="tr-TR" altLang="zh-CN" sz="24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TITLE 03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19689" y="1891336"/>
            <a:ext cx="2723660" cy="835777"/>
            <a:chOff x="9029821" y="3139323"/>
            <a:chExt cx="2457329" cy="835777"/>
          </a:xfrm>
        </p:grpSpPr>
        <p:sp>
          <p:nvSpPr>
            <p:cNvPr id="21" name="文本框 18"/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96000" tIns="0" rIns="96000" bIns="0" anchor="ctr" anchorCtr="0">
              <a:normAutofit/>
            </a:bodyPr>
            <a:lstStyle/>
            <a:p>
              <a:pPr defTabSz="1219140">
                <a:lnSpc>
                  <a:spcPct val="120000"/>
                </a:lnSpc>
                <a:defRPr/>
              </a:pPr>
              <a:r>
                <a:rPr lang="en-US" altLang="zh-CN" sz="16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Go ahead and replace it with your own text.</a:t>
              </a:r>
              <a:endParaRPr lang="zh-CN" altLang="en-US" sz="1600" i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96000" tIns="0" rIns="96000" bIns="0">
              <a:normAutofit fontScale="77500" lnSpcReduction="20000"/>
            </a:bodyPr>
            <a:lstStyle/>
            <a:p>
              <a:pPr defTabSz="1219140">
                <a:defRPr/>
              </a:pPr>
              <a:r>
                <a:rPr lang="tr-TR" altLang="zh-CN" sz="24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rPr>
                <a:t>TITLE 01</a:t>
              </a:r>
              <a:endParaRPr lang="zh-CN" altLang="en-US" sz="2400" b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43697" y="1490074"/>
            <a:ext cx="3786785" cy="5367927"/>
            <a:chOff x="4143697" y="1490074"/>
            <a:chExt cx="3786785" cy="5367926"/>
          </a:xfrm>
        </p:grpSpPr>
        <p:sp>
          <p:nvSpPr>
            <p:cNvPr id="8" name="等腰三角形 7"/>
            <p:cNvSpPr/>
            <p:nvPr/>
          </p:nvSpPr>
          <p:spPr>
            <a:xfrm>
              <a:off x="5676900" y="2619375"/>
              <a:ext cx="838200" cy="4238625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19398918" flipH="1">
              <a:off x="5455672" y="5623648"/>
              <a:ext cx="238688" cy="847141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18459578" flipH="1">
              <a:off x="5509931" y="3854413"/>
              <a:ext cx="238688" cy="847141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2398410" flipH="1">
              <a:off x="6290935" y="3368440"/>
              <a:ext cx="239629" cy="876101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2619467" flipH="1">
              <a:off x="6484542" y="4962728"/>
              <a:ext cx="238688" cy="904473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276850" y="1490074"/>
              <a:ext cx="1638300" cy="1638300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314531" y="3065104"/>
              <a:ext cx="873396" cy="87339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437562" y="4331616"/>
              <a:ext cx="1492920" cy="1492920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782143" y="5236954"/>
              <a:ext cx="877790" cy="87779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143697" y="2973566"/>
              <a:ext cx="1657686" cy="1657686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8" name="任意多边形: 形状 17" title="rJ6JfFNieuj79RlItJXO"/>
            <p:cNvSpPr>
              <a:spLocks/>
            </p:cNvSpPr>
            <p:nvPr/>
          </p:nvSpPr>
          <p:spPr bwMode="auto">
            <a:xfrm>
              <a:off x="6976503" y="4692381"/>
              <a:ext cx="516292" cy="691637"/>
            </a:xfrm>
            <a:custGeom>
              <a:avLst/>
              <a:gdLst>
                <a:gd name="connsiteX0" fmla="*/ 127000 w 252413"/>
                <a:gd name="connsiteY0" fmla="*/ 292100 h 338138"/>
                <a:gd name="connsiteX1" fmla="*/ 111125 w 252413"/>
                <a:gd name="connsiteY1" fmla="*/ 307975 h 338138"/>
                <a:gd name="connsiteX2" fmla="*/ 127000 w 252413"/>
                <a:gd name="connsiteY2" fmla="*/ 323850 h 338138"/>
                <a:gd name="connsiteX3" fmla="*/ 142875 w 252413"/>
                <a:gd name="connsiteY3" fmla="*/ 307975 h 338138"/>
                <a:gd name="connsiteX4" fmla="*/ 127000 w 252413"/>
                <a:gd name="connsiteY4" fmla="*/ 292100 h 338138"/>
                <a:gd name="connsiteX5" fmla="*/ 60637 w 252413"/>
                <a:gd name="connsiteY5" fmla="*/ 241300 h 338138"/>
                <a:gd name="connsiteX6" fmla="*/ 123259 w 252413"/>
                <a:gd name="connsiteY6" fmla="*/ 241300 h 338138"/>
                <a:gd name="connsiteX7" fmla="*/ 128588 w 252413"/>
                <a:gd name="connsiteY7" fmla="*/ 248356 h 338138"/>
                <a:gd name="connsiteX8" fmla="*/ 123259 w 252413"/>
                <a:gd name="connsiteY8" fmla="*/ 254000 h 338138"/>
                <a:gd name="connsiteX9" fmla="*/ 60637 w 252413"/>
                <a:gd name="connsiteY9" fmla="*/ 254000 h 338138"/>
                <a:gd name="connsiteX10" fmla="*/ 53975 w 252413"/>
                <a:gd name="connsiteY10" fmla="*/ 248356 h 338138"/>
                <a:gd name="connsiteX11" fmla="*/ 60637 w 252413"/>
                <a:gd name="connsiteY11" fmla="*/ 241300 h 338138"/>
                <a:gd name="connsiteX12" fmla="*/ 60637 w 252413"/>
                <a:gd name="connsiteY12" fmla="*/ 219075 h 338138"/>
                <a:gd name="connsiteX13" fmla="*/ 123259 w 252413"/>
                <a:gd name="connsiteY13" fmla="*/ 219075 h 338138"/>
                <a:gd name="connsiteX14" fmla="*/ 128588 w 252413"/>
                <a:gd name="connsiteY14" fmla="*/ 224720 h 338138"/>
                <a:gd name="connsiteX15" fmla="*/ 123259 w 252413"/>
                <a:gd name="connsiteY15" fmla="*/ 231775 h 338138"/>
                <a:gd name="connsiteX16" fmla="*/ 60637 w 252413"/>
                <a:gd name="connsiteY16" fmla="*/ 231775 h 338138"/>
                <a:gd name="connsiteX17" fmla="*/ 53975 w 252413"/>
                <a:gd name="connsiteY17" fmla="*/ 224720 h 338138"/>
                <a:gd name="connsiteX18" fmla="*/ 60637 w 252413"/>
                <a:gd name="connsiteY18" fmla="*/ 219075 h 338138"/>
                <a:gd name="connsiteX19" fmla="*/ 60637 w 252413"/>
                <a:gd name="connsiteY19" fmla="*/ 196850 h 338138"/>
                <a:gd name="connsiteX20" fmla="*/ 123259 w 252413"/>
                <a:gd name="connsiteY20" fmla="*/ 196850 h 338138"/>
                <a:gd name="connsiteX21" fmla="*/ 128588 w 252413"/>
                <a:gd name="connsiteY21" fmla="*/ 202407 h 338138"/>
                <a:gd name="connsiteX22" fmla="*/ 123259 w 252413"/>
                <a:gd name="connsiteY22" fmla="*/ 207963 h 338138"/>
                <a:gd name="connsiteX23" fmla="*/ 60637 w 252413"/>
                <a:gd name="connsiteY23" fmla="*/ 207963 h 338138"/>
                <a:gd name="connsiteX24" fmla="*/ 53975 w 252413"/>
                <a:gd name="connsiteY24" fmla="*/ 202407 h 338138"/>
                <a:gd name="connsiteX25" fmla="*/ 60637 w 252413"/>
                <a:gd name="connsiteY25" fmla="*/ 196850 h 338138"/>
                <a:gd name="connsiteX26" fmla="*/ 60637 w 252413"/>
                <a:gd name="connsiteY26" fmla="*/ 174625 h 338138"/>
                <a:gd name="connsiteX27" fmla="*/ 123259 w 252413"/>
                <a:gd name="connsiteY27" fmla="*/ 174625 h 338138"/>
                <a:gd name="connsiteX28" fmla="*/ 128588 w 252413"/>
                <a:gd name="connsiteY28" fmla="*/ 180182 h 338138"/>
                <a:gd name="connsiteX29" fmla="*/ 123259 w 252413"/>
                <a:gd name="connsiteY29" fmla="*/ 185738 h 338138"/>
                <a:gd name="connsiteX30" fmla="*/ 60637 w 252413"/>
                <a:gd name="connsiteY30" fmla="*/ 185738 h 338138"/>
                <a:gd name="connsiteX31" fmla="*/ 53975 w 252413"/>
                <a:gd name="connsiteY31" fmla="*/ 180182 h 338138"/>
                <a:gd name="connsiteX32" fmla="*/ 60637 w 252413"/>
                <a:gd name="connsiteY32" fmla="*/ 174625 h 338138"/>
                <a:gd name="connsiteX33" fmla="*/ 149784 w 252413"/>
                <a:gd name="connsiteY33" fmla="*/ 155575 h 338138"/>
                <a:gd name="connsiteX34" fmla="*/ 188356 w 252413"/>
                <a:gd name="connsiteY34" fmla="*/ 155575 h 338138"/>
                <a:gd name="connsiteX35" fmla="*/ 193676 w 252413"/>
                <a:gd name="connsiteY35" fmla="*/ 160852 h 338138"/>
                <a:gd name="connsiteX36" fmla="*/ 193676 w 252413"/>
                <a:gd name="connsiteY36" fmla="*/ 242642 h 338138"/>
                <a:gd name="connsiteX37" fmla="*/ 188356 w 252413"/>
                <a:gd name="connsiteY37" fmla="*/ 249238 h 338138"/>
                <a:gd name="connsiteX38" fmla="*/ 149784 w 252413"/>
                <a:gd name="connsiteY38" fmla="*/ 249238 h 338138"/>
                <a:gd name="connsiteX39" fmla="*/ 144463 w 252413"/>
                <a:gd name="connsiteY39" fmla="*/ 242642 h 338138"/>
                <a:gd name="connsiteX40" fmla="*/ 144463 w 252413"/>
                <a:gd name="connsiteY40" fmla="*/ 160852 h 338138"/>
                <a:gd name="connsiteX41" fmla="*/ 149784 w 252413"/>
                <a:gd name="connsiteY41" fmla="*/ 155575 h 338138"/>
                <a:gd name="connsiteX42" fmla="*/ 60637 w 252413"/>
                <a:gd name="connsiteY42" fmla="*/ 150813 h 338138"/>
                <a:gd name="connsiteX43" fmla="*/ 123259 w 252413"/>
                <a:gd name="connsiteY43" fmla="*/ 150813 h 338138"/>
                <a:gd name="connsiteX44" fmla="*/ 128588 w 252413"/>
                <a:gd name="connsiteY44" fmla="*/ 156987 h 338138"/>
                <a:gd name="connsiteX45" fmla="*/ 123259 w 252413"/>
                <a:gd name="connsiteY45" fmla="*/ 161926 h 338138"/>
                <a:gd name="connsiteX46" fmla="*/ 60637 w 252413"/>
                <a:gd name="connsiteY46" fmla="*/ 161926 h 338138"/>
                <a:gd name="connsiteX47" fmla="*/ 53975 w 252413"/>
                <a:gd name="connsiteY47" fmla="*/ 156987 h 338138"/>
                <a:gd name="connsiteX48" fmla="*/ 60637 w 252413"/>
                <a:gd name="connsiteY48" fmla="*/ 150813 h 338138"/>
                <a:gd name="connsiteX49" fmla="*/ 59267 w 252413"/>
                <a:gd name="connsiteY49" fmla="*/ 128588 h 338138"/>
                <a:gd name="connsiteX50" fmla="*/ 191559 w 252413"/>
                <a:gd name="connsiteY50" fmla="*/ 128588 h 338138"/>
                <a:gd name="connsiteX51" fmla="*/ 196850 w 252413"/>
                <a:gd name="connsiteY51" fmla="*/ 133527 h 338138"/>
                <a:gd name="connsiteX52" fmla="*/ 191559 w 252413"/>
                <a:gd name="connsiteY52" fmla="*/ 139701 h 338138"/>
                <a:gd name="connsiteX53" fmla="*/ 59267 w 252413"/>
                <a:gd name="connsiteY53" fmla="*/ 139701 h 338138"/>
                <a:gd name="connsiteX54" fmla="*/ 53975 w 252413"/>
                <a:gd name="connsiteY54" fmla="*/ 133527 h 338138"/>
                <a:gd name="connsiteX55" fmla="*/ 59267 w 252413"/>
                <a:gd name="connsiteY55" fmla="*/ 128588 h 338138"/>
                <a:gd name="connsiteX56" fmla="*/ 127568 w 252413"/>
                <a:gd name="connsiteY56" fmla="*/ 106363 h 338138"/>
                <a:gd name="connsiteX57" fmla="*/ 191522 w 252413"/>
                <a:gd name="connsiteY57" fmla="*/ 106363 h 338138"/>
                <a:gd name="connsiteX58" fmla="*/ 196851 w 252413"/>
                <a:gd name="connsiteY58" fmla="*/ 111125 h 338138"/>
                <a:gd name="connsiteX59" fmla="*/ 191522 w 252413"/>
                <a:gd name="connsiteY59" fmla="*/ 115888 h 338138"/>
                <a:gd name="connsiteX60" fmla="*/ 127568 w 252413"/>
                <a:gd name="connsiteY60" fmla="*/ 115888 h 338138"/>
                <a:gd name="connsiteX61" fmla="*/ 122238 w 252413"/>
                <a:gd name="connsiteY61" fmla="*/ 111125 h 338138"/>
                <a:gd name="connsiteX62" fmla="*/ 127568 w 252413"/>
                <a:gd name="connsiteY62" fmla="*/ 106363 h 338138"/>
                <a:gd name="connsiteX63" fmla="*/ 127568 w 252413"/>
                <a:gd name="connsiteY63" fmla="*/ 84138 h 338138"/>
                <a:gd name="connsiteX64" fmla="*/ 191522 w 252413"/>
                <a:gd name="connsiteY64" fmla="*/ 84138 h 338138"/>
                <a:gd name="connsiteX65" fmla="*/ 196851 w 252413"/>
                <a:gd name="connsiteY65" fmla="*/ 88900 h 338138"/>
                <a:gd name="connsiteX66" fmla="*/ 191522 w 252413"/>
                <a:gd name="connsiteY66" fmla="*/ 93663 h 338138"/>
                <a:gd name="connsiteX67" fmla="*/ 127568 w 252413"/>
                <a:gd name="connsiteY67" fmla="*/ 93663 h 338138"/>
                <a:gd name="connsiteX68" fmla="*/ 122238 w 252413"/>
                <a:gd name="connsiteY68" fmla="*/ 88900 h 338138"/>
                <a:gd name="connsiteX69" fmla="*/ 127568 w 252413"/>
                <a:gd name="connsiteY69" fmla="*/ 84138 h 338138"/>
                <a:gd name="connsiteX70" fmla="*/ 64136 w 252413"/>
                <a:gd name="connsiteY70" fmla="*/ 65088 h 338138"/>
                <a:gd name="connsiteX71" fmla="*/ 107316 w 252413"/>
                <a:gd name="connsiteY71" fmla="*/ 65088 h 338138"/>
                <a:gd name="connsiteX72" fmla="*/ 112713 w 252413"/>
                <a:gd name="connsiteY72" fmla="*/ 71702 h 338138"/>
                <a:gd name="connsiteX73" fmla="*/ 112713 w 252413"/>
                <a:gd name="connsiteY73" fmla="*/ 106098 h 338138"/>
                <a:gd name="connsiteX74" fmla="*/ 107316 w 252413"/>
                <a:gd name="connsiteY74" fmla="*/ 112713 h 338138"/>
                <a:gd name="connsiteX75" fmla="*/ 64136 w 252413"/>
                <a:gd name="connsiteY75" fmla="*/ 112713 h 338138"/>
                <a:gd name="connsiteX76" fmla="*/ 58738 w 252413"/>
                <a:gd name="connsiteY76" fmla="*/ 106098 h 338138"/>
                <a:gd name="connsiteX77" fmla="*/ 58738 w 252413"/>
                <a:gd name="connsiteY77" fmla="*/ 71702 h 338138"/>
                <a:gd name="connsiteX78" fmla="*/ 64136 w 252413"/>
                <a:gd name="connsiteY78" fmla="*/ 65088 h 338138"/>
                <a:gd name="connsiteX79" fmla="*/ 127568 w 252413"/>
                <a:gd name="connsiteY79" fmla="*/ 60325 h 338138"/>
                <a:gd name="connsiteX80" fmla="*/ 191522 w 252413"/>
                <a:gd name="connsiteY80" fmla="*/ 60325 h 338138"/>
                <a:gd name="connsiteX81" fmla="*/ 196851 w 252413"/>
                <a:gd name="connsiteY81" fmla="*/ 66499 h 338138"/>
                <a:gd name="connsiteX82" fmla="*/ 191522 w 252413"/>
                <a:gd name="connsiteY82" fmla="*/ 71438 h 338138"/>
                <a:gd name="connsiteX83" fmla="*/ 127568 w 252413"/>
                <a:gd name="connsiteY83" fmla="*/ 71438 h 338138"/>
                <a:gd name="connsiteX84" fmla="*/ 122238 w 252413"/>
                <a:gd name="connsiteY84" fmla="*/ 66499 h 338138"/>
                <a:gd name="connsiteX85" fmla="*/ 127568 w 252413"/>
                <a:gd name="connsiteY85" fmla="*/ 60325 h 338138"/>
                <a:gd name="connsiteX86" fmla="*/ 42572 w 252413"/>
                <a:gd name="connsiteY86" fmla="*/ 34925 h 338138"/>
                <a:gd name="connsiteX87" fmla="*/ 33338 w 252413"/>
                <a:gd name="connsiteY87" fmla="*/ 44126 h 338138"/>
                <a:gd name="connsiteX88" fmla="*/ 33338 w 252413"/>
                <a:gd name="connsiteY88" fmla="*/ 279400 h 338138"/>
                <a:gd name="connsiteX89" fmla="*/ 220663 w 252413"/>
                <a:gd name="connsiteY89" fmla="*/ 279400 h 338138"/>
                <a:gd name="connsiteX90" fmla="*/ 220663 w 252413"/>
                <a:gd name="connsiteY90" fmla="*/ 44126 h 338138"/>
                <a:gd name="connsiteX91" fmla="*/ 211429 w 252413"/>
                <a:gd name="connsiteY91" fmla="*/ 34925 h 338138"/>
                <a:gd name="connsiteX92" fmla="*/ 42572 w 252413"/>
                <a:gd name="connsiteY92" fmla="*/ 34925 h 338138"/>
                <a:gd name="connsiteX93" fmla="*/ 42069 w 252413"/>
                <a:gd name="connsiteY93" fmla="*/ 0 h 338138"/>
                <a:gd name="connsiteX94" fmla="*/ 210344 w 252413"/>
                <a:gd name="connsiteY94" fmla="*/ 0 h 338138"/>
                <a:gd name="connsiteX95" fmla="*/ 252413 w 252413"/>
                <a:gd name="connsiteY95" fmla="*/ 43588 h 338138"/>
                <a:gd name="connsiteX96" fmla="*/ 252413 w 252413"/>
                <a:gd name="connsiteY96" fmla="*/ 294550 h 338138"/>
                <a:gd name="connsiteX97" fmla="*/ 210344 w 252413"/>
                <a:gd name="connsiteY97" fmla="*/ 338138 h 338138"/>
                <a:gd name="connsiteX98" fmla="*/ 42069 w 252413"/>
                <a:gd name="connsiteY98" fmla="*/ 338138 h 338138"/>
                <a:gd name="connsiteX99" fmla="*/ 0 w 252413"/>
                <a:gd name="connsiteY99" fmla="*/ 294550 h 338138"/>
                <a:gd name="connsiteX100" fmla="*/ 0 w 252413"/>
                <a:gd name="connsiteY100" fmla="*/ 43588 h 338138"/>
                <a:gd name="connsiteX101" fmla="*/ 42069 w 252413"/>
                <a:gd name="connsiteY10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252413" h="338138">
                  <a:moveTo>
                    <a:pt x="127000" y="292100"/>
                  </a:moveTo>
                  <a:cubicBezTo>
                    <a:pt x="118232" y="292100"/>
                    <a:pt x="111125" y="299207"/>
                    <a:pt x="111125" y="307975"/>
                  </a:cubicBezTo>
                  <a:cubicBezTo>
                    <a:pt x="111125" y="316743"/>
                    <a:pt x="118232" y="323850"/>
                    <a:pt x="127000" y="323850"/>
                  </a:cubicBezTo>
                  <a:cubicBezTo>
                    <a:pt x="135768" y="323850"/>
                    <a:pt x="142875" y="316743"/>
                    <a:pt x="142875" y="307975"/>
                  </a:cubicBezTo>
                  <a:cubicBezTo>
                    <a:pt x="142875" y="299207"/>
                    <a:pt x="135768" y="292100"/>
                    <a:pt x="127000" y="292100"/>
                  </a:cubicBezTo>
                  <a:close/>
                  <a:moveTo>
                    <a:pt x="60637" y="241300"/>
                  </a:moveTo>
                  <a:cubicBezTo>
                    <a:pt x="60637" y="241300"/>
                    <a:pt x="60637" y="241300"/>
                    <a:pt x="123259" y="241300"/>
                  </a:cubicBezTo>
                  <a:cubicBezTo>
                    <a:pt x="127256" y="241300"/>
                    <a:pt x="128588" y="244122"/>
                    <a:pt x="128588" y="248356"/>
                  </a:cubicBezTo>
                  <a:cubicBezTo>
                    <a:pt x="128588" y="251178"/>
                    <a:pt x="127256" y="254000"/>
                    <a:pt x="123259" y="254000"/>
                  </a:cubicBezTo>
                  <a:cubicBezTo>
                    <a:pt x="123259" y="254000"/>
                    <a:pt x="123259" y="254000"/>
                    <a:pt x="60637" y="254000"/>
                  </a:cubicBezTo>
                  <a:cubicBezTo>
                    <a:pt x="56640" y="254000"/>
                    <a:pt x="53975" y="251178"/>
                    <a:pt x="53975" y="248356"/>
                  </a:cubicBezTo>
                  <a:cubicBezTo>
                    <a:pt x="53975" y="244122"/>
                    <a:pt x="56640" y="241300"/>
                    <a:pt x="60637" y="241300"/>
                  </a:cubicBezTo>
                  <a:close/>
                  <a:moveTo>
                    <a:pt x="60637" y="219075"/>
                  </a:moveTo>
                  <a:cubicBezTo>
                    <a:pt x="60637" y="219075"/>
                    <a:pt x="60637" y="219075"/>
                    <a:pt x="123259" y="219075"/>
                  </a:cubicBezTo>
                  <a:cubicBezTo>
                    <a:pt x="127256" y="219075"/>
                    <a:pt x="128588" y="221897"/>
                    <a:pt x="128588" y="224720"/>
                  </a:cubicBezTo>
                  <a:cubicBezTo>
                    <a:pt x="128588" y="228953"/>
                    <a:pt x="127256" y="231775"/>
                    <a:pt x="123259" y="231775"/>
                  </a:cubicBezTo>
                  <a:cubicBezTo>
                    <a:pt x="123259" y="231775"/>
                    <a:pt x="123259" y="231775"/>
                    <a:pt x="60637" y="231775"/>
                  </a:cubicBezTo>
                  <a:cubicBezTo>
                    <a:pt x="56640" y="231775"/>
                    <a:pt x="53975" y="228953"/>
                    <a:pt x="53975" y="224720"/>
                  </a:cubicBezTo>
                  <a:cubicBezTo>
                    <a:pt x="53975" y="221897"/>
                    <a:pt x="56640" y="219075"/>
                    <a:pt x="60637" y="219075"/>
                  </a:cubicBezTo>
                  <a:close/>
                  <a:moveTo>
                    <a:pt x="60637" y="196850"/>
                  </a:moveTo>
                  <a:cubicBezTo>
                    <a:pt x="60637" y="196850"/>
                    <a:pt x="60637" y="196850"/>
                    <a:pt x="123259" y="196850"/>
                  </a:cubicBezTo>
                  <a:cubicBezTo>
                    <a:pt x="127256" y="196850"/>
                    <a:pt x="128588" y="199628"/>
                    <a:pt x="128588" y="202407"/>
                  </a:cubicBezTo>
                  <a:cubicBezTo>
                    <a:pt x="128588" y="206574"/>
                    <a:pt x="127256" y="207963"/>
                    <a:pt x="123259" y="207963"/>
                  </a:cubicBezTo>
                  <a:cubicBezTo>
                    <a:pt x="123259" y="207963"/>
                    <a:pt x="123259" y="207963"/>
                    <a:pt x="60637" y="207963"/>
                  </a:cubicBezTo>
                  <a:cubicBezTo>
                    <a:pt x="56640" y="207963"/>
                    <a:pt x="53975" y="206574"/>
                    <a:pt x="53975" y="202407"/>
                  </a:cubicBezTo>
                  <a:cubicBezTo>
                    <a:pt x="53975" y="199628"/>
                    <a:pt x="56640" y="196850"/>
                    <a:pt x="60637" y="196850"/>
                  </a:cubicBezTo>
                  <a:close/>
                  <a:moveTo>
                    <a:pt x="60637" y="174625"/>
                  </a:moveTo>
                  <a:cubicBezTo>
                    <a:pt x="60637" y="174625"/>
                    <a:pt x="60637" y="174625"/>
                    <a:pt x="123259" y="174625"/>
                  </a:cubicBezTo>
                  <a:cubicBezTo>
                    <a:pt x="127256" y="174625"/>
                    <a:pt x="128588" y="177403"/>
                    <a:pt x="128588" y="180182"/>
                  </a:cubicBezTo>
                  <a:cubicBezTo>
                    <a:pt x="128588" y="182960"/>
                    <a:pt x="127256" y="185738"/>
                    <a:pt x="123259" y="185738"/>
                  </a:cubicBezTo>
                  <a:cubicBezTo>
                    <a:pt x="123259" y="185738"/>
                    <a:pt x="123259" y="185738"/>
                    <a:pt x="60637" y="185738"/>
                  </a:cubicBezTo>
                  <a:cubicBezTo>
                    <a:pt x="56640" y="185738"/>
                    <a:pt x="53975" y="182960"/>
                    <a:pt x="53975" y="180182"/>
                  </a:cubicBezTo>
                  <a:cubicBezTo>
                    <a:pt x="53975" y="177403"/>
                    <a:pt x="56640" y="174625"/>
                    <a:pt x="60637" y="174625"/>
                  </a:cubicBezTo>
                  <a:close/>
                  <a:moveTo>
                    <a:pt x="149784" y="155575"/>
                  </a:moveTo>
                  <a:cubicBezTo>
                    <a:pt x="149784" y="155575"/>
                    <a:pt x="149784" y="155575"/>
                    <a:pt x="188356" y="155575"/>
                  </a:cubicBezTo>
                  <a:cubicBezTo>
                    <a:pt x="191016" y="155575"/>
                    <a:pt x="193676" y="158214"/>
                    <a:pt x="193676" y="160852"/>
                  </a:cubicBezTo>
                  <a:cubicBezTo>
                    <a:pt x="193676" y="160852"/>
                    <a:pt x="193676" y="160852"/>
                    <a:pt x="193676" y="242642"/>
                  </a:cubicBezTo>
                  <a:cubicBezTo>
                    <a:pt x="193676" y="246600"/>
                    <a:pt x="191016" y="249238"/>
                    <a:pt x="188356" y="249238"/>
                  </a:cubicBezTo>
                  <a:cubicBezTo>
                    <a:pt x="188356" y="249238"/>
                    <a:pt x="188356" y="249238"/>
                    <a:pt x="149784" y="249238"/>
                  </a:cubicBezTo>
                  <a:cubicBezTo>
                    <a:pt x="147123" y="249238"/>
                    <a:pt x="144463" y="246600"/>
                    <a:pt x="144463" y="242642"/>
                  </a:cubicBezTo>
                  <a:cubicBezTo>
                    <a:pt x="144463" y="242642"/>
                    <a:pt x="144463" y="242642"/>
                    <a:pt x="144463" y="160852"/>
                  </a:cubicBezTo>
                  <a:cubicBezTo>
                    <a:pt x="144463" y="158214"/>
                    <a:pt x="147123" y="155575"/>
                    <a:pt x="149784" y="155575"/>
                  </a:cubicBezTo>
                  <a:close/>
                  <a:moveTo>
                    <a:pt x="60637" y="150813"/>
                  </a:moveTo>
                  <a:cubicBezTo>
                    <a:pt x="60637" y="150813"/>
                    <a:pt x="60637" y="150813"/>
                    <a:pt x="123259" y="150813"/>
                  </a:cubicBezTo>
                  <a:cubicBezTo>
                    <a:pt x="127256" y="150813"/>
                    <a:pt x="128588" y="153283"/>
                    <a:pt x="128588" y="156987"/>
                  </a:cubicBezTo>
                  <a:cubicBezTo>
                    <a:pt x="128588" y="159457"/>
                    <a:pt x="127256" y="161926"/>
                    <a:pt x="123259" y="161926"/>
                  </a:cubicBezTo>
                  <a:cubicBezTo>
                    <a:pt x="123259" y="161926"/>
                    <a:pt x="123259" y="161926"/>
                    <a:pt x="60637" y="161926"/>
                  </a:cubicBezTo>
                  <a:cubicBezTo>
                    <a:pt x="56640" y="161926"/>
                    <a:pt x="53975" y="159457"/>
                    <a:pt x="53975" y="156987"/>
                  </a:cubicBezTo>
                  <a:cubicBezTo>
                    <a:pt x="53975" y="153283"/>
                    <a:pt x="56640" y="150813"/>
                    <a:pt x="60637" y="150813"/>
                  </a:cubicBezTo>
                  <a:close/>
                  <a:moveTo>
                    <a:pt x="59267" y="128588"/>
                  </a:moveTo>
                  <a:cubicBezTo>
                    <a:pt x="59267" y="128588"/>
                    <a:pt x="59267" y="128588"/>
                    <a:pt x="191559" y="128588"/>
                  </a:cubicBezTo>
                  <a:cubicBezTo>
                    <a:pt x="194204" y="128588"/>
                    <a:pt x="196850" y="131058"/>
                    <a:pt x="196850" y="133527"/>
                  </a:cubicBezTo>
                  <a:cubicBezTo>
                    <a:pt x="196850" y="137232"/>
                    <a:pt x="194204" y="139701"/>
                    <a:pt x="191559" y="139701"/>
                  </a:cubicBezTo>
                  <a:cubicBezTo>
                    <a:pt x="191559" y="139701"/>
                    <a:pt x="191559" y="139701"/>
                    <a:pt x="59267" y="139701"/>
                  </a:cubicBezTo>
                  <a:cubicBezTo>
                    <a:pt x="56621" y="139701"/>
                    <a:pt x="53975" y="137232"/>
                    <a:pt x="53975" y="133527"/>
                  </a:cubicBezTo>
                  <a:cubicBezTo>
                    <a:pt x="53975" y="131058"/>
                    <a:pt x="56621" y="128588"/>
                    <a:pt x="59267" y="128588"/>
                  </a:cubicBezTo>
                  <a:close/>
                  <a:moveTo>
                    <a:pt x="127568" y="106363"/>
                  </a:moveTo>
                  <a:cubicBezTo>
                    <a:pt x="127568" y="106363"/>
                    <a:pt x="127568" y="106363"/>
                    <a:pt x="191522" y="106363"/>
                  </a:cubicBezTo>
                  <a:cubicBezTo>
                    <a:pt x="194186" y="106363"/>
                    <a:pt x="196851" y="108744"/>
                    <a:pt x="196851" y="111125"/>
                  </a:cubicBezTo>
                  <a:cubicBezTo>
                    <a:pt x="196851" y="114697"/>
                    <a:pt x="194186" y="115888"/>
                    <a:pt x="191522" y="115888"/>
                  </a:cubicBezTo>
                  <a:cubicBezTo>
                    <a:pt x="191522" y="115888"/>
                    <a:pt x="191522" y="115888"/>
                    <a:pt x="127568" y="115888"/>
                  </a:cubicBezTo>
                  <a:cubicBezTo>
                    <a:pt x="124903" y="115888"/>
                    <a:pt x="122238" y="114697"/>
                    <a:pt x="122238" y="111125"/>
                  </a:cubicBezTo>
                  <a:cubicBezTo>
                    <a:pt x="122238" y="108744"/>
                    <a:pt x="124903" y="106363"/>
                    <a:pt x="127568" y="106363"/>
                  </a:cubicBezTo>
                  <a:close/>
                  <a:moveTo>
                    <a:pt x="127568" y="84138"/>
                  </a:moveTo>
                  <a:cubicBezTo>
                    <a:pt x="127568" y="84138"/>
                    <a:pt x="127568" y="84138"/>
                    <a:pt x="191522" y="84138"/>
                  </a:cubicBezTo>
                  <a:cubicBezTo>
                    <a:pt x="194186" y="84138"/>
                    <a:pt x="196851" y="86519"/>
                    <a:pt x="196851" y="88900"/>
                  </a:cubicBezTo>
                  <a:cubicBezTo>
                    <a:pt x="196851" y="91282"/>
                    <a:pt x="194186" y="93663"/>
                    <a:pt x="191522" y="93663"/>
                  </a:cubicBezTo>
                  <a:cubicBezTo>
                    <a:pt x="191522" y="93663"/>
                    <a:pt x="191522" y="93663"/>
                    <a:pt x="127568" y="93663"/>
                  </a:cubicBezTo>
                  <a:cubicBezTo>
                    <a:pt x="124903" y="93663"/>
                    <a:pt x="122238" y="91282"/>
                    <a:pt x="122238" y="88900"/>
                  </a:cubicBezTo>
                  <a:cubicBezTo>
                    <a:pt x="122238" y="86519"/>
                    <a:pt x="124903" y="84138"/>
                    <a:pt x="127568" y="84138"/>
                  </a:cubicBezTo>
                  <a:close/>
                  <a:moveTo>
                    <a:pt x="64136" y="65088"/>
                  </a:moveTo>
                  <a:cubicBezTo>
                    <a:pt x="64136" y="65088"/>
                    <a:pt x="64136" y="65088"/>
                    <a:pt x="107316" y="65088"/>
                  </a:cubicBezTo>
                  <a:cubicBezTo>
                    <a:pt x="110014" y="65088"/>
                    <a:pt x="112713" y="67734"/>
                    <a:pt x="112713" y="71702"/>
                  </a:cubicBezTo>
                  <a:cubicBezTo>
                    <a:pt x="112713" y="71702"/>
                    <a:pt x="112713" y="71702"/>
                    <a:pt x="112713" y="106098"/>
                  </a:cubicBezTo>
                  <a:cubicBezTo>
                    <a:pt x="112713" y="110067"/>
                    <a:pt x="110014" y="112713"/>
                    <a:pt x="107316" y="112713"/>
                  </a:cubicBezTo>
                  <a:cubicBezTo>
                    <a:pt x="107316" y="112713"/>
                    <a:pt x="107316" y="112713"/>
                    <a:pt x="64136" y="112713"/>
                  </a:cubicBezTo>
                  <a:cubicBezTo>
                    <a:pt x="61437" y="112713"/>
                    <a:pt x="58738" y="110067"/>
                    <a:pt x="58738" y="106098"/>
                  </a:cubicBezTo>
                  <a:cubicBezTo>
                    <a:pt x="58738" y="106098"/>
                    <a:pt x="58738" y="106098"/>
                    <a:pt x="58738" y="71702"/>
                  </a:cubicBezTo>
                  <a:cubicBezTo>
                    <a:pt x="58738" y="67734"/>
                    <a:pt x="61437" y="65088"/>
                    <a:pt x="64136" y="65088"/>
                  </a:cubicBezTo>
                  <a:close/>
                  <a:moveTo>
                    <a:pt x="127568" y="60325"/>
                  </a:moveTo>
                  <a:cubicBezTo>
                    <a:pt x="127568" y="60325"/>
                    <a:pt x="127568" y="60325"/>
                    <a:pt x="191522" y="60325"/>
                  </a:cubicBezTo>
                  <a:cubicBezTo>
                    <a:pt x="194186" y="60325"/>
                    <a:pt x="196851" y="62794"/>
                    <a:pt x="196851" y="66499"/>
                  </a:cubicBezTo>
                  <a:cubicBezTo>
                    <a:pt x="196851" y="68968"/>
                    <a:pt x="194186" y="71438"/>
                    <a:pt x="191522" y="71438"/>
                  </a:cubicBezTo>
                  <a:cubicBezTo>
                    <a:pt x="191522" y="71438"/>
                    <a:pt x="191522" y="71438"/>
                    <a:pt x="127568" y="71438"/>
                  </a:cubicBezTo>
                  <a:cubicBezTo>
                    <a:pt x="124903" y="71438"/>
                    <a:pt x="122238" y="68968"/>
                    <a:pt x="122238" y="66499"/>
                  </a:cubicBezTo>
                  <a:cubicBezTo>
                    <a:pt x="122238" y="62794"/>
                    <a:pt x="124903" y="60325"/>
                    <a:pt x="127568" y="60325"/>
                  </a:cubicBezTo>
                  <a:close/>
                  <a:moveTo>
                    <a:pt x="42572" y="34925"/>
                  </a:moveTo>
                  <a:cubicBezTo>
                    <a:pt x="37295" y="34925"/>
                    <a:pt x="33338" y="38868"/>
                    <a:pt x="33338" y="44126"/>
                  </a:cubicBezTo>
                  <a:lnTo>
                    <a:pt x="33338" y="279400"/>
                  </a:lnTo>
                  <a:cubicBezTo>
                    <a:pt x="33338" y="279400"/>
                    <a:pt x="33338" y="279400"/>
                    <a:pt x="220663" y="279400"/>
                  </a:cubicBezTo>
                  <a:cubicBezTo>
                    <a:pt x="220663" y="279400"/>
                    <a:pt x="220663" y="279400"/>
                    <a:pt x="220663" y="44126"/>
                  </a:cubicBezTo>
                  <a:cubicBezTo>
                    <a:pt x="220663" y="38868"/>
                    <a:pt x="216706" y="34925"/>
                    <a:pt x="211429" y="34925"/>
                  </a:cubicBezTo>
                  <a:cubicBezTo>
                    <a:pt x="211429" y="34925"/>
                    <a:pt x="211429" y="34925"/>
                    <a:pt x="42572" y="34925"/>
                  </a:cubicBezTo>
                  <a:close/>
                  <a:moveTo>
                    <a:pt x="42069" y="0"/>
                  </a:moveTo>
                  <a:cubicBezTo>
                    <a:pt x="42069" y="0"/>
                    <a:pt x="42069" y="0"/>
                    <a:pt x="210344" y="0"/>
                  </a:cubicBezTo>
                  <a:cubicBezTo>
                    <a:pt x="234008" y="0"/>
                    <a:pt x="252413" y="19813"/>
                    <a:pt x="252413" y="43588"/>
                  </a:cubicBezTo>
                  <a:cubicBezTo>
                    <a:pt x="252413" y="43588"/>
                    <a:pt x="252413" y="43588"/>
                    <a:pt x="252413" y="294550"/>
                  </a:cubicBezTo>
                  <a:cubicBezTo>
                    <a:pt x="252413" y="318325"/>
                    <a:pt x="234008" y="338138"/>
                    <a:pt x="210344" y="338138"/>
                  </a:cubicBezTo>
                  <a:cubicBezTo>
                    <a:pt x="210344" y="338138"/>
                    <a:pt x="210344" y="338138"/>
                    <a:pt x="42069" y="338138"/>
                  </a:cubicBezTo>
                  <a:cubicBezTo>
                    <a:pt x="18405" y="338138"/>
                    <a:pt x="0" y="318325"/>
                    <a:pt x="0" y="294550"/>
                  </a:cubicBezTo>
                  <a:cubicBezTo>
                    <a:pt x="0" y="294550"/>
                    <a:pt x="0" y="294550"/>
                    <a:pt x="0" y="43588"/>
                  </a:cubicBezTo>
                  <a:cubicBezTo>
                    <a:pt x="0" y="19813"/>
                    <a:pt x="18405" y="0"/>
                    <a:pt x="420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19" name="任意多边形: 形状 18" title="xKpUrv6ycS"/>
            <p:cNvSpPr>
              <a:spLocks noChangeAspect="1"/>
            </p:cNvSpPr>
            <p:nvPr/>
          </p:nvSpPr>
          <p:spPr bwMode="auto">
            <a:xfrm>
              <a:off x="5833803" y="1935670"/>
              <a:ext cx="547229" cy="686402"/>
            </a:xfrm>
            <a:custGeom>
              <a:avLst/>
              <a:gdLst>
                <a:gd name="connsiteX0" fmla="*/ 79065 w 268312"/>
                <a:gd name="connsiteY0" fmla="*/ 303213 h 336550"/>
                <a:gd name="connsiteX1" fmla="*/ 69850 w 268312"/>
                <a:gd name="connsiteY1" fmla="*/ 311945 h 336550"/>
                <a:gd name="connsiteX2" fmla="*/ 79065 w 268312"/>
                <a:gd name="connsiteY2" fmla="*/ 320676 h 336550"/>
                <a:gd name="connsiteX3" fmla="*/ 114610 w 268312"/>
                <a:gd name="connsiteY3" fmla="*/ 320676 h 336550"/>
                <a:gd name="connsiteX4" fmla="*/ 123825 w 268312"/>
                <a:gd name="connsiteY4" fmla="*/ 311945 h 336550"/>
                <a:gd name="connsiteX5" fmla="*/ 114610 w 268312"/>
                <a:gd name="connsiteY5" fmla="*/ 303213 h 336550"/>
                <a:gd name="connsiteX6" fmla="*/ 79065 w 268312"/>
                <a:gd name="connsiteY6" fmla="*/ 303213 h 336550"/>
                <a:gd name="connsiteX7" fmla="*/ 184235 w 268312"/>
                <a:gd name="connsiteY7" fmla="*/ 119063 h 336550"/>
                <a:gd name="connsiteX8" fmla="*/ 181644 w 268312"/>
                <a:gd name="connsiteY8" fmla="*/ 121725 h 336550"/>
                <a:gd name="connsiteX9" fmla="*/ 181644 w 268312"/>
                <a:gd name="connsiteY9" fmla="*/ 125717 h 336550"/>
                <a:gd name="connsiteX10" fmla="*/ 177759 w 268312"/>
                <a:gd name="connsiteY10" fmla="*/ 131039 h 336550"/>
                <a:gd name="connsiteX11" fmla="*/ 164808 w 268312"/>
                <a:gd name="connsiteY11" fmla="*/ 148339 h 336550"/>
                <a:gd name="connsiteX12" fmla="*/ 175169 w 268312"/>
                <a:gd name="connsiteY12" fmla="*/ 165638 h 336550"/>
                <a:gd name="connsiteX13" fmla="*/ 186825 w 268312"/>
                <a:gd name="connsiteY13" fmla="*/ 170961 h 336550"/>
                <a:gd name="connsiteX14" fmla="*/ 192005 w 268312"/>
                <a:gd name="connsiteY14" fmla="*/ 173622 h 336550"/>
                <a:gd name="connsiteX15" fmla="*/ 190710 w 268312"/>
                <a:gd name="connsiteY15" fmla="*/ 185598 h 336550"/>
                <a:gd name="connsiteX16" fmla="*/ 181644 w 268312"/>
                <a:gd name="connsiteY16" fmla="*/ 186929 h 336550"/>
                <a:gd name="connsiteX17" fmla="*/ 169989 w 268312"/>
                <a:gd name="connsiteY17" fmla="*/ 182937 h 336550"/>
                <a:gd name="connsiteX18" fmla="*/ 166103 w 268312"/>
                <a:gd name="connsiteY18" fmla="*/ 184268 h 336550"/>
                <a:gd name="connsiteX19" fmla="*/ 164808 w 268312"/>
                <a:gd name="connsiteY19" fmla="*/ 190921 h 336550"/>
                <a:gd name="connsiteX20" fmla="*/ 166103 w 268312"/>
                <a:gd name="connsiteY20" fmla="*/ 196244 h 336550"/>
                <a:gd name="connsiteX21" fmla="*/ 177759 w 268312"/>
                <a:gd name="connsiteY21" fmla="*/ 198905 h 336550"/>
                <a:gd name="connsiteX22" fmla="*/ 180349 w 268312"/>
                <a:gd name="connsiteY22" fmla="*/ 202898 h 336550"/>
                <a:gd name="connsiteX23" fmla="*/ 180349 w 268312"/>
                <a:gd name="connsiteY23" fmla="*/ 206890 h 336550"/>
                <a:gd name="connsiteX24" fmla="*/ 182939 w 268312"/>
                <a:gd name="connsiteY24" fmla="*/ 209551 h 336550"/>
                <a:gd name="connsiteX25" fmla="*/ 189415 w 268312"/>
                <a:gd name="connsiteY25" fmla="*/ 209551 h 336550"/>
                <a:gd name="connsiteX26" fmla="*/ 192005 w 268312"/>
                <a:gd name="connsiteY26" fmla="*/ 206890 h 336550"/>
                <a:gd name="connsiteX27" fmla="*/ 192005 w 268312"/>
                <a:gd name="connsiteY27" fmla="*/ 201567 h 336550"/>
                <a:gd name="connsiteX28" fmla="*/ 194595 w 268312"/>
                <a:gd name="connsiteY28" fmla="*/ 197575 h 336550"/>
                <a:gd name="connsiteX29" fmla="*/ 204956 w 268312"/>
                <a:gd name="connsiteY29" fmla="*/ 190921 h 336550"/>
                <a:gd name="connsiteX30" fmla="*/ 199775 w 268312"/>
                <a:gd name="connsiteY30" fmla="*/ 160315 h 336550"/>
                <a:gd name="connsiteX31" fmla="*/ 188120 w 268312"/>
                <a:gd name="connsiteY31" fmla="*/ 154992 h 336550"/>
                <a:gd name="connsiteX32" fmla="*/ 182939 w 268312"/>
                <a:gd name="connsiteY32" fmla="*/ 152331 h 336550"/>
                <a:gd name="connsiteX33" fmla="*/ 184235 w 268312"/>
                <a:gd name="connsiteY33" fmla="*/ 141685 h 336550"/>
                <a:gd name="connsiteX34" fmla="*/ 188120 w 268312"/>
                <a:gd name="connsiteY34" fmla="*/ 141685 h 336550"/>
                <a:gd name="connsiteX35" fmla="*/ 201071 w 268312"/>
                <a:gd name="connsiteY35" fmla="*/ 144347 h 336550"/>
                <a:gd name="connsiteX36" fmla="*/ 204956 w 268312"/>
                <a:gd name="connsiteY36" fmla="*/ 143016 h 336550"/>
                <a:gd name="connsiteX37" fmla="*/ 207546 w 268312"/>
                <a:gd name="connsiteY37" fmla="*/ 135032 h 336550"/>
                <a:gd name="connsiteX38" fmla="*/ 204956 w 268312"/>
                <a:gd name="connsiteY38" fmla="*/ 132370 h 336550"/>
                <a:gd name="connsiteX39" fmla="*/ 197185 w 268312"/>
                <a:gd name="connsiteY39" fmla="*/ 129709 h 336550"/>
                <a:gd name="connsiteX40" fmla="*/ 193300 w 268312"/>
                <a:gd name="connsiteY40" fmla="*/ 124386 h 336550"/>
                <a:gd name="connsiteX41" fmla="*/ 186825 w 268312"/>
                <a:gd name="connsiteY41" fmla="*/ 119063 h 336550"/>
                <a:gd name="connsiteX42" fmla="*/ 184235 w 268312"/>
                <a:gd name="connsiteY42" fmla="*/ 119063 h 336550"/>
                <a:gd name="connsiteX43" fmla="*/ 187192 w 268312"/>
                <a:gd name="connsiteY43" fmla="*/ 84090 h 336550"/>
                <a:gd name="connsiteX44" fmla="*/ 244570 w 268312"/>
                <a:gd name="connsiteY44" fmla="*/ 107760 h 336550"/>
                <a:gd name="connsiteX45" fmla="*/ 244570 w 268312"/>
                <a:gd name="connsiteY45" fmla="*/ 222168 h 336550"/>
                <a:gd name="connsiteX46" fmla="*/ 145642 w 268312"/>
                <a:gd name="connsiteY46" fmla="*/ 234003 h 336550"/>
                <a:gd name="connsiteX47" fmla="*/ 111347 w 268312"/>
                <a:gd name="connsiteY47" fmla="*/ 243208 h 336550"/>
                <a:gd name="connsiteX48" fmla="*/ 110028 w 268312"/>
                <a:gd name="connsiteY48" fmla="*/ 237948 h 336550"/>
                <a:gd name="connsiteX49" fmla="*/ 127175 w 268312"/>
                <a:gd name="connsiteY49" fmla="*/ 218223 h 336550"/>
                <a:gd name="connsiteX50" fmla="*/ 125856 w 268312"/>
                <a:gd name="connsiteY50" fmla="*/ 218223 h 336550"/>
                <a:gd name="connsiteX51" fmla="*/ 129813 w 268312"/>
                <a:gd name="connsiteY51" fmla="*/ 107760 h 336550"/>
                <a:gd name="connsiteX52" fmla="*/ 187192 w 268312"/>
                <a:gd name="connsiteY52" fmla="*/ 84090 h 336550"/>
                <a:gd name="connsiteX53" fmla="*/ 36992 w 268312"/>
                <a:gd name="connsiteY53" fmla="*/ 0 h 336550"/>
                <a:gd name="connsiteX54" fmla="*/ 161179 w 268312"/>
                <a:gd name="connsiteY54" fmla="*/ 0 h 336550"/>
                <a:gd name="connsiteX55" fmla="*/ 196850 w 268312"/>
                <a:gd name="connsiteY55" fmla="*/ 36810 h 336550"/>
                <a:gd name="connsiteX56" fmla="*/ 196850 w 268312"/>
                <a:gd name="connsiteY56" fmla="*/ 67047 h 336550"/>
                <a:gd name="connsiteX57" fmla="*/ 187602 w 268312"/>
                <a:gd name="connsiteY57" fmla="*/ 67047 h 336550"/>
                <a:gd name="connsiteX58" fmla="*/ 178354 w 268312"/>
                <a:gd name="connsiteY58" fmla="*/ 67047 h 336550"/>
                <a:gd name="connsiteX59" fmla="*/ 178354 w 268312"/>
                <a:gd name="connsiteY59" fmla="*/ 60474 h 336550"/>
                <a:gd name="connsiteX60" fmla="*/ 178354 w 268312"/>
                <a:gd name="connsiteY60" fmla="*/ 59159 h 336550"/>
                <a:gd name="connsiteX61" fmla="*/ 169106 w 268312"/>
                <a:gd name="connsiteY61" fmla="*/ 48642 h 336550"/>
                <a:gd name="connsiteX62" fmla="*/ 29065 w 268312"/>
                <a:gd name="connsiteY62" fmla="*/ 48642 h 336550"/>
                <a:gd name="connsiteX63" fmla="*/ 19817 w 268312"/>
                <a:gd name="connsiteY63" fmla="*/ 59159 h 336550"/>
                <a:gd name="connsiteX64" fmla="*/ 19817 w 268312"/>
                <a:gd name="connsiteY64" fmla="*/ 278706 h 336550"/>
                <a:gd name="connsiteX65" fmla="*/ 29065 w 268312"/>
                <a:gd name="connsiteY65" fmla="*/ 287908 h 336550"/>
                <a:gd name="connsiteX66" fmla="*/ 169106 w 268312"/>
                <a:gd name="connsiteY66" fmla="*/ 287908 h 336550"/>
                <a:gd name="connsiteX67" fmla="*/ 178354 w 268312"/>
                <a:gd name="connsiteY67" fmla="*/ 278706 h 336550"/>
                <a:gd name="connsiteX68" fmla="*/ 178354 w 268312"/>
                <a:gd name="connsiteY68" fmla="*/ 261615 h 336550"/>
                <a:gd name="connsiteX69" fmla="*/ 187602 w 268312"/>
                <a:gd name="connsiteY69" fmla="*/ 262930 h 336550"/>
                <a:gd name="connsiteX70" fmla="*/ 196850 w 268312"/>
                <a:gd name="connsiteY70" fmla="*/ 261615 h 336550"/>
                <a:gd name="connsiteX71" fmla="*/ 196850 w 268312"/>
                <a:gd name="connsiteY71" fmla="*/ 299740 h 336550"/>
                <a:gd name="connsiteX72" fmla="*/ 161179 w 268312"/>
                <a:gd name="connsiteY72" fmla="*/ 336550 h 336550"/>
                <a:gd name="connsiteX73" fmla="*/ 36992 w 268312"/>
                <a:gd name="connsiteY73" fmla="*/ 336550 h 336550"/>
                <a:gd name="connsiteX74" fmla="*/ 0 w 268312"/>
                <a:gd name="connsiteY74" fmla="*/ 299740 h 336550"/>
                <a:gd name="connsiteX75" fmla="*/ 0 w 268312"/>
                <a:gd name="connsiteY75" fmla="*/ 36810 h 336550"/>
                <a:gd name="connsiteX76" fmla="*/ 36992 w 268312"/>
                <a:gd name="connsiteY76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68312" h="336550">
                  <a:moveTo>
                    <a:pt x="79065" y="303213"/>
                  </a:moveTo>
                  <a:cubicBezTo>
                    <a:pt x="73799" y="303213"/>
                    <a:pt x="69850" y="306955"/>
                    <a:pt x="69850" y="311945"/>
                  </a:cubicBezTo>
                  <a:cubicBezTo>
                    <a:pt x="69850" y="316934"/>
                    <a:pt x="73799" y="320676"/>
                    <a:pt x="79065" y="320676"/>
                  </a:cubicBezTo>
                  <a:cubicBezTo>
                    <a:pt x="79065" y="320676"/>
                    <a:pt x="79065" y="320676"/>
                    <a:pt x="114610" y="320676"/>
                  </a:cubicBezTo>
                  <a:cubicBezTo>
                    <a:pt x="119875" y="320676"/>
                    <a:pt x="123825" y="316934"/>
                    <a:pt x="123825" y="311945"/>
                  </a:cubicBezTo>
                  <a:cubicBezTo>
                    <a:pt x="123825" y="306955"/>
                    <a:pt x="119875" y="303213"/>
                    <a:pt x="114610" y="303213"/>
                  </a:cubicBezTo>
                  <a:cubicBezTo>
                    <a:pt x="114610" y="303213"/>
                    <a:pt x="114610" y="303213"/>
                    <a:pt x="79065" y="303213"/>
                  </a:cubicBezTo>
                  <a:close/>
                  <a:moveTo>
                    <a:pt x="184235" y="119063"/>
                  </a:moveTo>
                  <a:cubicBezTo>
                    <a:pt x="181644" y="119063"/>
                    <a:pt x="181644" y="119063"/>
                    <a:pt x="181644" y="121725"/>
                  </a:cubicBezTo>
                  <a:cubicBezTo>
                    <a:pt x="181644" y="121725"/>
                    <a:pt x="181644" y="121725"/>
                    <a:pt x="181644" y="125717"/>
                  </a:cubicBezTo>
                  <a:cubicBezTo>
                    <a:pt x="181644" y="129709"/>
                    <a:pt x="181644" y="129709"/>
                    <a:pt x="177759" y="131039"/>
                  </a:cubicBezTo>
                  <a:cubicBezTo>
                    <a:pt x="169989" y="133701"/>
                    <a:pt x="164808" y="139024"/>
                    <a:pt x="164808" y="148339"/>
                  </a:cubicBezTo>
                  <a:cubicBezTo>
                    <a:pt x="164808" y="156323"/>
                    <a:pt x="168694" y="161646"/>
                    <a:pt x="175169" y="165638"/>
                  </a:cubicBezTo>
                  <a:cubicBezTo>
                    <a:pt x="179054" y="168299"/>
                    <a:pt x="182939" y="169630"/>
                    <a:pt x="186825" y="170961"/>
                  </a:cubicBezTo>
                  <a:cubicBezTo>
                    <a:pt x="188120" y="172291"/>
                    <a:pt x="190710" y="172291"/>
                    <a:pt x="192005" y="173622"/>
                  </a:cubicBezTo>
                  <a:cubicBezTo>
                    <a:pt x="195890" y="177614"/>
                    <a:pt x="194595" y="182937"/>
                    <a:pt x="190710" y="185598"/>
                  </a:cubicBezTo>
                  <a:cubicBezTo>
                    <a:pt x="188120" y="186929"/>
                    <a:pt x="184235" y="186929"/>
                    <a:pt x="181644" y="186929"/>
                  </a:cubicBezTo>
                  <a:cubicBezTo>
                    <a:pt x="177759" y="185598"/>
                    <a:pt x="173874" y="184268"/>
                    <a:pt x="169989" y="182937"/>
                  </a:cubicBezTo>
                  <a:cubicBezTo>
                    <a:pt x="167398" y="181606"/>
                    <a:pt x="167398" y="181606"/>
                    <a:pt x="166103" y="184268"/>
                  </a:cubicBezTo>
                  <a:cubicBezTo>
                    <a:pt x="166103" y="186929"/>
                    <a:pt x="164808" y="188260"/>
                    <a:pt x="164808" y="190921"/>
                  </a:cubicBezTo>
                  <a:cubicBezTo>
                    <a:pt x="163513" y="193583"/>
                    <a:pt x="163513" y="194913"/>
                    <a:pt x="166103" y="196244"/>
                  </a:cubicBezTo>
                  <a:cubicBezTo>
                    <a:pt x="169989" y="197575"/>
                    <a:pt x="173874" y="198905"/>
                    <a:pt x="177759" y="198905"/>
                  </a:cubicBezTo>
                  <a:cubicBezTo>
                    <a:pt x="180349" y="198905"/>
                    <a:pt x="180349" y="198905"/>
                    <a:pt x="180349" y="202898"/>
                  </a:cubicBezTo>
                  <a:cubicBezTo>
                    <a:pt x="180349" y="204228"/>
                    <a:pt x="180349" y="205559"/>
                    <a:pt x="180349" y="206890"/>
                  </a:cubicBezTo>
                  <a:cubicBezTo>
                    <a:pt x="180349" y="208220"/>
                    <a:pt x="181644" y="209551"/>
                    <a:pt x="182939" y="209551"/>
                  </a:cubicBezTo>
                  <a:cubicBezTo>
                    <a:pt x="185530" y="209551"/>
                    <a:pt x="188120" y="209551"/>
                    <a:pt x="189415" y="209551"/>
                  </a:cubicBezTo>
                  <a:cubicBezTo>
                    <a:pt x="190710" y="209551"/>
                    <a:pt x="192005" y="208220"/>
                    <a:pt x="192005" y="206890"/>
                  </a:cubicBezTo>
                  <a:cubicBezTo>
                    <a:pt x="192005" y="205559"/>
                    <a:pt x="192005" y="202898"/>
                    <a:pt x="192005" y="201567"/>
                  </a:cubicBezTo>
                  <a:cubicBezTo>
                    <a:pt x="192005" y="198905"/>
                    <a:pt x="193300" y="198905"/>
                    <a:pt x="194595" y="197575"/>
                  </a:cubicBezTo>
                  <a:cubicBezTo>
                    <a:pt x="198480" y="196244"/>
                    <a:pt x="202366" y="193583"/>
                    <a:pt x="204956" y="190921"/>
                  </a:cubicBezTo>
                  <a:cubicBezTo>
                    <a:pt x="212726" y="180276"/>
                    <a:pt x="210136" y="166969"/>
                    <a:pt x="199775" y="160315"/>
                  </a:cubicBezTo>
                  <a:cubicBezTo>
                    <a:pt x="195890" y="157654"/>
                    <a:pt x="192005" y="156323"/>
                    <a:pt x="188120" y="154992"/>
                  </a:cubicBezTo>
                  <a:cubicBezTo>
                    <a:pt x="186825" y="153661"/>
                    <a:pt x="184235" y="153661"/>
                    <a:pt x="182939" y="152331"/>
                  </a:cubicBezTo>
                  <a:cubicBezTo>
                    <a:pt x="179054" y="148339"/>
                    <a:pt x="180349" y="144347"/>
                    <a:pt x="184235" y="141685"/>
                  </a:cubicBezTo>
                  <a:cubicBezTo>
                    <a:pt x="185530" y="141685"/>
                    <a:pt x="186825" y="141685"/>
                    <a:pt x="188120" y="141685"/>
                  </a:cubicBezTo>
                  <a:cubicBezTo>
                    <a:pt x="192005" y="141685"/>
                    <a:pt x="197185" y="141685"/>
                    <a:pt x="201071" y="144347"/>
                  </a:cubicBezTo>
                  <a:cubicBezTo>
                    <a:pt x="203661" y="145677"/>
                    <a:pt x="203661" y="145677"/>
                    <a:pt x="204956" y="143016"/>
                  </a:cubicBezTo>
                  <a:cubicBezTo>
                    <a:pt x="204956" y="140354"/>
                    <a:pt x="206251" y="137693"/>
                    <a:pt x="207546" y="135032"/>
                  </a:cubicBezTo>
                  <a:cubicBezTo>
                    <a:pt x="207546" y="133701"/>
                    <a:pt x="206251" y="132370"/>
                    <a:pt x="204956" y="132370"/>
                  </a:cubicBezTo>
                  <a:cubicBezTo>
                    <a:pt x="202366" y="131039"/>
                    <a:pt x="199775" y="129709"/>
                    <a:pt x="197185" y="129709"/>
                  </a:cubicBezTo>
                  <a:cubicBezTo>
                    <a:pt x="193300" y="128378"/>
                    <a:pt x="193300" y="128378"/>
                    <a:pt x="193300" y="124386"/>
                  </a:cubicBezTo>
                  <a:cubicBezTo>
                    <a:pt x="193300" y="119063"/>
                    <a:pt x="193300" y="119063"/>
                    <a:pt x="186825" y="119063"/>
                  </a:cubicBezTo>
                  <a:cubicBezTo>
                    <a:pt x="186825" y="119063"/>
                    <a:pt x="186825" y="119063"/>
                    <a:pt x="184235" y="119063"/>
                  </a:cubicBezTo>
                  <a:close/>
                  <a:moveTo>
                    <a:pt x="187192" y="84090"/>
                  </a:moveTo>
                  <a:cubicBezTo>
                    <a:pt x="207967" y="84090"/>
                    <a:pt x="228741" y="91980"/>
                    <a:pt x="244570" y="107760"/>
                  </a:cubicBezTo>
                  <a:cubicBezTo>
                    <a:pt x="276226" y="139321"/>
                    <a:pt x="276226" y="190607"/>
                    <a:pt x="244570" y="222168"/>
                  </a:cubicBezTo>
                  <a:cubicBezTo>
                    <a:pt x="216870" y="248468"/>
                    <a:pt x="177299" y="252413"/>
                    <a:pt x="145642" y="234003"/>
                  </a:cubicBezTo>
                  <a:cubicBezTo>
                    <a:pt x="132452" y="243208"/>
                    <a:pt x="120580" y="244523"/>
                    <a:pt x="111347" y="243208"/>
                  </a:cubicBezTo>
                  <a:cubicBezTo>
                    <a:pt x="107390" y="243208"/>
                    <a:pt x="107390" y="239263"/>
                    <a:pt x="110028" y="237948"/>
                  </a:cubicBezTo>
                  <a:cubicBezTo>
                    <a:pt x="117942" y="234003"/>
                    <a:pt x="123218" y="224798"/>
                    <a:pt x="127175" y="218223"/>
                  </a:cubicBezTo>
                  <a:cubicBezTo>
                    <a:pt x="127175" y="218223"/>
                    <a:pt x="127175" y="218223"/>
                    <a:pt x="125856" y="218223"/>
                  </a:cubicBezTo>
                  <a:cubicBezTo>
                    <a:pt x="96838" y="186662"/>
                    <a:pt x="98157" y="138006"/>
                    <a:pt x="129813" y="107760"/>
                  </a:cubicBezTo>
                  <a:cubicBezTo>
                    <a:pt x="145642" y="91980"/>
                    <a:pt x="166417" y="84090"/>
                    <a:pt x="187192" y="84090"/>
                  </a:cubicBezTo>
                  <a:close/>
                  <a:moveTo>
                    <a:pt x="36992" y="0"/>
                  </a:moveTo>
                  <a:cubicBezTo>
                    <a:pt x="36992" y="0"/>
                    <a:pt x="36992" y="0"/>
                    <a:pt x="161179" y="0"/>
                  </a:cubicBezTo>
                  <a:cubicBezTo>
                    <a:pt x="180997" y="0"/>
                    <a:pt x="196850" y="15776"/>
                    <a:pt x="196850" y="36810"/>
                  </a:cubicBezTo>
                  <a:cubicBezTo>
                    <a:pt x="196850" y="36810"/>
                    <a:pt x="196850" y="36810"/>
                    <a:pt x="196850" y="67047"/>
                  </a:cubicBezTo>
                  <a:cubicBezTo>
                    <a:pt x="194208" y="67047"/>
                    <a:pt x="191566" y="67047"/>
                    <a:pt x="187602" y="67047"/>
                  </a:cubicBezTo>
                  <a:cubicBezTo>
                    <a:pt x="184960" y="67047"/>
                    <a:pt x="180997" y="67047"/>
                    <a:pt x="178354" y="67047"/>
                  </a:cubicBezTo>
                  <a:cubicBezTo>
                    <a:pt x="178354" y="67047"/>
                    <a:pt x="178354" y="67047"/>
                    <a:pt x="178354" y="60474"/>
                  </a:cubicBezTo>
                  <a:cubicBezTo>
                    <a:pt x="178354" y="60474"/>
                    <a:pt x="178354" y="60474"/>
                    <a:pt x="178354" y="59159"/>
                  </a:cubicBezTo>
                  <a:cubicBezTo>
                    <a:pt x="178354" y="53900"/>
                    <a:pt x="174391" y="48642"/>
                    <a:pt x="169106" y="48642"/>
                  </a:cubicBezTo>
                  <a:cubicBezTo>
                    <a:pt x="169106" y="48642"/>
                    <a:pt x="169106" y="48642"/>
                    <a:pt x="29065" y="48642"/>
                  </a:cubicBezTo>
                  <a:cubicBezTo>
                    <a:pt x="23780" y="48642"/>
                    <a:pt x="19817" y="53900"/>
                    <a:pt x="19817" y="59159"/>
                  </a:cubicBezTo>
                  <a:cubicBezTo>
                    <a:pt x="19817" y="59159"/>
                    <a:pt x="19817" y="59159"/>
                    <a:pt x="19817" y="278706"/>
                  </a:cubicBezTo>
                  <a:cubicBezTo>
                    <a:pt x="19817" y="283964"/>
                    <a:pt x="23780" y="287908"/>
                    <a:pt x="29065" y="287908"/>
                  </a:cubicBezTo>
                  <a:cubicBezTo>
                    <a:pt x="29065" y="287908"/>
                    <a:pt x="29065" y="287908"/>
                    <a:pt x="169106" y="287908"/>
                  </a:cubicBezTo>
                  <a:cubicBezTo>
                    <a:pt x="174391" y="287908"/>
                    <a:pt x="178354" y="282650"/>
                    <a:pt x="178354" y="278706"/>
                  </a:cubicBezTo>
                  <a:cubicBezTo>
                    <a:pt x="178354" y="278706"/>
                    <a:pt x="178354" y="278706"/>
                    <a:pt x="178354" y="261615"/>
                  </a:cubicBezTo>
                  <a:cubicBezTo>
                    <a:pt x="180997" y="261615"/>
                    <a:pt x="184960" y="262930"/>
                    <a:pt x="187602" y="262930"/>
                  </a:cubicBezTo>
                  <a:cubicBezTo>
                    <a:pt x="191566" y="262930"/>
                    <a:pt x="194208" y="261615"/>
                    <a:pt x="196850" y="261615"/>
                  </a:cubicBezTo>
                  <a:cubicBezTo>
                    <a:pt x="196850" y="261615"/>
                    <a:pt x="196850" y="261615"/>
                    <a:pt x="196850" y="299740"/>
                  </a:cubicBezTo>
                  <a:cubicBezTo>
                    <a:pt x="196850" y="320774"/>
                    <a:pt x="180997" y="336550"/>
                    <a:pt x="161179" y="336550"/>
                  </a:cubicBezTo>
                  <a:cubicBezTo>
                    <a:pt x="161179" y="336550"/>
                    <a:pt x="161179" y="336550"/>
                    <a:pt x="36992" y="336550"/>
                  </a:cubicBezTo>
                  <a:cubicBezTo>
                    <a:pt x="17175" y="336550"/>
                    <a:pt x="0" y="320774"/>
                    <a:pt x="0" y="299740"/>
                  </a:cubicBezTo>
                  <a:cubicBezTo>
                    <a:pt x="0" y="299740"/>
                    <a:pt x="0" y="299740"/>
                    <a:pt x="0" y="36810"/>
                  </a:cubicBezTo>
                  <a:cubicBezTo>
                    <a:pt x="0" y="15776"/>
                    <a:pt x="17175" y="0"/>
                    <a:pt x="369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  <p:sp>
          <p:nvSpPr>
            <p:cNvPr id="20" name="任意多边形: 形状 19" title="DN0G3AjvxA"/>
            <p:cNvSpPr>
              <a:spLocks/>
            </p:cNvSpPr>
            <p:nvPr/>
          </p:nvSpPr>
          <p:spPr bwMode="auto">
            <a:xfrm>
              <a:off x="4648106" y="3512564"/>
              <a:ext cx="673606" cy="569245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+mn-ea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6689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E513968-71A9-4DB9-96B3-02D5041A9F33}"/>
              </a:ext>
            </a:extLst>
          </p:cNvPr>
          <p:cNvGrpSpPr/>
          <p:nvPr/>
        </p:nvGrpSpPr>
        <p:grpSpPr>
          <a:xfrm>
            <a:off x="1056577" y="2276872"/>
            <a:ext cx="10400891" cy="2528216"/>
            <a:chOff x="2657103" y="1006811"/>
            <a:chExt cx="10400891" cy="2528217"/>
          </a:xfrm>
        </p:grpSpPr>
        <p:sp>
          <p:nvSpPr>
            <p:cNvPr id="16" name="文本框 32">
              <a:extLst>
                <a:ext uri="{FF2B5EF4-FFF2-40B4-BE49-F238E27FC236}">
                  <a16:creationId xmlns:a16="http://schemas.microsoft.com/office/drawing/2014/main" id="{23B3E892-BA68-43E6-9EC4-3E6CC8ADD65B}"/>
                </a:ext>
              </a:extLst>
            </p:cNvPr>
            <p:cNvSpPr txBox="1">
              <a:spLocks/>
            </p:cNvSpPr>
            <p:nvPr/>
          </p:nvSpPr>
          <p:spPr>
            <a:xfrm>
              <a:off x="2657103" y="1006811"/>
              <a:ext cx="1537077" cy="375740"/>
            </a:xfrm>
            <a:prstGeom prst="rect">
              <a:avLst/>
            </a:prstGeom>
          </p:spPr>
          <p:txBody>
            <a:bodyPr vert="horz" lIns="121920" tIns="60960" rIns="121920" bIns="60960" anchor="ctr">
              <a:noAutofit/>
            </a:bodyPr>
            <a:lstStyle/>
            <a:p>
              <a:pPr algn="l"/>
              <a:r>
                <a:rPr lang="tr-TR" altLang="zh-CN" sz="16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STAGE 01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CC6CDC7-B2A7-4673-85D0-1ECC23212A0C}"/>
                </a:ext>
              </a:extLst>
            </p:cNvPr>
            <p:cNvSpPr/>
            <p:nvPr/>
          </p:nvSpPr>
          <p:spPr>
            <a:xfrm>
              <a:off x="2657103" y="1334771"/>
              <a:ext cx="2784648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  <a:defRPr/>
              </a:pPr>
              <a:r>
                <a:rPr lang="en-US" altLang="zh-CN" sz="1200" i="1" noProof="1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Go ahead and replace it with your own text.</a:t>
              </a:r>
              <a:endParaRPr lang="zh-CN" altLang="en-US" sz="1200" i="1" noProof="1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8" name="文本框 34">
              <a:extLst>
                <a:ext uri="{FF2B5EF4-FFF2-40B4-BE49-F238E27FC236}">
                  <a16:creationId xmlns:a16="http://schemas.microsoft.com/office/drawing/2014/main" id="{855B3A70-9108-428C-B213-2CAD74E5D7AA}"/>
                </a:ext>
              </a:extLst>
            </p:cNvPr>
            <p:cNvSpPr txBox="1">
              <a:spLocks/>
            </p:cNvSpPr>
            <p:nvPr/>
          </p:nvSpPr>
          <p:spPr>
            <a:xfrm>
              <a:off x="2657103" y="1839174"/>
              <a:ext cx="1537077" cy="375740"/>
            </a:xfrm>
            <a:prstGeom prst="rect">
              <a:avLst/>
            </a:prstGeom>
          </p:spPr>
          <p:txBody>
            <a:bodyPr vert="horz" lIns="121920" tIns="60960" rIns="121920" bIns="60960" anchor="ctr">
              <a:noAutofit/>
            </a:bodyPr>
            <a:lstStyle/>
            <a:p>
              <a:pPr algn="l"/>
              <a:r>
                <a:rPr lang="tr-TR" altLang="zh-CN" sz="16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STAGE 02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001AA74-CEA6-4F18-B786-78F8E77A7359}"/>
                </a:ext>
              </a:extLst>
            </p:cNvPr>
            <p:cNvSpPr/>
            <p:nvPr/>
          </p:nvSpPr>
          <p:spPr>
            <a:xfrm>
              <a:off x="2657103" y="2167134"/>
              <a:ext cx="2784648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  <a:defRPr/>
              </a:pPr>
              <a:r>
                <a:rPr lang="en-US" altLang="zh-CN" sz="1200" i="1" noProof="1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Go ahead and replace it with your own text.</a:t>
              </a:r>
              <a:endParaRPr lang="zh-CN" altLang="en-US" sz="1200" i="1" noProof="1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" name="文本框 36">
              <a:extLst>
                <a:ext uri="{FF2B5EF4-FFF2-40B4-BE49-F238E27FC236}">
                  <a16:creationId xmlns:a16="http://schemas.microsoft.com/office/drawing/2014/main" id="{421D7951-9823-4967-87AA-D8F55F5B8083}"/>
                </a:ext>
              </a:extLst>
            </p:cNvPr>
            <p:cNvSpPr txBox="1">
              <a:spLocks/>
            </p:cNvSpPr>
            <p:nvPr/>
          </p:nvSpPr>
          <p:spPr>
            <a:xfrm>
              <a:off x="2657103" y="2671537"/>
              <a:ext cx="1537077" cy="375740"/>
            </a:xfrm>
            <a:prstGeom prst="rect">
              <a:avLst/>
            </a:prstGeom>
          </p:spPr>
          <p:txBody>
            <a:bodyPr vert="horz" lIns="121920" tIns="60960" rIns="121920" bIns="60960" anchor="ctr">
              <a:noAutofit/>
            </a:bodyPr>
            <a:lstStyle/>
            <a:p>
              <a:pPr algn="l"/>
              <a:r>
                <a:rPr lang="tr-TR" altLang="zh-CN" sz="16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STAGE 03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4D6FA7D-921D-425B-B6EF-6D421CDC265B}"/>
                </a:ext>
              </a:extLst>
            </p:cNvPr>
            <p:cNvSpPr/>
            <p:nvPr/>
          </p:nvSpPr>
          <p:spPr>
            <a:xfrm>
              <a:off x="2657103" y="2999497"/>
              <a:ext cx="2784648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  <a:defRPr/>
              </a:pPr>
              <a:r>
                <a:rPr lang="en-US" altLang="zh-CN" sz="1200" i="1" noProof="1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Go ahead and replace it with your own text.</a:t>
              </a:r>
              <a:endParaRPr lang="zh-CN" altLang="en-US" sz="1200" i="1" noProof="1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" name="文本框 69">
              <a:extLst>
                <a:ext uri="{FF2B5EF4-FFF2-40B4-BE49-F238E27FC236}">
                  <a16:creationId xmlns:a16="http://schemas.microsoft.com/office/drawing/2014/main" id="{B60F0B08-D3F6-4335-9918-D08670D6E4BC}"/>
                </a:ext>
              </a:extLst>
            </p:cNvPr>
            <p:cNvSpPr txBox="1">
              <a:spLocks/>
            </p:cNvSpPr>
            <p:nvPr/>
          </p:nvSpPr>
          <p:spPr>
            <a:xfrm>
              <a:off x="10218006" y="1185165"/>
              <a:ext cx="1537077" cy="375740"/>
            </a:xfrm>
            <a:prstGeom prst="rect">
              <a:avLst/>
            </a:prstGeom>
          </p:spPr>
          <p:txBody>
            <a:bodyPr vert="horz" lIns="121920" tIns="60960" rIns="121920" bIns="60960" anchor="ctr">
              <a:noAutofit/>
            </a:bodyPr>
            <a:lstStyle/>
            <a:p>
              <a:pPr algn="l"/>
              <a:r>
                <a:rPr lang="tr-TR" altLang="zh-CN" sz="16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STAGE 1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" name="文本框 70">
              <a:extLst>
                <a:ext uri="{FF2B5EF4-FFF2-40B4-BE49-F238E27FC236}">
                  <a16:creationId xmlns:a16="http://schemas.microsoft.com/office/drawing/2014/main" id="{955AC40B-18F4-4CF6-9FF4-563C252C6C7E}"/>
                </a:ext>
              </a:extLst>
            </p:cNvPr>
            <p:cNvSpPr txBox="1">
              <a:spLocks/>
            </p:cNvSpPr>
            <p:nvPr/>
          </p:nvSpPr>
          <p:spPr>
            <a:xfrm>
              <a:off x="10877425" y="2017528"/>
              <a:ext cx="1537077" cy="375740"/>
            </a:xfrm>
            <a:prstGeom prst="rect">
              <a:avLst/>
            </a:prstGeom>
          </p:spPr>
          <p:txBody>
            <a:bodyPr vert="horz" lIns="121920" tIns="60960" rIns="121920" bIns="60960" anchor="ctr">
              <a:noAutofit/>
            </a:bodyPr>
            <a:lstStyle/>
            <a:p>
              <a:pPr algn="l"/>
              <a:r>
                <a:rPr lang="tr-TR" altLang="zh-CN" sz="16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STAGE 02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4" name="文本框 71">
              <a:extLst>
                <a:ext uri="{FF2B5EF4-FFF2-40B4-BE49-F238E27FC236}">
                  <a16:creationId xmlns:a16="http://schemas.microsoft.com/office/drawing/2014/main" id="{95E54CAB-3AF3-4D69-A609-ADEEAC2F76BB}"/>
                </a:ext>
              </a:extLst>
            </p:cNvPr>
            <p:cNvSpPr txBox="1">
              <a:spLocks/>
            </p:cNvSpPr>
            <p:nvPr/>
          </p:nvSpPr>
          <p:spPr>
            <a:xfrm>
              <a:off x="11520917" y="2849891"/>
              <a:ext cx="1537077" cy="375740"/>
            </a:xfrm>
            <a:prstGeom prst="rect">
              <a:avLst/>
            </a:prstGeom>
          </p:spPr>
          <p:txBody>
            <a:bodyPr vert="horz" lIns="121920" tIns="60960" rIns="121920" bIns="60960" anchor="ctr">
              <a:noAutofit/>
            </a:bodyPr>
            <a:lstStyle/>
            <a:p>
              <a:pPr algn="l"/>
              <a:r>
                <a:rPr lang="tr-TR" altLang="zh-CN" sz="16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STAGE 03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E06CFAA-7359-47F6-B756-F7E6A01A851F}"/>
              </a:ext>
            </a:extLst>
          </p:cNvPr>
          <p:cNvGrpSpPr/>
          <p:nvPr/>
        </p:nvGrpSpPr>
        <p:grpSpPr>
          <a:xfrm>
            <a:off x="4221231" y="2338317"/>
            <a:ext cx="5629925" cy="3042214"/>
            <a:chOff x="3165923" y="1753737"/>
            <a:chExt cx="4222444" cy="228166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832E217-770A-4384-8B1B-912147151AC9}"/>
                </a:ext>
              </a:extLst>
            </p:cNvPr>
            <p:cNvGrpSpPr/>
            <p:nvPr/>
          </p:nvGrpSpPr>
          <p:grpSpPr>
            <a:xfrm>
              <a:off x="3165923" y="1791068"/>
              <a:ext cx="4222444" cy="2244329"/>
              <a:chOff x="5477793" y="874712"/>
              <a:chExt cx="5629925" cy="2992439"/>
            </a:xfrm>
          </p:grpSpPr>
          <p:sp>
            <p:nvSpPr>
              <p:cNvPr id="25" name="箭头: 五边形 24">
                <a:extLst>
                  <a:ext uri="{FF2B5EF4-FFF2-40B4-BE49-F238E27FC236}">
                    <a16:creationId xmlns:a16="http://schemas.microsoft.com/office/drawing/2014/main" id="{D1A9A4B3-315C-43C0-A057-53C522B7FCAF}"/>
                  </a:ext>
                </a:extLst>
              </p:cNvPr>
              <p:cNvSpPr/>
              <p:nvPr/>
            </p:nvSpPr>
            <p:spPr>
              <a:xfrm flipH="1">
                <a:off x="6682154" y="883920"/>
                <a:ext cx="2670375" cy="689639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6" name="箭头: 五边形 25">
                <a:extLst>
                  <a:ext uri="{FF2B5EF4-FFF2-40B4-BE49-F238E27FC236}">
                    <a16:creationId xmlns:a16="http://schemas.microsoft.com/office/drawing/2014/main" id="{60390294-F98C-4572-B4D3-7F5733E465B0}"/>
                  </a:ext>
                </a:extLst>
              </p:cNvPr>
              <p:cNvSpPr/>
              <p:nvPr/>
            </p:nvSpPr>
            <p:spPr>
              <a:xfrm flipH="1">
                <a:off x="5927851" y="1645921"/>
                <a:ext cx="2952237" cy="729512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7" name="箭头: 五边形 26">
                <a:extLst>
                  <a:ext uri="{FF2B5EF4-FFF2-40B4-BE49-F238E27FC236}">
                    <a16:creationId xmlns:a16="http://schemas.microsoft.com/office/drawing/2014/main" id="{A6455DCF-A2D1-43E9-9590-716B37D0D493}"/>
                  </a:ext>
                </a:extLst>
              </p:cNvPr>
              <p:cNvSpPr/>
              <p:nvPr/>
            </p:nvSpPr>
            <p:spPr>
              <a:xfrm flipH="1">
                <a:off x="5477793" y="2458262"/>
                <a:ext cx="2952237" cy="649725"/>
              </a:xfrm>
              <a:prstGeom prst="homePlat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 dirty="0"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58F39F28-353E-462E-ADCC-15B3E0E5BEB0}"/>
                  </a:ext>
                </a:extLst>
              </p:cNvPr>
              <p:cNvGrpSpPr/>
              <p:nvPr/>
            </p:nvGrpSpPr>
            <p:grpSpPr>
              <a:xfrm>
                <a:off x="7620369" y="2197651"/>
                <a:ext cx="3487349" cy="1669500"/>
                <a:chOff x="5329238" y="2793239"/>
                <a:chExt cx="2651125" cy="1269174"/>
              </a:xfrm>
            </p:grpSpPr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6B470D65-85DE-44DB-B20A-2AB03EE14F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2845" y="2793239"/>
                  <a:ext cx="1897344" cy="471488"/>
                </a:xfrm>
                <a:custGeom>
                  <a:avLst/>
                  <a:gdLst/>
                  <a:ahLst/>
                  <a:cxnLst>
                    <a:cxn ang="0">
                      <a:pos x="586" y="297"/>
                    </a:cxn>
                    <a:cxn ang="0">
                      <a:pos x="0" y="126"/>
                    </a:cxn>
                    <a:cxn ang="0">
                      <a:pos x="586" y="0"/>
                    </a:cxn>
                    <a:cxn ang="0">
                      <a:pos x="1188" y="131"/>
                    </a:cxn>
                    <a:cxn ang="0">
                      <a:pos x="586" y="297"/>
                    </a:cxn>
                  </a:cxnLst>
                  <a:rect l="0" t="0" r="r" b="b"/>
                  <a:pathLst>
                    <a:path w="1188" h="297">
                      <a:moveTo>
                        <a:pt x="586" y="297"/>
                      </a:moveTo>
                      <a:lnTo>
                        <a:pt x="0" y="126"/>
                      </a:lnTo>
                      <a:lnTo>
                        <a:pt x="586" y="0"/>
                      </a:lnTo>
                      <a:lnTo>
                        <a:pt x="1188" y="131"/>
                      </a:lnTo>
                      <a:lnTo>
                        <a:pt x="586" y="297"/>
                      </a:lnTo>
                      <a:close/>
                    </a:path>
                  </a:pathLst>
                </a:custGeom>
                <a:solidFill>
                  <a:schemeClr val="tx1">
                    <a:lumMod val="40000"/>
                    <a:lumOff val="60000"/>
                    <a:alpha val="84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 dirty="0"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9B9384A3-6178-4185-9769-D05612F1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42100" y="2998788"/>
                  <a:ext cx="1338263" cy="1063625"/>
                </a:xfrm>
                <a:custGeom>
                  <a:avLst/>
                  <a:gdLst/>
                  <a:ahLst/>
                  <a:cxnLst>
                    <a:cxn ang="0">
                      <a:pos x="0" y="670"/>
                    </a:cxn>
                    <a:cxn ang="0">
                      <a:pos x="0" y="166"/>
                    </a:cxn>
                    <a:cxn ang="0">
                      <a:pos x="602" y="0"/>
                    </a:cxn>
                    <a:cxn ang="0">
                      <a:pos x="843" y="307"/>
                    </a:cxn>
                    <a:cxn ang="0">
                      <a:pos x="0" y="670"/>
                    </a:cxn>
                  </a:cxnLst>
                  <a:rect l="0" t="0" r="r" b="b"/>
                  <a:pathLst>
                    <a:path w="843" h="670">
                      <a:moveTo>
                        <a:pt x="0" y="670"/>
                      </a:moveTo>
                      <a:lnTo>
                        <a:pt x="0" y="166"/>
                      </a:lnTo>
                      <a:lnTo>
                        <a:pt x="602" y="0"/>
                      </a:lnTo>
                      <a:lnTo>
                        <a:pt x="843" y="307"/>
                      </a:lnTo>
                      <a:lnTo>
                        <a:pt x="0" y="67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 dirty="0"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5A3B4E23-CE6F-4B73-94AF-37857019C0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9238" y="2990850"/>
                  <a:ext cx="1312863" cy="1071563"/>
                </a:xfrm>
                <a:custGeom>
                  <a:avLst/>
                  <a:gdLst/>
                  <a:ahLst/>
                  <a:cxnLst>
                    <a:cxn ang="0">
                      <a:pos x="827" y="675"/>
                    </a:cxn>
                    <a:cxn ang="0">
                      <a:pos x="0" y="312"/>
                    </a:cxn>
                    <a:cxn ang="0">
                      <a:pos x="241" y="0"/>
                    </a:cxn>
                    <a:cxn ang="0">
                      <a:pos x="827" y="171"/>
                    </a:cxn>
                    <a:cxn ang="0">
                      <a:pos x="827" y="675"/>
                    </a:cxn>
                  </a:cxnLst>
                  <a:rect l="0" t="0" r="r" b="b"/>
                  <a:pathLst>
                    <a:path w="827" h="675">
                      <a:moveTo>
                        <a:pt x="827" y="675"/>
                      </a:moveTo>
                      <a:lnTo>
                        <a:pt x="0" y="312"/>
                      </a:lnTo>
                      <a:lnTo>
                        <a:pt x="241" y="0"/>
                      </a:lnTo>
                      <a:lnTo>
                        <a:pt x="827" y="171"/>
                      </a:lnTo>
                      <a:lnTo>
                        <a:pt x="827" y="675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 dirty="0"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BB44033F-FBD9-41B5-A1F4-E6A0EC206C9C}"/>
                  </a:ext>
                </a:extLst>
              </p:cNvPr>
              <p:cNvGrpSpPr/>
              <p:nvPr/>
            </p:nvGrpSpPr>
            <p:grpSpPr>
              <a:xfrm>
                <a:off x="8188374" y="1547125"/>
                <a:ext cx="2345087" cy="1158971"/>
                <a:chOff x="5761038" y="2298700"/>
                <a:chExt cx="1782762" cy="881063"/>
              </a:xfrm>
            </p:grpSpPr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E745C35C-ED80-4585-B92B-BA459A905D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4900" y="2298700"/>
                  <a:ext cx="919163" cy="161925"/>
                </a:xfrm>
                <a:custGeom>
                  <a:avLst/>
                  <a:gdLst/>
                  <a:ahLst/>
                  <a:cxnLst>
                    <a:cxn ang="0">
                      <a:pos x="579" y="47"/>
                    </a:cxn>
                    <a:cxn ang="0">
                      <a:pos x="288" y="102"/>
                    </a:cxn>
                    <a:cxn ang="0">
                      <a:pos x="0" y="51"/>
                    </a:cxn>
                    <a:cxn ang="0">
                      <a:pos x="288" y="0"/>
                    </a:cxn>
                    <a:cxn ang="0">
                      <a:pos x="579" y="47"/>
                    </a:cxn>
                  </a:cxnLst>
                  <a:rect l="0" t="0" r="r" b="b"/>
                  <a:pathLst>
                    <a:path w="579" h="102">
                      <a:moveTo>
                        <a:pt x="579" y="47"/>
                      </a:moveTo>
                      <a:lnTo>
                        <a:pt x="288" y="102"/>
                      </a:lnTo>
                      <a:lnTo>
                        <a:pt x="0" y="51"/>
                      </a:lnTo>
                      <a:lnTo>
                        <a:pt x="288" y="0"/>
                      </a:lnTo>
                      <a:lnTo>
                        <a:pt x="579" y="47"/>
                      </a:lnTo>
                      <a:close/>
                    </a:path>
                  </a:pathLst>
                </a:custGeom>
                <a:solidFill>
                  <a:schemeClr val="tx1">
                    <a:lumMod val="40000"/>
                    <a:lumOff val="60000"/>
                    <a:alpha val="84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 dirty="0"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03686D33-6804-4184-AA29-7DBBC5775A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1038" y="2379663"/>
                  <a:ext cx="881063" cy="800100"/>
                </a:xfrm>
                <a:custGeom>
                  <a:avLst/>
                  <a:gdLst/>
                  <a:ahLst/>
                  <a:cxnLst>
                    <a:cxn ang="0">
                      <a:pos x="555" y="51"/>
                    </a:cxn>
                    <a:cxn ang="0">
                      <a:pos x="555" y="504"/>
                    </a:cxn>
                    <a:cxn ang="0">
                      <a:pos x="0" y="345"/>
                    </a:cxn>
                    <a:cxn ang="0">
                      <a:pos x="267" y="0"/>
                    </a:cxn>
                    <a:cxn ang="0">
                      <a:pos x="267" y="0"/>
                    </a:cxn>
                    <a:cxn ang="0">
                      <a:pos x="555" y="51"/>
                    </a:cxn>
                  </a:cxnLst>
                  <a:rect l="0" t="0" r="r" b="b"/>
                  <a:pathLst>
                    <a:path w="555" h="504">
                      <a:moveTo>
                        <a:pt x="555" y="51"/>
                      </a:moveTo>
                      <a:lnTo>
                        <a:pt x="555" y="504"/>
                      </a:lnTo>
                      <a:lnTo>
                        <a:pt x="0" y="345"/>
                      </a:lnTo>
                      <a:lnTo>
                        <a:pt x="267" y="0"/>
                      </a:lnTo>
                      <a:lnTo>
                        <a:pt x="267" y="0"/>
                      </a:lnTo>
                      <a:lnTo>
                        <a:pt x="555" y="51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 dirty="0"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337519D0-9750-44D2-9644-1C58114803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42100" y="2373313"/>
                  <a:ext cx="901700" cy="806450"/>
                </a:xfrm>
                <a:custGeom>
                  <a:avLst/>
                  <a:gdLst/>
                  <a:ahLst/>
                  <a:cxnLst>
                    <a:cxn ang="0">
                      <a:pos x="0" y="508"/>
                    </a:cxn>
                    <a:cxn ang="0">
                      <a:pos x="0" y="55"/>
                    </a:cxn>
                    <a:cxn ang="0">
                      <a:pos x="291" y="0"/>
                    </a:cxn>
                    <a:cxn ang="0">
                      <a:pos x="291" y="0"/>
                    </a:cxn>
                    <a:cxn ang="0">
                      <a:pos x="568" y="352"/>
                    </a:cxn>
                    <a:cxn ang="0">
                      <a:pos x="0" y="508"/>
                    </a:cxn>
                  </a:cxnLst>
                  <a:rect l="0" t="0" r="r" b="b"/>
                  <a:pathLst>
                    <a:path w="568" h="508">
                      <a:moveTo>
                        <a:pt x="0" y="508"/>
                      </a:moveTo>
                      <a:lnTo>
                        <a:pt x="0" y="55"/>
                      </a:lnTo>
                      <a:lnTo>
                        <a:pt x="291" y="0"/>
                      </a:lnTo>
                      <a:lnTo>
                        <a:pt x="291" y="0"/>
                      </a:lnTo>
                      <a:lnTo>
                        <a:pt x="568" y="352"/>
                      </a:lnTo>
                      <a:lnTo>
                        <a:pt x="0" y="50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 dirty="0"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BDB8434F-19FC-4BFA-B174-459487856BD8}"/>
                  </a:ext>
                </a:extLst>
              </p:cNvPr>
              <p:cNvGrpSpPr/>
              <p:nvPr/>
            </p:nvGrpSpPr>
            <p:grpSpPr>
              <a:xfrm>
                <a:off x="8812760" y="874712"/>
                <a:ext cx="1071265" cy="778911"/>
                <a:chOff x="6235700" y="1787525"/>
                <a:chExt cx="814388" cy="592138"/>
              </a:xfrm>
            </p:grpSpPr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28402BA6-241F-46F1-A573-7427B138BF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42100" y="1787525"/>
                  <a:ext cx="407988" cy="592138"/>
                </a:xfrm>
                <a:custGeom>
                  <a:avLst/>
                  <a:gdLst/>
                  <a:ahLst/>
                  <a:cxnLst>
                    <a:cxn ang="0">
                      <a:pos x="0" y="373"/>
                    </a:cxn>
                    <a:cxn ang="0">
                      <a:pos x="0" y="0"/>
                    </a:cxn>
                    <a:cxn ang="0">
                      <a:pos x="257" y="325"/>
                    </a:cxn>
                    <a:cxn ang="0">
                      <a:pos x="0" y="373"/>
                    </a:cxn>
                  </a:cxnLst>
                  <a:rect l="0" t="0" r="r" b="b"/>
                  <a:pathLst>
                    <a:path w="257" h="373">
                      <a:moveTo>
                        <a:pt x="0" y="373"/>
                      </a:moveTo>
                      <a:lnTo>
                        <a:pt x="0" y="0"/>
                      </a:lnTo>
                      <a:lnTo>
                        <a:pt x="257" y="325"/>
                      </a:lnTo>
                      <a:lnTo>
                        <a:pt x="0" y="37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 dirty="0"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96E5D949-0242-4D75-B79F-D8473CA1A5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35700" y="1787525"/>
                  <a:ext cx="406400" cy="592138"/>
                </a:xfrm>
                <a:custGeom>
                  <a:avLst/>
                  <a:gdLst/>
                  <a:ahLst/>
                  <a:cxnLst>
                    <a:cxn ang="0">
                      <a:pos x="256" y="373"/>
                    </a:cxn>
                    <a:cxn ang="0">
                      <a:pos x="0" y="330"/>
                    </a:cxn>
                    <a:cxn ang="0">
                      <a:pos x="256" y="0"/>
                    </a:cxn>
                    <a:cxn ang="0">
                      <a:pos x="256" y="373"/>
                    </a:cxn>
                  </a:cxnLst>
                  <a:rect l="0" t="0" r="r" b="b"/>
                  <a:pathLst>
                    <a:path w="256" h="373">
                      <a:moveTo>
                        <a:pt x="256" y="373"/>
                      </a:moveTo>
                      <a:lnTo>
                        <a:pt x="0" y="330"/>
                      </a:lnTo>
                      <a:lnTo>
                        <a:pt x="256" y="0"/>
                      </a:lnTo>
                      <a:lnTo>
                        <a:pt x="256" y="373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 dirty="0"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</p:grpSp>
        </p:grpSp>
        <p:sp>
          <p:nvSpPr>
            <p:cNvPr id="8" name="文本框 6">
              <a:extLst>
                <a:ext uri="{FF2B5EF4-FFF2-40B4-BE49-F238E27FC236}">
                  <a16:creationId xmlns:a16="http://schemas.microsoft.com/office/drawing/2014/main" id="{D1E1E34C-FBB2-4146-BC64-2D243891BFE7}"/>
                </a:ext>
              </a:extLst>
            </p:cNvPr>
            <p:cNvSpPr txBox="1">
              <a:spLocks/>
            </p:cNvSpPr>
            <p:nvPr/>
          </p:nvSpPr>
          <p:spPr>
            <a:xfrm>
              <a:off x="4283259" y="1753737"/>
              <a:ext cx="543226" cy="492491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4267" spc="-201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01</a:t>
              </a:r>
            </a:p>
          </p:txBody>
        </p:sp>
        <p:sp>
          <p:nvSpPr>
            <p:cNvPr id="9" name="文本框 7">
              <a:extLst>
                <a:ext uri="{FF2B5EF4-FFF2-40B4-BE49-F238E27FC236}">
                  <a16:creationId xmlns:a16="http://schemas.microsoft.com/office/drawing/2014/main" id="{326A5733-7CA0-43A5-B8EF-F9D3B367275B}"/>
                </a:ext>
              </a:extLst>
            </p:cNvPr>
            <p:cNvSpPr txBox="1">
              <a:spLocks/>
            </p:cNvSpPr>
            <p:nvPr/>
          </p:nvSpPr>
          <p:spPr>
            <a:xfrm>
              <a:off x="3832136" y="2316508"/>
              <a:ext cx="543226" cy="492491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4267" spc="-201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02</a:t>
              </a:r>
            </a:p>
          </p:txBody>
        </p:sp>
        <p:sp>
          <p:nvSpPr>
            <p:cNvPr id="10" name="文本框 8">
              <a:extLst>
                <a:ext uri="{FF2B5EF4-FFF2-40B4-BE49-F238E27FC236}">
                  <a16:creationId xmlns:a16="http://schemas.microsoft.com/office/drawing/2014/main" id="{B9788544-A42A-4E04-B1CF-2B443FF3AE03}"/>
                </a:ext>
              </a:extLst>
            </p:cNvPr>
            <p:cNvSpPr txBox="1">
              <a:spLocks/>
            </p:cNvSpPr>
            <p:nvPr/>
          </p:nvSpPr>
          <p:spPr>
            <a:xfrm>
              <a:off x="3381011" y="2879277"/>
              <a:ext cx="543226" cy="492491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4267" spc="-201" dirty="0">
                  <a:solidFill>
                    <a:schemeClr val="bg1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03</a:t>
              </a: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A2C83932-A6CA-44F5-AF15-813C23707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881" y="3041637"/>
              <a:ext cx="342900" cy="342900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5449A706-B7AF-46CD-A25B-08D82F23B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854" y="2455126"/>
              <a:ext cx="342900" cy="342900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69CF05D5-5151-4774-B7DF-277BD23FC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920" y="1903365"/>
              <a:ext cx="311944" cy="311944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32248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808EFFE6-24F3-422D-BAEF-879F975CC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012" y="486102"/>
            <a:ext cx="2085975" cy="239191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E55389B-0E4D-4566-A0F3-592CBE5FE612}"/>
              </a:ext>
            </a:extLst>
          </p:cNvPr>
          <p:cNvSpPr txBox="1"/>
          <p:nvPr/>
        </p:nvSpPr>
        <p:spPr>
          <a:xfrm>
            <a:off x="5109693" y="1371054"/>
            <a:ext cx="208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LOGO</a:t>
            </a:r>
            <a:endParaRPr lang="zh-CN" altLang="en-US" sz="4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8" name="文本框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C4575056-F84E-4A45-8200-A3C96F6288AE}"/>
              </a:ext>
            </a:extLst>
          </p:cNvPr>
          <p:cNvSpPr txBox="1"/>
          <p:nvPr/>
        </p:nvSpPr>
        <p:spPr>
          <a:xfrm>
            <a:off x="2697430" y="2878020"/>
            <a:ext cx="69105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defTabSz="914400"/>
            <a:r>
              <a:rPr lang="tr-TR" altLang="zh-CN" sz="8000" b="1" spc="-150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THANKS!</a:t>
            </a:r>
            <a:endParaRPr lang="zh-CN" altLang="en-US" sz="8000" b="1" spc="-150" dirty="0">
              <a:solidFill>
                <a:schemeClr val="bg1"/>
              </a:solidFill>
              <a:latin typeface="UD デジタル 教科書体 NP-B" panose="02020700000000000000" pitchFamily="18" charset="-128"/>
              <a:ea typeface="微软雅黑 Light" panose="020B0502040204020203" pitchFamily="34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29" name="椭圆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232B88C8-B4F8-4684-9BA3-CA98BBF6C531}"/>
              </a:ext>
            </a:extLst>
          </p:cNvPr>
          <p:cNvSpPr/>
          <p:nvPr/>
        </p:nvSpPr>
        <p:spPr>
          <a:xfrm>
            <a:off x="6064467" y="4257657"/>
            <a:ext cx="163773" cy="163773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0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8F346459-E2CC-4C09-A0A5-EF05A6A742F2}"/>
              </a:ext>
            </a:extLst>
          </p:cNvPr>
          <p:cNvSpPr/>
          <p:nvPr/>
        </p:nvSpPr>
        <p:spPr>
          <a:xfrm>
            <a:off x="6334655" y="4339544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7F054519-C7F0-4EF3-B6DE-D807C6CB753B}"/>
              </a:ext>
            </a:extLst>
          </p:cNvPr>
          <p:cNvSpPr/>
          <p:nvPr/>
        </p:nvSpPr>
        <p:spPr>
          <a:xfrm flipH="1">
            <a:off x="2804143" y="4339544"/>
            <a:ext cx="3125338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100000">
                  <a:srgbClr val="232324"/>
                </a:gs>
                <a:gs pos="0">
                  <a:schemeClr val="bg1"/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2" name="TextBox 6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extLst>
              <a:ext uri="{FF2B5EF4-FFF2-40B4-BE49-F238E27FC236}">
                <a16:creationId xmlns:a16="http://schemas.microsoft.com/office/drawing/2014/main" id="{0DD8D3AD-C642-467E-96EF-2ADE3A0ECB45}"/>
              </a:ext>
            </a:extLst>
          </p:cNvPr>
          <p:cNvSpPr txBox="1"/>
          <p:nvPr/>
        </p:nvSpPr>
        <p:spPr>
          <a:xfrm>
            <a:off x="2113774" y="4512482"/>
            <a:ext cx="7964450" cy="16927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Presentation template and Google Slides</a:t>
            </a:r>
            <a:endParaRPr lang="tr-TR" altLang="zh-CN" i="1" dirty="0">
              <a:solidFill>
                <a:schemeClr val="bg1"/>
              </a:solidFill>
              <a:latin typeface="UD デジタル 教科書体 NP-B" panose="02020700000000000000" pitchFamily="18" charset="-128"/>
              <a:ea typeface="微软雅黑 Light" panose="020B0502040204020203" pitchFamily="34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  <a:p>
            <a:pPr algn="ctr"/>
            <a:endParaRPr lang="en-US" altLang="zh-CN" sz="1400" i="1" dirty="0">
              <a:solidFill>
                <a:schemeClr val="bg1"/>
              </a:solidFill>
              <a:latin typeface="UD デジタル 教科書体 NP-B" panose="02020700000000000000" pitchFamily="18" charset="-128"/>
              <a:ea typeface="微软雅黑 Light" panose="020B0502040204020203" pitchFamily="34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Thanks to </a:t>
            </a:r>
            <a:r>
              <a:rPr lang="en-US" altLang="zh-CN" sz="3600" b="1" dirty="0" err="1">
                <a:solidFill>
                  <a:schemeClr val="bg1"/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cs typeface="Open Sans" panose="020B0606030504020204" pitchFamily="34" charset="0"/>
                <a:sym typeface="微软雅黑 Light" panose="020B0502040204020203" pitchFamily="34" charset="-122"/>
              </a:rPr>
              <a:t>Freepptbackgrounds.net</a:t>
            </a:r>
            <a:endParaRPr lang="en-US" altLang="zh-CN" sz="3600" b="1" dirty="0">
              <a:solidFill>
                <a:schemeClr val="bg1"/>
              </a:solidFill>
              <a:latin typeface="UD デジタル 教科書体 NP-B" panose="02020700000000000000" pitchFamily="18" charset="-128"/>
              <a:ea typeface="微软雅黑 Light" panose="020B0502040204020203" pitchFamily="34" charset="-122"/>
              <a:cs typeface="Open Sans" panose="020B0606030504020204" pitchFamily="34" charset="0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0331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13796 L 4.16667E-6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02 0.00046 L 1.04167E-6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8 1.11111E-6 L -2.29167E-6 1.1111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 animBg="1"/>
      <p:bldP spid="30" grpId="0" animBg="1"/>
      <p:bldP spid="30" grpId="1" animBg="1"/>
      <p:bldP spid="31" grpId="0" animBg="1"/>
      <p:bldP spid="31" grpId="1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 dirty="0">
                <a:solidFill>
                  <a:srgbClr val="FFFFFF"/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dirty="0">
                  <a:solidFill>
                    <a:srgbClr val="FFFFFF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dirty="0">
                  <a:solidFill>
                    <a:srgbClr val="FFFFFF"/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 dirty="0">
              <a:latin typeface="UD デジタル 教科書体 NP-B" panose="02020700000000000000" pitchFamily="18" charset="-128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 dirty="0">
              <a:solidFill>
                <a:srgbClr val="FFFFFF"/>
              </a:solidFill>
              <a:latin typeface="UD デジタル 教科書体 NP-B" panose="02020700000000000000" pitchFamily="18" charset="-128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6306416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b="1" dirty="0">
                <a:solidFill>
                  <a:schemeClr val="accent4"/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rPr>
              <a:t>PART 01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33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ja-JP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sym typeface="微软雅黑 Light" panose="020B0502040204020203" pitchFamily="34" charset="-122"/>
              </a:rPr>
              <a:t>サービス概要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sym typeface="微软雅黑 Light" panose="020B0502040204020203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71644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CB8FF4-DCB3-44A5-8EC7-AAE5AB43F7CA}"/>
              </a:ext>
            </a:extLst>
          </p:cNvPr>
          <p:cNvSpPr/>
          <p:nvPr/>
        </p:nvSpPr>
        <p:spPr>
          <a:xfrm>
            <a:off x="148046" y="78378"/>
            <a:ext cx="2899954" cy="16285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F81E84A-972D-4975-9124-7BEB720EAD22}"/>
              </a:ext>
            </a:extLst>
          </p:cNvPr>
          <p:cNvSpPr txBox="1"/>
          <p:nvPr/>
        </p:nvSpPr>
        <p:spPr>
          <a:xfrm>
            <a:off x="686944" y="349125"/>
            <a:ext cx="621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成績管理システムのサービス概要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0DCA036-EF30-4692-B2FC-6A3D81ECF1FA}"/>
              </a:ext>
            </a:extLst>
          </p:cNvPr>
          <p:cNvSpPr txBox="1"/>
          <p:nvPr/>
        </p:nvSpPr>
        <p:spPr>
          <a:xfrm>
            <a:off x="1079864" y="1245215"/>
            <a:ext cx="853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・講師が成績をつけるのを簡単にする</a:t>
            </a:r>
            <a:endParaRPr kumimoji="1" lang="en-US" altLang="ja-JP" sz="2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2035F49-B2A4-468F-BF4F-999528CDC5D1}"/>
              </a:ext>
            </a:extLst>
          </p:cNvPr>
          <p:cNvSpPr txBox="1"/>
          <p:nvPr/>
        </p:nvSpPr>
        <p:spPr>
          <a:xfrm>
            <a:off x="1079864" y="2174855"/>
            <a:ext cx="853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・学生の成績や単位が見やすい</a:t>
            </a:r>
            <a:endParaRPr kumimoji="1" lang="en-US" altLang="ja-JP" sz="2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A842A13-4024-4EB4-835F-B3ECDA456D64}"/>
              </a:ext>
            </a:extLst>
          </p:cNvPr>
          <p:cNvSpPr txBox="1"/>
          <p:nvPr/>
        </p:nvSpPr>
        <p:spPr>
          <a:xfrm>
            <a:off x="1079864" y="3104495"/>
            <a:ext cx="853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・</a:t>
            </a:r>
            <a:endParaRPr kumimoji="1" lang="en-US" altLang="ja-JP" sz="2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944985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CB8FF4-DCB3-44A5-8EC7-AAE5AB43F7CA}"/>
              </a:ext>
            </a:extLst>
          </p:cNvPr>
          <p:cNvSpPr/>
          <p:nvPr/>
        </p:nvSpPr>
        <p:spPr>
          <a:xfrm>
            <a:off x="148046" y="78378"/>
            <a:ext cx="2899954" cy="16285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267074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48"/>
          <p:cNvGrpSpPr>
            <a:grpSpLocks noChangeAspect="1"/>
          </p:cNvGrpSpPr>
          <p:nvPr/>
        </p:nvGrpSpPr>
        <p:grpSpPr bwMode="auto">
          <a:xfrm>
            <a:off x="5243919" y="2412086"/>
            <a:ext cx="1144173" cy="3531507"/>
            <a:chOff x="3072" y="595"/>
            <a:chExt cx="1179" cy="3639"/>
          </a:xfrm>
          <a:solidFill>
            <a:schemeClr val="bg2">
              <a:lumMod val="25000"/>
            </a:schemeClr>
          </a:solidFill>
        </p:grpSpPr>
        <p:sp>
          <p:nvSpPr>
            <p:cNvPr id="64" name="Freeform: Shape 49"/>
            <p:cNvSpPr>
              <a:spLocks/>
            </p:cNvSpPr>
            <p:nvPr/>
          </p:nvSpPr>
          <p:spPr bwMode="auto">
            <a:xfrm>
              <a:off x="3072" y="595"/>
              <a:ext cx="1179" cy="3639"/>
            </a:xfrm>
            <a:custGeom>
              <a:avLst/>
              <a:gdLst>
                <a:gd name="T0" fmla="*/ 45 w 112"/>
                <a:gd name="T1" fmla="*/ 11 h 352"/>
                <a:gd name="T2" fmla="*/ 44 w 112"/>
                <a:gd name="T3" fmla="*/ 34 h 352"/>
                <a:gd name="T4" fmla="*/ 51 w 112"/>
                <a:gd name="T5" fmla="*/ 45 h 352"/>
                <a:gd name="T6" fmla="*/ 31 w 112"/>
                <a:gd name="T7" fmla="*/ 60 h 352"/>
                <a:gd name="T8" fmla="*/ 29 w 112"/>
                <a:gd name="T9" fmla="*/ 183 h 352"/>
                <a:gd name="T10" fmla="*/ 32 w 112"/>
                <a:gd name="T11" fmla="*/ 183 h 352"/>
                <a:gd name="T12" fmla="*/ 31 w 112"/>
                <a:gd name="T13" fmla="*/ 195 h 352"/>
                <a:gd name="T14" fmla="*/ 29 w 112"/>
                <a:gd name="T15" fmla="*/ 261 h 352"/>
                <a:gd name="T16" fmla="*/ 34 w 112"/>
                <a:gd name="T17" fmla="*/ 262 h 352"/>
                <a:gd name="T18" fmla="*/ 37 w 112"/>
                <a:gd name="T19" fmla="*/ 306 h 352"/>
                <a:gd name="T20" fmla="*/ 34 w 112"/>
                <a:gd name="T21" fmla="*/ 335 h 352"/>
                <a:gd name="T22" fmla="*/ 52 w 112"/>
                <a:gd name="T23" fmla="*/ 337 h 352"/>
                <a:gd name="T24" fmla="*/ 56 w 112"/>
                <a:gd name="T25" fmla="*/ 316 h 352"/>
                <a:gd name="T26" fmla="*/ 55 w 112"/>
                <a:gd name="T27" fmla="*/ 282 h 352"/>
                <a:gd name="T28" fmla="*/ 64 w 112"/>
                <a:gd name="T29" fmla="*/ 207 h 352"/>
                <a:gd name="T30" fmla="*/ 73 w 112"/>
                <a:gd name="T31" fmla="*/ 223 h 352"/>
                <a:gd name="T32" fmla="*/ 82 w 112"/>
                <a:gd name="T33" fmla="*/ 298 h 352"/>
                <a:gd name="T34" fmla="*/ 80 w 112"/>
                <a:gd name="T35" fmla="*/ 311 h 352"/>
                <a:gd name="T36" fmla="*/ 86 w 112"/>
                <a:gd name="T37" fmla="*/ 334 h 352"/>
                <a:gd name="T38" fmla="*/ 103 w 112"/>
                <a:gd name="T39" fmla="*/ 350 h 352"/>
                <a:gd name="T40" fmla="*/ 101 w 112"/>
                <a:gd name="T41" fmla="*/ 321 h 352"/>
                <a:gd name="T42" fmla="*/ 102 w 112"/>
                <a:gd name="T43" fmla="*/ 304 h 352"/>
                <a:gd name="T44" fmla="*/ 103 w 112"/>
                <a:gd name="T45" fmla="*/ 241 h 352"/>
                <a:gd name="T46" fmla="*/ 103 w 112"/>
                <a:gd name="T47" fmla="*/ 175 h 352"/>
                <a:gd name="T48" fmla="*/ 106 w 112"/>
                <a:gd name="T49" fmla="*/ 164 h 352"/>
                <a:gd name="T50" fmla="*/ 110 w 112"/>
                <a:gd name="T51" fmla="*/ 135 h 352"/>
                <a:gd name="T52" fmla="*/ 106 w 112"/>
                <a:gd name="T53" fmla="*/ 78 h 352"/>
                <a:gd name="T54" fmla="*/ 74 w 112"/>
                <a:gd name="T55" fmla="*/ 53 h 352"/>
                <a:gd name="T56" fmla="*/ 73 w 112"/>
                <a:gd name="T57" fmla="*/ 36 h 352"/>
                <a:gd name="T58" fmla="*/ 78 w 112"/>
                <a:gd name="T59" fmla="*/ 25 h 352"/>
                <a:gd name="T60" fmla="*/ 76 w 112"/>
                <a:gd name="T61" fmla="*/ 11 h 352"/>
                <a:gd name="T62" fmla="*/ 29 w 112"/>
                <a:gd name="T63" fmla="*/ 60 h 352"/>
                <a:gd name="T64" fmla="*/ 16 w 112"/>
                <a:gd name="T65" fmla="*/ 108 h 352"/>
                <a:gd name="T66" fmla="*/ 11 w 112"/>
                <a:gd name="T67" fmla="*/ 176 h 352"/>
                <a:gd name="T68" fmla="*/ 13 w 112"/>
                <a:gd name="T69" fmla="*/ 188 h 352"/>
                <a:gd name="T70" fmla="*/ 0 w 112"/>
                <a:gd name="T71" fmla="*/ 192 h 352"/>
                <a:gd name="T72" fmla="*/ 22 w 112"/>
                <a:gd name="T73" fmla="*/ 264 h 352"/>
                <a:gd name="T74" fmla="*/ 29 w 112"/>
                <a:gd name="T75" fmla="*/ 194 h 352"/>
                <a:gd name="T76" fmla="*/ 26 w 112"/>
                <a:gd name="T77" fmla="*/ 187 h 352"/>
                <a:gd name="T78" fmla="*/ 29 w 112"/>
                <a:gd name="T79" fmla="*/ 183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" h="352">
                  <a:moveTo>
                    <a:pt x="59" y="0"/>
                  </a:moveTo>
                  <a:cubicBezTo>
                    <a:pt x="53" y="0"/>
                    <a:pt x="46" y="5"/>
                    <a:pt x="45" y="11"/>
                  </a:cubicBezTo>
                  <a:cubicBezTo>
                    <a:pt x="44" y="18"/>
                    <a:pt x="45" y="27"/>
                    <a:pt x="45" y="27"/>
                  </a:cubicBezTo>
                  <a:cubicBezTo>
                    <a:pt x="45" y="27"/>
                    <a:pt x="43" y="31"/>
                    <a:pt x="44" y="34"/>
                  </a:cubicBezTo>
                  <a:cubicBezTo>
                    <a:pt x="46" y="38"/>
                    <a:pt x="50" y="37"/>
                    <a:pt x="50" y="37"/>
                  </a:cubicBezTo>
                  <a:cubicBezTo>
                    <a:pt x="50" y="37"/>
                    <a:pt x="51" y="42"/>
                    <a:pt x="51" y="45"/>
                  </a:cubicBezTo>
                  <a:cubicBezTo>
                    <a:pt x="51" y="48"/>
                    <a:pt x="51" y="50"/>
                    <a:pt x="49" y="52"/>
                  </a:cubicBezTo>
                  <a:cubicBezTo>
                    <a:pt x="46" y="54"/>
                    <a:pt x="38" y="58"/>
                    <a:pt x="31" y="60"/>
                  </a:cubicBezTo>
                  <a:cubicBezTo>
                    <a:pt x="30" y="60"/>
                    <a:pt x="29" y="60"/>
                    <a:pt x="29" y="60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31" y="183"/>
                    <a:pt x="32" y="183"/>
                    <a:pt x="32" y="183"/>
                  </a:cubicBezTo>
                  <a:cubicBezTo>
                    <a:pt x="32" y="183"/>
                    <a:pt x="31" y="186"/>
                    <a:pt x="31" y="189"/>
                  </a:cubicBezTo>
                  <a:cubicBezTo>
                    <a:pt x="31" y="192"/>
                    <a:pt x="31" y="195"/>
                    <a:pt x="31" y="195"/>
                  </a:cubicBezTo>
                  <a:cubicBezTo>
                    <a:pt x="29" y="194"/>
                    <a:pt x="29" y="194"/>
                    <a:pt x="29" y="194"/>
                  </a:cubicBezTo>
                  <a:cubicBezTo>
                    <a:pt x="29" y="261"/>
                    <a:pt x="29" y="261"/>
                    <a:pt x="29" y="261"/>
                  </a:cubicBezTo>
                  <a:cubicBezTo>
                    <a:pt x="29" y="261"/>
                    <a:pt x="29" y="261"/>
                    <a:pt x="29" y="261"/>
                  </a:cubicBezTo>
                  <a:cubicBezTo>
                    <a:pt x="32" y="261"/>
                    <a:pt x="34" y="262"/>
                    <a:pt x="34" y="262"/>
                  </a:cubicBezTo>
                  <a:cubicBezTo>
                    <a:pt x="34" y="262"/>
                    <a:pt x="33" y="278"/>
                    <a:pt x="33" y="284"/>
                  </a:cubicBezTo>
                  <a:cubicBezTo>
                    <a:pt x="33" y="291"/>
                    <a:pt x="34" y="301"/>
                    <a:pt x="37" y="306"/>
                  </a:cubicBezTo>
                  <a:cubicBezTo>
                    <a:pt x="39" y="311"/>
                    <a:pt x="40" y="312"/>
                    <a:pt x="40" y="316"/>
                  </a:cubicBezTo>
                  <a:cubicBezTo>
                    <a:pt x="40" y="320"/>
                    <a:pt x="34" y="332"/>
                    <a:pt x="34" y="335"/>
                  </a:cubicBezTo>
                  <a:cubicBezTo>
                    <a:pt x="34" y="339"/>
                    <a:pt x="35" y="345"/>
                    <a:pt x="41" y="345"/>
                  </a:cubicBezTo>
                  <a:cubicBezTo>
                    <a:pt x="48" y="345"/>
                    <a:pt x="52" y="342"/>
                    <a:pt x="52" y="337"/>
                  </a:cubicBezTo>
                  <a:cubicBezTo>
                    <a:pt x="52" y="332"/>
                    <a:pt x="51" y="329"/>
                    <a:pt x="54" y="327"/>
                  </a:cubicBezTo>
                  <a:cubicBezTo>
                    <a:pt x="56" y="325"/>
                    <a:pt x="52" y="320"/>
                    <a:pt x="56" y="316"/>
                  </a:cubicBezTo>
                  <a:cubicBezTo>
                    <a:pt x="60" y="311"/>
                    <a:pt x="56" y="310"/>
                    <a:pt x="57" y="305"/>
                  </a:cubicBezTo>
                  <a:cubicBezTo>
                    <a:pt x="58" y="301"/>
                    <a:pt x="56" y="287"/>
                    <a:pt x="55" y="282"/>
                  </a:cubicBezTo>
                  <a:cubicBezTo>
                    <a:pt x="55" y="276"/>
                    <a:pt x="56" y="270"/>
                    <a:pt x="59" y="246"/>
                  </a:cubicBezTo>
                  <a:cubicBezTo>
                    <a:pt x="62" y="223"/>
                    <a:pt x="63" y="212"/>
                    <a:pt x="64" y="207"/>
                  </a:cubicBezTo>
                  <a:cubicBezTo>
                    <a:pt x="65" y="202"/>
                    <a:pt x="66" y="196"/>
                    <a:pt x="66" y="196"/>
                  </a:cubicBezTo>
                  <a:cubicBezTo>
                    <a:pt x="66" y="196"/>
                    <a:pt x="70" y="218"/>
                    <a:pt x="73" y="223"/>
                  </a:cubicBezTo>
                  <a:cubicBezTo>
                    <a:pt x="76" y="229"/>
                    <a:pt x="79" y="256"/>
                    <a:pt x="80" y="264"/>
                  </a:cubicBezTo>
                  <a:cubicBezTo>
                    <a:pt x="81" y="272"/>
                    <a:pt x="81" y="295"/>
                    <a:pt x="82" y="298"/>
                  </a:cubicBezTo>
                  <a:cubicBezTo>
                    <a:pt x="84" y="300"/>
                    <a:pt x="85" y="304"/>
                    <a:pt x="85" y="304"/>
                  </a:cubicBezTo>
                  <a:cubicBezTo>
                    <a:pt x="85" y="304"/>
                    <a:pt x="80" y="307"/>
                    <a:pt x="80" y="311"/>
                  </a:cubicBezTo>
                  <a:cubicBezTo>
                    <a:pt x="80" y="315"/>
                    <a:pt x="84" y="318"/>
                    <a:pt x="84" y="323"/>
                  </a:cubicBezTo>
                  <a:cubicBezTo>
                    <a:pt x="84" y="328"/>
                    <a:pt x="84" y="332"/>
                    <a:pt x="86" y="334"/>
                  </a:cubicBezTo>
                  <a:cubicBezTo>
                    <a:pt x="88" y="335"/>
                    <a:pt x="88" y="343"/>
                    <a:pt x="91" y="346"/>
                  </a:cubicBezTo>
                  <a:cubicBezTo>
                    <a:pt x="93" y="350"/>
                    <a:pt x="98" y="352"/>
                    <a:pt x="103" y="350"/>
                  </a:cubicBezTo>
                  <a:cubicBezTo>
                    <a:pt x="108" y="349"/>
                    <a:pt x="108" y="342"/>
                    <a:pt x="106" y="335"/>
                  </a:cubicBezTo>
                  <a:cubicBezTo>
                    <a:pt x="103" y="329"/>
                    <a:pt x="100" y="324"/>
                    <a:pt x="101" y="321"/>
                  </a:cubicBezTo>
                  <a:cubicBezTo>
                    <a:pt x="102" y="319"/>
                    <a:pt x="103" y="315"/>
                    <a:pt x="100" y="312"/>
                  </a:cubicBezTo>
                  <a:cubicBezTo>
                    <a:pt x="97" y="309"/>
                    <a:pt x="100" y="307"/>
                    <a:pt x="102" y="304"/>
                  </a:cubicBezTo>
                  <a:cubicBezTo>
                    <a:pt x="104" y="302"/>
                    <a:pt x="103" y="291"/>
                    <a:pt x="103" y="286"/>
                  </a:cubicBezTo>
                  <a:cubicBezTo>
                    <a:pt x="104" y="280"/>
                    <a:pt x="103" y="252"/>
                    <a:pt x="103" y="241"/>
                  </a:cubicBezTo>
                  <a:cubicBezTo>
                    <a:pt x="104" y="231"/>
                    <a:pt x="104" y="199"/>
                    <a:pt x="103" y="191"/>
                  </a:cubicBezTo>
                  <a:cubicBezTo>
                    <a:pt x="101" y="182"/>
                    <a:pt x="103" y="175"/>
                    <a:pt x="103" y="175"/>
                  </a:cubicBezTo>
                  <a:cubicBezTo>
                    <a:pt x="103" y="175"/>
                    <a:pt x="106" y="177"/>
                    <a:pt x="106" y="174"/>
                  </a:cubicBezTo>
                  <a:cubicBezTo>
                    <a:pt x="106" y="171"/>
                    <a:pt x="105" y="170"/>
                    <a:pt x="106" y="164"/>
                  </a:cubicBezTo>
                  <a:cubicBezTo>
                    <a:pt x="108" y="159"/>
                    <a:pt x="108" y="153"/>
                    <a:pt x="110" y="149"/>
                  </a:cubicBezTo>
                  <a:cubicBezTo>
                    <a:pt x="112" y="145"/>
                    <a:pt x="112" y="137"/>
                    <a:pt x="110" y="135"/>
                  </a:cubicBezTo>
                  <a:cubicBezTo>
                    <a:pt x="108" y="133"/>
                    <a:pt x="111" y="120"/>
                    <a:pt x="109" y="111"/>
                  </a:cubicBezTo>
                  <a:cubicBezTo>
                    <a:pt x="107" y="101"/>
                    <a:pt x="106" y="86"/>
                    <a:pt x="106" y="78"/>
                  </a:cubicBezTo>
                  <a:cubicBezTo>
                    <a:pt x="105" y="70"/>
                    <a:pt x="105" y="64"/>
                    <a:pt x="94" y="61"/>
                  </a:cubicBezTo>
                  <a:cubicBezTo>
                    <a:pt x="84" y="59"/>
                    <a:pt x="76" y="55"/>
                    <a:pt x="74" y="53"/>
                  </a:cubicBezTo>
                  <a:cubicBezTo>
                    <a:pt x="73" y="51"/>
                    <a:pt x="72" y="45"/>
                    <a:pt x="73" y="42"/>
                  </a:cubicBezTo>
                  <a:cubicBezTo>
                    <a:pt x="73" y="40"/>
                    <a:pt x="73" y="38"/>
                    <a:pt x="73" y="36"/>
                  </a:cubicBezTo>
                  <a:cubicBezTo>
                    <a:pt x="73" y="35"/>
                    <a:pt x="76" y="37"/>
                    <a:pt x="77" y="34"/>
                  </a:cubicBezTo>
                  <a:cubicBezTo>
                    <a:pt x="78" y="31"/>
                    <a:pt x="78" y="25"/>
                    <a:pt x="78" y="25"/>
                  </a:cubicBezTo>
                  <a:cubicBezTo>
                    <a:pt x="77" y="24"/>
                    <a:pt x="77" y="24"/>
                    <a:pt x="76" y="24"/>
                  </a:cubicBezTo>
                  <a:cubicBezTo>
                    <a:pt x="76" y="23"/>
                    <a:pt x="77" y="17"/>
                    <a:pt x="76" y="11"/>
                  </a:cubicBezTo>
                  <a:cubicBezTo>
                    <a:pt x="76" y="6"/>
                    <a:pt x="70" y="1"/>
                    <a:pt x="59" y="0"/>
                  </a:cubicBezTo>
                  <a:close/>
                  <a:moveTo>
                    <a:pt x="29" y="60"/>
                  </a:moveTo>
                  <a:cubicBezTo>
                    <a:pt x="23" y="62"/>
                    <a:pt x="19" y="64"/>
                    <a:pt x="18" y="71"/>
                  </a:cubicBezTo>
                  <a:cubicBezTo>
                    <a:pt x="18" y="80"/>
                    <a:pt x="17" y="97"/>
                    <a:pt x="16" y="108"/>
                  </a:cubicBezTo>
                  <a:cubicBezTo>
                    <a:pt x="15" y="119"/>
                    <a:pt x="12" y="143"/>
                    <a:pt x="11" y="150"/>
                  </a:cubicBezTo>
                  <a:cubicBezTo>
                    <a:pt x="11" y="158"/>
                    <a:pt x="11" y="174"/>
                    <a:pt x="11" y="176"/>
                  </a:cubicBezTo>
                  <a:cubicBezTo>
                    <a:pt x="11" y="178"/>
                    <a:pt x="12" y="177"/>
                    <a:pt x="12" y="180"/>
                  </a:cubicBezTo>
                  <a:cubicBezTo>
                    <a:pt x="11" y="183"/>
                    <a:pt x="11" y="186"/>
                    <a:pt x="13" y="188"/>
                  </a:cubicBezTo>
                  <a:cubicBezTo>
                    <a:pt x="14" y="190"/>
                    <a:pt x="13" y="193"/>
                    <a:pt x="13" y="19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22" y="264"/>
                    <a:pt x="22" y="264"/>
                    <a:pt x="22" y="264"/>
                  </a:cubicBezTo>
                  <a:cubicBezTo>
                    <a:pt x="22" y="264"/>
                    <a:pt x="26" y="262"/>
                    <a:pt x="29" y="261"/>
                  </a:cubicBezTo>
                  <a:cubicBezTo>
                    <a:pt x="29" y="194"/>
                    <a:pt x="29" y="194"/>
                    <a:pt x="29" y="194"/>
                  </a:cubicBezTo>
                  <a:cubicBezTo>
                    <a:pt x="26" y="194"/>
                    <a:pt x="26" y="194"/>
                    <a:pt x="26" y="194"/>
                  </a:cubicBezTo>
                  <a:cubicBezTo>
                    <a:pt x="26" y="194"/>
                    <a:pt x="27" y="190"/>
                    <a:pt x="26" y="187"/>
                  </a:cubicBezTo>
                  <a:cubicBezTo>
                    <a:pt x="25" y="185"/>
                    <a:pt x="25" y="183"/>
                    <a:pt x="26" y="180"/>
                  </a:cubicBezTo>
                  <a:cubicBezTo>
                    <a:pt x="26" y="180"/>
                    <a:pt x="27" y="182"/>
                    <a:pt x="29" y="183"/>
                  </a:cubicBezTo>
                  <a:lnTo>
                    <a:pt x="29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5" name="Freeform: Shape 50"/>
            <p:cNvSpPr>
              <a:spLocks/>
            </p:cNvSpPr>
            <p:nvPr/>
          </p:nvSpPr>
          <p:spPr bwMode="auto">
            <a:xfrm>
              <a:off x="4072" y="2238"/>
              <a:ext cx="126" cy="114"/>
            </a:xfrm>
            <a:custGeom>
              <a:avLst/>
              <a:gdLst>
                <a:gd name="T0" fmla="*/ 9 w 12"/>
                <a:gd name="T1" fmla="*/ 11 h 11"/>
                <a:gd name="T2" fmla="*/ 9 w 12"/>
                <a:gd name="T3" fmla="*/ 3 h 11"/>
                <a:gd name="T4" fmla="*/ 0 w 12"/>
                <a:gd name="T5" fmla="*/ 2 h 11"/>
                <a:gd name="T6" fmla="*/ 7 w 12"/>
                <a:gd name="T7" fmla="*/ 4 h 11"/>
                <a:gd name="T8" fmla="*/ 9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11"/>
                  </a:moveTo>
                  <a:cubicBezTo>
                    <a:pt x="9" y="11"/>
                    <a:pt x="12" y="7"/>
                    <a:pt x="9" y="3"/>
                  </a:cubicBezTo>
                  <a:cubicBezTo>
                    <a:pt x="6" y="0"/>
                    <a:pt x="0" y="2"/>
                    <a:pt x="0" y="2"/>
                  </a:cubicBezTo>
                  <a:cubicBezTo>
                    <a:pt x="0" y="2"/>
                    <a:pt x="4" y="2"/>
                    <a:pt x="7" y="4"/>
                  </a:cubicBezTo>
                  <a:cubicBezTo>
                    <a:pt x="10" y="6"/>
                    <a:pt x="9" y="8"/>
                    <a:pt x="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6" name="Freeform: Shape 51"/>
            <p:cNvSpPr>
              <a:spLocks/>
            </p:cNvSpPr>
            <p:nvPr/>
          </p:nvSpPr>
          <p:spPr bwMode="auto">
            <a:xfrm>
              <a:off x="3199" y="2394"/>
              <a:ext cx="147" cy="51"/>
            </a:xfrm>
            <a:custGeom>
              <a:avLst/>
              <a:gdLst>
                <a:gd name="T0" fmla="*/ 14 w 14"/>
                <a:gd name="T1" fmla="*/ 5 h 5"/>
                <a:gd name="T2" fmla="*/ 7 w 14"/>
                <a:gd name="T3" fmla="*/ 0 h 5"/>
                <a:gd name="T4" fmla="*/ 0 w 14"/>
                <a:gd name="T5" fmla="*/ 5 h 5"/>
                <a:gd name="T6" fmla="*/ 8 w 14"/>
                <a:gd name="T7" fmla="*/ 3 h 5"/>
                <a:gd name="T8" fmla="*/ 14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4" y="5"/>
                  </a:moveTo>
                  <a:cubicBezTo>
                    <a:pt x="14" y="5"/>
                    <a:pt x="14" y="0"/>
                    <a:pt x="7" y="0"/>
                  </a:cubicBezTo>
                  <a:cubicBezTo>
                    <a:pt x="1" y="0"/>
                    <a:pt x="0" y="5"/>
                    <a:pt x="0" y="5"/>
                  </a:cubicBezTo>
                  <a:cubicBezTo>
                    <a:pt x="0" y="5"/>
                    <a:pt x="3" y="2"/>
                    <a:pt x="8" y="3"/>
                  </a:cubicBezTo>
                  <a:cubicBezTo>
                    <a:pt x="12" y="3"/>
                    <a:pt x="12" y="3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7" name="Freeform: Shape 52"/>
            <p:cNvSpPr>
              <a:spLocks/>
            </p:cNvSpPr>
            <p:nvPr/>
          </p:nvSpPr>
          <p:spPr bwMode="auto">
            <a:xfrm>
              <a:off x="3588" y="1101"/>
              <a:ext cx="400" cy="1013"/>
            </a:xfrm>
            <a:custGeom>
              <a:avLst/>
              <a:gdLst>
                <a:gd name="T0" fmla="*/ 2 w 38"/>
                <a:gd name="T1" fmla="*/ 0 h 98"/>
                <a:gd name="T2" fmla="*/ 0 w 38"/>
                <a:gd name="T3" fmla="*/ 2 h 98"/>
                <a:gd name="T4" fmla="*/ 6 w 38"/>
                <a:gd name="T5" fmla="*/ 46 h 98"/>
                <a:gd name="T6" fmla="*/ 4 w 38"/>
                <a:gd name="T7" fmla="*/ 98 h 98"/>
                <a:gd name="T8" fmla="*/ 14 w 38"/>
                <a:gd name="T9" fmla="*/ 98 h 98"/>
                <a:gd name="T10" fmla="*/ 38 w 38"/>
                <a:gd name="T11" fmla="*/ 93 h 98"/>
                <a:gd name="T12" fmla="*/ 33 w 38"/>
                <a:gd name="T13" fmla="*/ 82 h 98"/>
                <a:gd name="T14" fmla="*/ 26 w 38"/>
                <a:gd name="T15" fmla="*/ 26 h 98"/>
                <a:gd name="T16" fmla="*/ 26 w 38"/>
                <a:gd name="T17" fmla="*/ 5 h 98"/>
                <a:gd name="T18" fmla="*/ 25 w 38"/>
                <a:gd name="T19" fmla="*/ 4 h 98"/>
                <a:gd name="T20" fmla="*/ 24 w 38"/>
                <a:gd name="T21" fmla="*/ 1 h 98"/>
                <a:gd name="T22" fmla="*/ 12 w 38"/>
                <a:gd name="T23" fmla="*/ 11 h 98"/>
                <a:gd name="T24" fmla="*/ 2 w 38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98">
                  <a:moveTo>
                    <a:pt x="2" y="0"/>
                  </a:moveTo>
                  <a:cubicBezTo>
                    <a:pt x="2" y="1"/>
                    <a:pt x="1" y="2"/>
                    <a:pt x="0" y="2"/>
                  </a:cubicBezTo>
                  <a:cubicBezTo>
                    <a:pt x="2" y="9"/>
                    <a:pt x="5" y="30"/>
                    <a:pt x="6" y="46"/>
                  </a:cubicBezTo>
                  <a:cubicBezTo>
                    <a:pt x="7" y="64"/>
                    <a:pt x="4" y="98"/>
                    <a:pt x="4" y="98"/>
                  </a:cubicBezTo>
                  <a:cubicBezTo>
                    <a:pt x="4" y="98"/>
                    <a:pt x="6" y="98"/>
                    <a:pt x="14" y="98"/>
                  </a:cubicBezTo>
                  <a:cubicBezTo>
                    <a:pt x="22" y="98"/>
                    <a:pt x="38" y="93"/>
                    <a:pt x="38" y="93"/>
                  </a:cubicBezTo>
                  <a:cubicBezTo>
                    <a:pt x="38" y="93"/>
                    <a:pt x="35" y="88"/>
                    <a:pt x="33" y="82"/>
                  </a:cubicBezTo>
                  <a:cubicBezTo>
                    <a:pt x="31" y="76"/>
                    <a:pt x="27" y="49"/>
                    <a:pt x="26" y="26"/>
                  </a:cubicBezTo>
                  <a:cubicBezTo>
                    <a:pt x="26" y="14"/>
                    <a:pt x="26" y="8"/>
                    <a:pt x="26" y="5"/>
                  </a:cubicBezTo>
                  <a:cubicBezTo>
                    <a:pt x="26" y="5"/>
                    <a:pt x="26" y="4"/>
                    <a:pt x="25" y="4"/>
                  </a:cubicBezTo>
                  <a:cubicBezTo>
                    <a:pt x="25" y="3"/>
                    <a:pt x="25" y="2"/>
                    <a:pt x="24" y="1"/>
                  </a:cubicBezTo>
                  <a:cubicBezTo>
                    <a:pt x="22" y="6"/>
                    <a:pt x="16" y="11"/>
                    <a:pt x="12" y="11"/>
                  </a:cubicBezTo>
                  <a:cubicBezTo>
                    <a:pt x="9" y="11"/>
                    <a:pt x="4" y="4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8" name="Freeform: Shape 53"/>
            <p:cNvSpPr>
              <a:spLocks/>
            </p:cNvSpPr>
            <p:nvPr/>
          </p:nvSpPr>
          <p:spPr bwMode="auto">
            <a:xfrm>
              <a:off x="3641" y="1225"/>
              <a:ext cx="168" cy="993"/>
            </a:xfrm>
            <a:custGeom>
              <a:avLst/>
              <a:gdLst>
                <a:gd name="T0" fmla="*/ 16 w 16"/>
                <a:gd name="T1" fmla="*/ 4 h 96"/>
                <a:gd name="T2" fmla="*/ 8 w 16"/>
                <a:gd name="T3" fmla="*/ 0 h 96"/>
                <a:gd name="T4" fmla="*/ 0 w 16"/>
                <a:gd name="T5" fmla="*/ 4 h 96"/>
                <a:gd name="T6" fmla="*/ 5 w 16"/>
                <a:gd name="T7" fmla="*/ 6 h 96"/>
                <a:gd name="T8" fmla="*/ 3 w 16"/>
                <a:gd name="T9" fmla="*/ 40 h 96"/>
                <a:gd name="T10" fmla="*/ 4 w 16"/>
                <a:gd name="T11" fmla="*/ 88 h 96"/>
                <a:gd name="T12" fmla="*/ 10 w 16"/>
                <a:gd name="T13" fmla="*/ 89 h 96"/>
                <a:gd name="T14" fmla="*/ 11 w 16"/>
                <a:gd name="T15" fmla="*/ 33 h 96"/>
                <a:gd name="T16" fmla="*/ 10 w 16"/>
                <a:gd name="T17" fmla="*/ 7 h 96"/>
                <a:gd name="T18" fmla="*/ 16 w 16"/>
                <a:gd name="T19" fmla="*/ 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96">
                  <a:moveTo>
                    <a:pt x="16" y="4"/>
                  </a:moveTo>
                  <a:cubicBezTo>
                    <a:pt x="16" y="4"/>
                    <a:pt x="13" y="0"/>
                    <a:pt x="8" y="0"/>
                  </a:cubicBezTo>
                  <a:cubicBezTo>
                    <a:pt x="3" y="0"/>
                    <a:pt x="0" y="4"/>
                    <a:pt x="0" y="4"/>
                  </a:cubicBezTo>
                  <a:cubicBezTo>
                    <a:pt x="0" y="4"/>
                    <a:pt x="6" y="3"/>
                    <a:pt x="5" y="6"/>
                  </a:cubicBezTo>
                  <a:cubicBezTo>
                    <a:pt x="5" y="10"/>
                    <a:pt x="3" y="28"/>
                    <a:pt x="3" y="40"/>
                  </a:cubicBezTo>
                  <a:cubicBezTo>
                    <a:pt x="3" y="52"/>
                    <a:pt x="3" y="83"/>
                    <a:pt x="4" y="88"/>
                  </a:cubicBezTo>
                  <a:cubicBezTo>
                    <a:pt x="5" y="94"/>
                    <a:pt x="9" y="96"/>
                    <a:pt x="10" y="89"/>
                  </a:cubicBezTo>
                  <a:cubicBezTo>
                    <a:pt x="11" y="81"/>
                    <a:pt x="11" y="41"/>
                    <a:pt x="11" y="33"/>
                  </a:cubicBezTo>
                  <a:cubicBezTo>
                    <a:pt x="10" y="25"/>
                    <a:pt x="9" y="9"/>
                    <a:pt x="10" y="7"/>
                  </a:cubicBezTo>
                  <a:cubicBezTo>
                    <a:pt x="11" y="4"/>
                    <a:pt x="13" y="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06360" y="989855"/>
            <a:ext cx="10451636" cy="5042284"/>
            <a:chOff x="943023" y="927133"/>
            <a:chExt cx="7270800" cy="3507722"/>
          </a:xfrm>
        </p:grpSpPr>
        <p:sp>
          <p:nvSpPr>
            <p:cNvPr id="4" name="Oval 1"/>
            <p:cNvSpPr/>
            <p:nvPr/>
          </p:nvSpPr>
          <p:spPr bwMode="auto">
            <a:xfrm>
              <a:off x="1521435" y="927133"/>
              <a:ext cx="417404" cy="4175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" name="Oval 3"/>
            <p:cNvSpPr/>
            <p:nvPr/>
          </p:nvSpPr>
          <p:spPr bwMode="auto">
            <a:xfrm>
              <a:off x="7203956" y="931930"/>
              <a:ext cx="417404" cy="4175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620354" y="3317376"/>
              <a:ext cx="417404" cy="41751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Oval 7"/>
            <p:cNvSpPr/>
            <p:nvPr/>
          </p:nvSpPr>
          <p:spPr bwMode="auto">
            <a:xfrm>
              <a:off x="1707472" y="2130861"/>
              <a:ext cx="417404" cy="4175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Oval 9"/>
            <p:cNvSpPr/>
            <p:nvPr/>
          </p:nvSpPr>
          <p:spPr bwMode="auto">
            <a:xfrm>
              <a:off x="6987030" y="2135655"/>
              <a:ext cx="417404" cy="4175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" name="Oval 11"/>
            <p:cNvSpPr/>
            <p:nvPr/>
          </p:nvSpPr>
          <p:spPr bwMode="auto">
            <a:xfrm>
              <a:off x="6155770" y="3322171"/>
              <a:ext cx="417404" cy="4175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" name="Freeform: Shape 13"/>
            <p:cNvSpPr>
              <a:spLocks noChangeAspect="1"/>
            </p:cNvSpPr>
            <p:nvPr/>
          </p:nvSpPr>
          <p:spPr bwMode="auto">
            <a:xfrm>
              <a:off x="1799959" y="2234293"/>
              <a:ext cx="232430" cy="210649"/>
            </a:xfrm>
            <a:custGeom>
              <a:avLst/>
              <a:gdLst>
                <a:gd name="connsiteX0" fmla="*/ 496512 w 622984"/>
                <a:gd name="connsiteY0" fmla="*/ 492841 h 564606"/>
                <a:gd name="connsiteX1" fmla="*/ 473955 w 622984"/>
                <a:gd name="connsiteY1" fmla="*/ 515853 h 564606"/>
                <a:gd name="connsiteX2" fmla="*/ 496512 w 622984"/>
                <a:gd name="connsiteY2" fmla="*/ 535354 h 564606"/>
                <a:gd name="connsiteX3" fmla="*/ 519457 w 622984"/>
                <a:gd name="connsiteY3" fmla="*/ 515853 h 564606"/>
                <a:gd name="connsiteX4" fmla="*/ 496512 w 622984"/>
                <a:gd name="connsiteY4" fmla="*/ 492841 h 564606"/>
                <a:gd name="connsiteX5" fmla="*/ 249694 w 622984"/>
                <a:gd name="connsiteY5" fmla="*/ 352049 h 564606"/>
                <a:gd name="connsiteX6" fmla="*/ 272741 w 622984"/>
                <a:gd name="connsiteY6" fmla="*/ 374570 h 564606"/>
                <a:gd name="connsiteX7" fmla="*/ 171569 w 622984"/>
                <a:gd name="connsiteY7" fmla="*/ 475137 h 564606"/>
                <a:gd name="connsiteX8" fmla="*/ 177819 w 622984"/>
                <a:gd name="connsiteY8" fmla="*/ 481738 h 564606"/>
                <a:gd name="connsiteX9" fmla="*/ 155163 w 622984"/>
                <a:gd name="connsiteY9" fmla="*/ 510860 h 564606"/>
                <a:gd name="connsiteX10" fmla="*/ 73522 w 622984"/>
                <a:gd name="connsiteY10" fmla="*/ 562891 h 564606"/>
                <a:gd name="connsiteX11" fmla="*/ 60241 w 622984"/>
                <a:gd name="connsiteY11" fmla="*/ 550077 h 564606"/>
                <a:gd name="connsiteX12" fmla="*/ 112585 w 622984"/>
                <a:gd name="connsiteY12" fmla="*/ 468925 h 564606"/>
                <a:gd name="connsiteX13" fmla="*/ 141882 w 622984"/>
                <a:gd name="connsiteY13" fmla="*/ 446015 h 564606"/>
                <a:gd name="connsiteX14" fmla="*/ 148522 w 622984"/>
                <a:gd name="connsiteY14" fmla="*/ 452616 h 564606"/>
                <a:gd name="connsiteX15" fmla="*/ 122234 w 622984"/>
                <a:gd name="connsiteY15" fmla="*/ 15041 h 564606"/>
                <a:gd name="connsiteX16" fmla="*/ 210667 w 622984"/>
                <a:gd name="connsiteY16" fmla="*/ 52502 h 564606"/>
                <a:gd name="connsiteX17" fmla="*/ 242946 w 622984"/>
                <a:gd name="connsiteY17" fmla="*/ 173410 h 564606"/>
                <a:gd name="connsiteX18" fmla="*/ 532291 w 622984"/>
                <a:gd name="connsiteY18" fmla="*/ 463589 h 564606"/>
                <a:gd name="connsiteX19" fmla="*/ 532291 w 622984"/>
                <a:gd name="connsiteY19" fmla="*/ 545105 h 564606"/>
                <a:gd name="connsiteX20" fmla="*/ 493400 w 622984"/>
                <a:gd name="connsiteY20" fmla="*/ 564606 h 564606"/>
                <a:gd name="connsiteX21" fmla="*/ 451010 w 622984"/>
                <a:gd name="connsiteY21" fmla="*/ 545105 h 564606"/>
                <a:gd name="connsiteX22" fmla="*/ 161665 w 622984"/>
                <a:gd name="connsiteY22" fmla="*/ 258046 h 564606"/>
                <a:gd name="connsiteX23" fmla="*/ 34882 w 622984"/>
                <a:gd name="connsiteY23" fmla="*/ 225674 h 564606"/>
                <a:gd name="connsiteX24" fmla="*/ 5715 w 622984"/>
                <a:gd name="connsiteY24" fmla="*/ 104766 h 564606"/>
                <a:gd name="connsiteX25" fmla="*/ 74162 w 622984"/>
                <a:gd name="connsiteY25" fmla="*/ 176530 h 564606"/>
                <a:gd name="connsiteX26" fmla="*/ 142220 w 622984"/>
                <a:gd name="connsiteY26" fmla="*/ 157029 h 564606"/>
                <a:gd name="connsiteX27" fmla="*/ 161665 w 622984"/>
                <a:gd name="connsiteY27" fmla="*/ 88385 h 564606"/>
                <a:gd name="connsiteX28" fmla="*/ 90107 w 622984"/>
                <a:gd name="connsiteY28" fmla="*/ 20130 h 564606"/>
                <a:gd name="connsiteX29" fmla="*/ 122234 w 622984"/>
                <a:gd name="connsiteY29" fmla="*/ 15041 h 564606"/>
                <a:gd name="connsiteX30" fmla="*/ 531841 w 622984"/>
                <a:gd name="connsiteY30" fmla="*/ 0 h 564606"/>
                <a:gd name="connsiteX31" fmla="*/ 622984 w 622984"/>
                <a:gd name="connsiteY31" fmla="*/ 87684 h 564606"/>
                <a:gd name="connsiteX32" fmla="*/ 463289 w 622984"/>
                <a:gd name="connsiteY32" fmla="*/ 247465 h 564606"/>
                <a:gd name="connsiteX33" fmla="*/ 424339 w 622984"/>
                <a:gd name="connsiteY33" fmla="*/ 257207 h 564606"/>
                <a:gd name="connsiteX34" fmla="*/ 362409 w 622984"/>
                <a:gd name="connsiteY34" fmla="*/ 198751 h 564606"/>
                <a:gd name="connsiteX35" fmla="*/ 375263 w 622984"/>
                <a:gd name="connsiteY35" fmla="*/ 159391 h 564606"/>
                <a:gd name="connsiteX36" fmla="*/ 531841 w 622984"/>
                <a:gd name="connsiteY36" fmla="*/ 0 h 5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22984" h="564606">
                  <a:moveTo>
                    <a:pt x="496512" y="492841"/>
                  </a:moveTo>
                  <a:cubicBezTo>
                    <a:pt x="483678" y="492841"/>
                    <a:pt x="473955" y="502592"/>
                    <a:pt x="473955" y="515853"/>
                  </a:cubicBezTo>
                  <a:cubicBezTo>
                    <a:pt x="473955" y="525604"/>
                    <a:pt x="483678" y="535354"/>
                    <a:pt x="496512" y="535354"/>
                  </a:cubicBezTo>
                  <a:cubicBezTo>
                    <a:pt x="509734" y="535354"/>
                    <a:pt x="519457" y="525604"/>
                    <a:pt x="519457" y="515853"/>
                  </a:cubicBezTo>
                  <a:cubicBezTo>
                    <a:pt x="519457" y="502592"/>
                    <a:pt x="509734" y="492841"/>
                    <a:pt x="496512" y="492841"/>
                  </a:cubicBezTo>
                  <a:close/>
                  <a:moveTo>
                    <a:pt x="249694" y="352049"/>
                  </a:moveTo>
                  <a:lnTo>
                    <a:pt x="272741" y="374570"/>
                  </a:lnTo>
                  <a:lnTo>
                    <a:pt x="171569" y="475137"/>
                  </a:lnTo>
                  <a:lnTo>
                    <a:pt x="177819" y="481738"/>
                  </a:lnTo>
                  <a:lnTo>
                    <a:pt x="155163" y="510860"/>
                  </a:lnTo>
                  <a:lnTo>
                    <a:pt x="73522" y="562891"/>
                  </a:lnTo>
                  <a:lnTo>
                    <a:pt x="60241" y="550077"/>
                  </a:lnTo>
                  <a:lnTo>
                    <a:pt x="112585" y="468925"/>
                  </a:lnTo>
                  <a:lnTo>
                    <a:pt x="141882" y="446015"/>
                  </a:lnTo>
                  <a:lnTo>
                    <a:pt x="148522" y="452616"/>
                  </a:lnTo>
                  <a:close/>
                  <a:moveTo>
                    <a:pt x="122234" y="15041"/>
                  </a:moveTo>
                  <a:cubicBezTo>
                    <a:pt x="154446" y="14694"/>
                    <a:pt x="186166" y="28223"/>
                    <a:pt x="210667" y="52502"/>
                  </a:cubicBezTo>
                  <a:cubicBezTo>
                    <a:pt x="242946" y="85264"/>
                    <a:pt x="256169" y="130897"/>
                    <a:pt x="242946" y="173410"/>
                  </a:cubicBezTo>
                  <a:lnTo>
                    <a:pt x="532291" y="463589"/>
                  </a:lnTo>
                  <a:cubicBezTo>
                    <a:pt x="555236" y="486211"/>
                    <a:pt x="555236" y="522093"/>
                    <a:pt x="532291" y="545105"/>
                  </a:cubicBezTo>
                  <a:cubicBezTo>
                    <a:pt x="522568" y="557976"/>
                    <a:pt x="506234" y="564606"/>
                    <a:pt x="493400" y="564606"/>
                  </a:cubicBezTo>
                  <a:cubicBezTo>
                    <a:pt x="477066" y="564606"/>
                    <a:pt x="460733" y="557976"/>
                    <a:pt x="451010" y="545105"/>
                  </a:cubicBezTo>
                  <a:cubicBezTo>
                    <a:pt x="451010" y="545105"/>
                    <a:pt x="451010" y="545105"/>
                    <a:pt x="161665" y="258046"/>
                  </a:cubicBezTo>
                  <a:cubicBezTo>
                    <a:pt x="119275" y="270917"/>
                    <a:pt x="70662" y="261556"/>
                    <a:pt x="34882" y="225674"/>
                  </a:cubicBezTo>
                  <a:cubicBezTo>
                    <a:pt x="2215" y="192911"/>
                    <a:pt x="-7508" y="147278"/>
                    <a:pt x="5715" y="104766"/>
                  </a:cubicBezTo>
                  <a:cubicBezTo>
                    <a:pt x="5715" y="104766"/>
                    <a:pt x="5715" y="104766"/>
                    <a:pt x="74162" y="176530"/>
                  </a:cubicBezTo>
                  <a:cubicBezTo>
                    <a:pt x="74162" y="176530"/>
                    <a:pt x="74162" y="176530"/>
                    <a:pt x="142220" y="157029"/>
                  </a:cubicBezTo>
                  <a:cubicBezTo>
                    <a:pt x="142220" y="157029"/>
                    <a:pt x="142220" y="157029"/>
                    <a:pt x="161665" y="88385"/>
                  </a:cubicBezTo>
                  <a:cubicBezTo>
                    <a:pt x="161665" y="88385"/>
                    <a:pt x="161665" y="88385"/>
                    <a:pt x="90107" y="20130"/>
                  </a:cubicBezTo>
                  <a:cubicBezTo>
                    <a:pt x="100704" y="16815"/>
                    <a:pt x="111497" y="15157"/>
                    <a:pt x="122234" y="15041"/>
                  </a:cubicBezTo>
                  <a:close/>
                  <a:moveTo>
                    <a:pt x="531841" y="0"/>
                  </a:moveTo>
                  <a:cubicBezTo>
                    <a:pt x="531841" y="0"/>
                    <a:pt x="531841" y="0"/>
                    <a:pt x="622984" y="87684"/>
                  </a:cubicBezTo>
                  <a:cubicBezTo>
                    <a:pt x="622984" y="87684"/>
                    <a:pt x="622984" y="87684"/>
                    <a:pt x="463289" y="247465"/>
                  </a:cubicBezTo>
                  <a:cubicBezTo>
                    <a:pt x="450436" y="247465"/>
                    <a:pt x="434077" y="250582"/>
                    <a:pt x="424339" y="257207"/>
                  </a:cubicBezTo>
                  <a:lnTo>
                    <a:pt x="362409" y="198751"/>
                  </a:lnTo>
                  <a:cubicBezTo>
                    <a:pt x="372147" y="189009"/>
                    <a:pt x="375263" y="172641"/>
                    <a:pt x="375263" y="159391"/>
                  </a:cubicBezTo>
                  <a:cubicBezTo>
                    <a:pt x="375263" y="159391"/>
                    <a:pt x="375263" y="159391"/>
                    <a:pt x="5318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" name="Freeform: Shape 14"/>
            <p:cNvSpPr>
              <a:spLocks noChangeAspect="1"/>
            </p:cNvSpPr>
            <p:nvPr/>
          </p:nvSpPr>
          <p:spPr bwMode="auto">
            <a:xfrm>
              <a:off x="7318237" y="1046240"/>
              <a:ext cx="188843" cy="188892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2" name="Freeform: Shape 15"/>
            <p:cNvSpPr>
              <a:spLocks noChangeAspect="1"/>
            </p:cNvSpPr>
            <p:nvPr/>
          </p:nvSpPr>
          <p:spPr bwMode="auto">
            <a:xfrm>
              <a:off x="6260253" y="3447634"/>
              <a:ext cx="208438" cy="1665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84" y="0"/>
                  </a:moveTo>
                  <a:cubicBezTo>
                    <a:pt x="20941" y="0"/>
                    <a:pt x="21159" y="103"/>
                    <a:pt x="21335" y="310"/>
                  </a:cubicBezTo>
                  <a:cubicBezTo>
                    <a:pt x="21511" y="518"/>
                    <a:pt x="21599" y="760"/>
                    <a:pt x="21599" y="1048"/>
                  </a:cubicBezTo>
                  <a:lnTo>
                    <a:pt x="21599" y="16238"/>
                  </a:lnTo>
                  <a:cubicBezTo>
                    <a:pt x="21599" y="16523"/>
                    <a:pt x="21511" y="16767"/>
                    <a:pt x="21335" y="16969"/>
                  </a:cubicBezTo>
                  <a:cubicBezTo>
                    <a:pt x="21161" y="17173"/>
                    <a:pt x="20943" y="17274"/>
                    <a:pt x="20684" y="17274"/>
                  </a:cubicBezTo>
                  <a:lnTo>
                    <a:pt x="19807" y="17274"/>
                  </a:lnTo>
                  <a:lnTo>
                    <a:pt x="19807" y="17369"/>
                  </a:lnTo>
                  <a:cubicBezTo>
                    <a:pt x="19807" y="17948"/>
                    <a:pt x="19709" y="18498"/>
                    <a:pt x="19513" y="19017"/>
                  </a:cubicBezTo>
                  <a:cubicBezTo>
                    <a:pt x="19317" y="19535"/>
                    <a:pt x="19060" y="19984"/>
                    <a:pt x="18746" y="20361"/>
                  </a:cubicBezTo>
                  <a:cubicBezTo>
                    <a:pt x="18433" y="20738"/>
                    <a:pt x="18051" y="21038"/>
                    <a:pt x="17608" y="21263"/>
                  </a:cubicBezTo>
                  <a:cubicBezTo>
                    <a:pt x="17167" y="21487"/>
                    <a:pt x="16697" y="21599"/>
                    <a:pt x="16197" y="21599"/>
                  </a:cubicBezTo>
                  <a:cubicBezTo>
                    <a:pt x="15705" y="21599"/>
                    <a:pt x="15237" y="21487"/>
                    <a:pt x="14796" y="21263"/>
                  </a:cubicBezTo>
                  <a:cubicBezTo>
                    <a:pt x="14353" y="21038"/>
                    <a:pt x="13973" y="20738"/>
                    <a:pt x="13653" y="20361"/>
                  </a:cubicBezTo>
                  <a:cubicBezTo>
                    <a:pt x="13332" y="19984"/>
                    <a:pt x="13077" y="19535"/>
                    <a:pt x="12886" y="19017"/>
                  </a:cubicBezTo>
                  <a:cubicBezTo>
                    <a:pt x="12695" y="18498"/>
                    <a:pt x="12600" y="17948"/>
                    <a:pt x="12600" y="17369"/>
                  </a:cubicBezTo>
                  <a:lnTo>
                    <a:pt x="12600" y="17274"/>
                  </a:lnTo>
                  <a:lnTo>
                    <a:pt x="9000" y="17274"/>
                  </a:lnTo>
                  <a:lnTo>
                    <a:pt x="9000" y="17369"/>
                  </a:lnTo>
                  <a:cubicBezTo>
                    <a:pt x="9000" y="17948"/>
                    <a:pt x="8904" y="18498"/>
                    <a:pt x="8713" y="19017"/>
                  </a:cubicBezTo>
                  <a:cubicBezTo>
                    <a:pt x="8522" y="19535"/>
                    <a:pt x="8265" y="19984"/>
                    <a:pt x="7946" y="20361"/>
                  </a:cubicBezTo>
                  <a:cubicBezTo>
                    <a:pt x="7628" y="20738"/>
                    <a:pt x="7244" y="21038"/>
                    <a:pt x="6803" y="21263"/>
                  </a:cubicBezTo>
                  <a:cubicBezTo>
                    <a:pt x="6360" y="21487"/>
                    <a:pt x="5894" y="21599"/>
                    <a:pt x="5402" y="21599"/>
                  </a:cubicBezTo>
                  <a:cubicBezTo>
                    <a:pt x="4910" y="21599"/>
                    <a:pt x="4442" y="21487"/>
                    <a:pt x="4004" y="21263"/>
                  </a:cubicBezTo>
                  <a:cubicBezTo>
                    <a:pt x="3558" y="21038"/>
                    <a:pt x="3178" y="20738"/>
                    <a:pt x="2857" y="20361"/>
                  </a:cubicBezTo>
                  <a:cubicBezTo>
                    <a:pt x="2537" y="19984"/>
                    <a:pt x="2282" y="19535"/>
                    <a:pt x="2091" y="19017"/>
                  </a:cubicBezTo>
                  <a:cubicBezTo>
                    <a:pt x="1900" y="18498"/>
                    <a:pt x="1804" y="17948"/>
                    <a:pt x="1804" y="17369"/>
                  </a:cubicBezTo>
                  <a:lnTo>
                    <a:pt x="1804" y="17274"/>
                  </a:lnTo>
                  <a:lnTo>
                    <a:pt x="891" y="17274"/>
                  </a:lnTo>
                  <a:cubicBezTo>
                    <a:pt x="646" y="17274"/>
                    <a:pt x="438" y="17168"/>
                    <a:pt x="262" y="16960"/>
                  </a:cubicBezTo>
                  <a:cubicBezTo>
                    <a:pt x="88" y="16756"/>
                    <a:pt x="0" y="16514"/>
                    <a:pt x="0" y="16238"/>
                  </a:cubicBezTo>
                  <a:lnTo>
                    <a:pt x="0" y="10668"/>
                  </a:lnTo>
                  <a:cubicBezTo>
                    <a:pt x="0" y="10441"/>
                    <a:pt x="26" y="10205"/>
                    <a:pt x="68" y="9960"/>
                  </a:cubicBezTo>
                  <a:cubicBezTo>
                    <a:pt x="117" y="9715"/>
                    <a:pt x="186" y="9474"/>
                    <a:pt x="274" y="9229"/>
                  </a:cubicBezTo>
                  <a:cubicBezTo>
                    <a:pt x="364" y="8984"/>
                    <a:pt x="470" y="8751"/>
                    <a:pt x="592" y="8526"/>
                  </a:cubicBezTo>
                  <a:cubicBezTo>
                    <a:pt x="712" y="8301"/>
                    <a:pt x="837" y="8114"/>
                    <a:pt x="959" y="7964"/>
                  </a:cubicBezTo>
                  <a:lnTo>
                    <a:pt x="3573" y="4906"/>
                  </a:lnTo>
                  <a:cubicBezTo>
                    <a:pt x="3697" y="4759"/>
                    <a:pt x="3857" y="4613"/>
                    <a:pt x="4053" y="4474"/>
                  </a:cubicBezTo>
                  <a:cubicBezTo>
                    <a:pt x="4248" y="4330"/>
                    <a:pt x="4449" y="4209"/>
                    <a:pt x="4657" y="4109"/>
                  </a:cubicBezTo>
                  <a:cubicBezTo>
                    <a:pt x="4863" y="4005"/>
                    <a:pt x="5071" y="3927"/>
                    <a:pt x="5277" y="3867"/>
                  </a:cubicBezTo>
                  <a:cubicBezTo>
                    <a:pt x="5485" y="3806"/>
                    <a:pt x="5686" y="3775"/>
                    <a:pt x="5882" y="3775"/>
                  </a:cubicBezTo>
                  <a:lnTo>
                    <a:pt x="6820" y="3775"/>
                  </a:lnTo>
                  <a:lnTo>
                    <a:pt x="6820" y="1048"/>
                  </a:lnTo>
                  <a:cubicBezTo>
                    <a:pt x="6820" y="760"/>
                    <a:pt x="6908" y="518"/>
                    <a:pt x="7082" y="310"/>
                  </a:cubicBezTo>
                  <a:cubicBezTo>
                    <a:pt x="7258" y="103"/>
                    <a:pt x="7464" y="0"/>
                    <a:pt x="7699" y="0"/>
                  </a:cubicBezTo>
                  <a:lnTo>
                    <a:pt x="20684" y="0"/>
                  </a:lnTo>
                  <a:close/>
                  <a:moveTo>
                    <a:pt x="6791" y="6438"/>
                  </a:moveTo>
                  <a:lnTo>
                    <a:pt x="5877" y="6438"/>
                  </a:lnTo>
                  <a:cubicBezTo>
                    <a:pt x="5799" y="6438"/>
                    <a:pt x="5676" y="6478"/>
                    <a:pt x="5510" y="6550"/>
                  </a:cubicBezTo>
                  <a:cubicBezTo>
                    <a:pt x="5341" y="6625"/>
                    <a:pt x="5223" y="6703"/>
                    <a:pt x="5152" y="6784"/>
                  </a:cubicBezTo>
                  <a:lnTo>
                    <a:pt x="2539" y="9830"/>
                  </a:lnTo>
                  <a:cubicBezTo>
                    <a:pt x="2478" y="9902"/>
                    <a:pt x="2412" y="10040"/>
                    <a:pt x="2351" y="10239"/>
                  </a:cubicBezTo>
                  <a:cubicBezTo>
                    <a:pt x="2289" y="10435"/>
                    <a:pt x="2257" y="10579"/>
                    <a:pt x="2257" y="10671"/>
                  </a:cubicBezTo>
                  <a:lnTo>
                    <a:pt x="2257" y="11527"/>
                  </a:lnTo>
                  <a:lnTo>
                    <a:pt x="6795" y="11527"/>
                  </a:lnTo>
                  <a:lnTo>
                    <a:pt x="6795" y="6438"/>
                  </a:lnTo>
                  <a:close/>
                  <a:moveTo>
                    <a:pt x="5395" y="18942"/>
                  </a:moveTo>
                  <a:cubicBezTo>
                    <a:pt x="5760" y="18942"/>
                    <a:pt x="6075" y="18789"/>
                    <a:pt x="6340" y="18481"/>
                  </a:cubicBezTo>
                  <a:cubicBezTo>
                    <a:pt x="6600" y="18173"/>
                    <a:pt x="6732" y="17804"/>
                    <a:pt x="6732" y="17372"/>
                  </a:cubicBezTo>
                  <a:cubicBezTo>
                    <a:pt x="6732" y="16940"/>
                    <a:pt x="6600" y="16569"/>
                    <a:pt x="6340" y="16252"/>
                  </a:cubicBezTo>
                  <a:cubicBezTo>
                    <a:pt x="6078" y="15944"/>
                    <a:pt x="5762" y="15786"/>
                    <a:pt x="5395" y="15786"/>
                  </a:cubicBezTo>
                  <a:cubicBezTo>
                    <a:pt x="5027" y="15786"/>
                    <a:pt x="4714" y="15941"/>
                    <a:pt x="4444" y="16246"/>
                  </a:cubicBezTo>
                  <a:cubicBezTo>
                    <a:pt x="4180" y="16557"/>
                    <a:pt x="4045" y="16932"/>
                    <a:pt x="4045" y="17372"/>
                  </a:cubicBezTo>
                  <a:cubicBezTo>
                    <a:pt x="4045" y="17804"/>
                    <a:pt x="4180" y="18173"/>
                    <a:pt x="4444" y="18481"/>
                  </a:cubicBezTo>
                  <a:cubicBezTo>
                    <a:pt x="4714" y="18789"/>
                    <a:pt x="5027" y="18942"/>
                    <a:pt x="5395" y="18942"/>
                  </a:cubicBezTo>
                  <a:moveTo>
                    <a:pt x="16195" y="18942"/>
                  </a:moveTo>
                  <a:cubicBezTo>
                    <a:pt x="16560" y="18942"/>
                    <a:pt x="16878" y="18789"/>
                    <a:pt x="17145" y="18481"/>
                  </a:cubicBezTo>
                  <a:cubicBezTo>
                    <a:pt x="17409" y="18173"/>
                    <a:pt x="17544" y="17804"/>
                    <a:pt x="17544" y="17372"/>
                  </a:cubicBezTo>
                  <a:cubicBezTo>
                    <a:pt x="17544" y="16940"/>
                    <a:pt x="17412" y="16569"/>
                    <a:pt x="17150" y="16252"/>
                  </a:cubicBezTo>
                  <a:cubicBezTo>
                    <a:pt x="16890" y="15944"/>
                    <a:pt x="16572" y="15786"/>
                    <a:pt x="16195" y="15786"/>
                  </a:cubicBezTo>
                  <a:cubicBezTo>
                    <a:pt x="15827" y="15786"/>
                    <a:pt x="15514" y="15941"/>
                    <a:pt x="15249" y="16246"/>
                  </a:cubicBezTo>
                  <a:cubicBezTo>
                    <a:pt x="14990" y="16557"/>
                    <a:pt x="14857" y="16932"/>
                    <a:pt x="14857" y="17372"/>
                  </a:cubicBezTo>
                  <a:cubicBezTo>
                    <a:pt x="14857" y="17804"/>
                    <a:pt x="14990" y="18173"/>
                    <a:pt x="15249" y="18481"/>
                  </a:cubicBezTo>
                  <a:cubicBezTo>
                    <a:pt x="15511" y="18789"/>
                    <a:pt x="15825" y="18942"/>
                    <a:pt x="16195" y="189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" name="Freeform: Shape 16"/>
            <p:cNvSpPr>
              <a:spLocks noChangeAspect="1"/>
            </p:cNvSpPr>
            <p:nvPr/>
          </p:nvSpPr>
          <p:spPr bwMode="auto">
            <a:xfrm>
              <a:off x="7092399" y="2240637"/>
              <a:ext cx="206666" cy="20754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92" y="0"/>
                  </a:moveTo>
                  <a:cubicBezTo>
                    <a:pt x="12101" y="0"/>
                    <a:pt x="13398" y="296"/>
                    <a:pt x="14685" y="897"/>
                  </a:cubicBezTo>
                  <a:cubicBezTo>
                    <a:pt x="15972" y="1496"/>
                    <a:pt x="17128" y="2309"/>
                    <a:pt x="18152" y="3337"/>
                  </a:cubicBezTo>
                  <a:cubicBezTo>
                    <a:pt x="19173" y="4365"/>
                    <a:pt x="20002" y="5565"/>
                    <a:pt x="20642" y="6941"/>
                  </a:cubicBezTo>
                  <a:cubicBezTo>
                    <a:pt x="21277" y="8313"/>
                    <a:pt x="21599" y="9784"/>
                    <a:pt x="21599" y="11354"/>
                  </a:cubicBezTo>
                  <a:cubicBezTo>
                    <a:pt x="21599" y="12995"/>
                    <a:pt x="21305" y="14571"/>
                    <a:pt x="20722" y="16085"/>
                  </a:cubicBezTo>
                  <a:lnTo>
                    <a:pt x="20416" y="16895"/>
                  </a:lnTo>
                  <a:lnTo>
                    <a:pt x="18455" y="17245"/>
                  </a:lnTo>
                  <a:cubicBezTo>
                    <a:pt x="18253" y="18183"/>
                    <a:pt x="17836" y="18965"/>
                    <a:pt x="17210" y="19589"/>
                  </a:cubicBezTo>
                  <a:cubicBezTo>
                    <a:pt x="16584" y="20207"/>
                    <a:pt x="15843" y="20521"/>
                    <a:pt x="14996" y="20521"/>
                  </a:cubicBezTo>
                  <a:lnTo>
                    <a:pt x="14996" y="21074"/>
                  </a:lnTo>
                  <a:cubicBezTo>
                    <a:pt x="14996" y="21218"/>
                    <a:pt x="14953" y="21343"/>
                    <a:pt x="14862" y="21447"/>
                  </a:cubicBezTo>
                  <a:cubicBezTo>
                    <a:pt x="14770" y="21549"/>
                    <a:pt x="14664" y="21599"/>
                    <a:pt x="14534" y="21599"/>
                  </a:cubicBezTo>
                  <a:lnTo>
                    <a:pt x="13633" y="21599"/>
                  </a:lnTo>
                  <a:cubicBezTo>
                    <a:pt x="13513" y="21599"/>
                    <a:pt x="13407" y="21549"/>
                    <a:pt x="13322" y="21447"/>
                  </a:cubicBezTo>
                  <a:cubicBezTo>
                    <a:pt x="13238" y="21343"/>
                    <a:pt x="13193" y="21218"/>
                    <a:pt x="13193" y="21074"/>
                  </a:cubicBezTo>
                  <a:lnTo>
                    <a:pt x="13193" y="11354"/>
                  </a:lnTo>
                  <a:cubicBezTo>
                    <a:pt x="13193" y="11210"/>
                    <a:pt x="13238" y="11081"/>
                    <a:pt x="13322" y="10970"/>
                  </a:cubicBezTo>
                  <a:cubicBezTo>
                    <a:pt x="13407" y="10857"/>
                    <a:pt x="13513" y="10798"/>
                    <a:pt x="13633" y="10798"/>
                  </a:cubicBezTo>
                  <a:lnTo>
                    <a:pt x="14534" y="10798"/>
                  </a:lnTo>
                  <a:cubicBezTo>
                    <a:pt x="14654" y="10798"/>
                    <a:pt x="14763" y="10857"/>
                    <a:pt x="14857" y="10970"/>
                  </a:cubicBezTo>
                  <a:cubicBezTo>
                    <a:pt x="14949" y="11081"/>
                    <a:pt x="14996" y="11210"/>
                    <a:pt x="14996" y="11354"/>
                  </a:cubicBezTo>
                  <a:lnTo>
                    <a:pt x="14996" y="11880"/>
                  </a:lnTo>
                  <a:cubicBezTo>
                    <a:pt x="15655" y="11880"/>
                    <a:pt x="16262" y="12077"/>
                    <a:pt x="16810" y="12476"/>
                  </a:cubicBezTo>
                  <a:cubicBezTo>
                    <a:pt x="17359" y="12874"/>
                    <a:pt x="17787" y="13396"/>
                    <a:pt x="18095" y="14046"/>
                  </a:cubicBezTo>
                  <a:lnTo>
                    <a:pt x="18533" y="13947"/>
                  </a:lnTo>
                  <a:cubicBezTo>
                    <a:pt x="18782" y="13136"/>
                    <a:pt x="18900" y="12272"/>
                    <a:pt x="18893" y="11354"/>
                  </a:cubicBezTo>
                  <a:cubicBezTo>
                    <a:pt x="18893" y="10228"/>
                    <a:pt x="18648" y="9177"/>
                    <a:pt x="18156" y="8194"/>
                  </a:cubicBezTo>
                  <a:cubicBezTo>
                    <a:pt x="17665" y="7220"/>
                    <a:pt x="17024" y="6362"/>
                    <a:pt x="16238" y="5622"/>
                  </a:cubicBezTo>
                  <a:cubicBezTo>
                    <a:pt x="15455" y="4882"/>
                    <a:pt x="14584" y="4300"/>
                    <a:pt x="13621" y="3877"/>
                  </a:cubicBezTo>
                  <a:cubicBezTo>
                    <a:pt x="12659" y="3456"/>
                    <a:pt x="11717" y="3241"/>
                    <a:pt x="10792" y="3241"/>
                  </a:cubicBezTo>
                  <a:cubicBezTo>
                    <a:pt x="9868" y="3241"/>
                    <a:pt x="8929" y="3456"/>
                    <a:pt x="7971" y="3877"/>
                  </a:cubicBezTo>
                  <a:cubicBezTo>
                    <a:pt x="7015" y="4300"/>
                    <a:pt x="6140" y="4879"/>
                    <a:pt x="5358" y="5608"/>
                  </a:cubicBezTo>
                  <a:cubicBezTo>
                    <a:pt x="4572" y="6336"/>
                    <a:pt x="3934" y="7198"/>
                    <a:pt x="3443" y="8183"/>
                  </a:cubicBezTo>
                  <a:cubicBezTo>
                    <a:pt x="2951" y="9171"/>
                    <a:pt x="2704" y="10219"/>
                    <a:pt x="2704" y="11329"/>
                  </a:cubicBezTo>
                  <a:cubicBezTo>
                    <a:pt x="2704" y="12267"/>
                    <a:pt x="2824" y="13136"/>
                    <a:pt x="3066" y="13947"/>
                  </a:cubicBezTo>
                  <a:lnTo>
                    <a:pt x="3504" y="14046"/>
                  </a:lnTo>
                  <a:cubicBezTo>
                    <a:pt x="3812" y="13396"/>
                    <a:pt x="4240" y="12874"/>
                    <a:pt x="4789" y="12476"/>
                  </a:cubicBezTo>
                  <a:cubicBezTo>
                    <a:pt x="5337" y="12077"/>
                    <a:pt x="5942" y="11880"/>
                    <a:pt x="6603" y="11880"/>
                  </a:cubicBezTo>
                  <a:lnTo>
                    <a:pt x="6603" y="11354"/>
                  </a:lnTo>
                  <a:cubicBezTo>
                    <a:pt x="6603" y="11210"/>
                    <a:pt x="6646" y="11081"/>
                    <a:pt x="6737" y="10970"/>
                  </a:cubicBezTo>
                  <a:cubicBezTo>
                    <a:pt x="6827" y="10857"/>
                    <a:pt x="6935" y="10798"/>
                    <a:pt x="7065" y="10798"/>
                  </a:cubicBezTo>
                  <a:lnTo>
                    <a:pt x="7966" y="10798"/>
                  </a:lnTo>
                  <a:cubicBezTo>
                    <a:pt x="8086" y="10798"/>
                    <a:pt x="8187" y="10857"/>
                    <a:pt x="8270" y="10970"/>
                  </a:cubicBezTo>
                  <a:cubicBezTo>
                    <a:pt x="8352" y="11081"/>
                    <a:pt x="8392" y="11210"/>
                    <a:pt x="8392" y="11354"/>
                  </a:cubicBezTo>
                  <a:lnTo>
                    <a:pt x="8392" y="21074"/>
                  </a:lnTo>
                  <a:cubicBezTo>
                    <a:pt x="8392" y="21218"/>
                    <a:pt x="8352" y="21343"/>
                    <a:pt x="8270" y="21447"/>
                  </a:cubicBezTo>
                  <a:cubicBezTo>
                    <a:pt x="8187" y="21549"/>
                    <a:pt x="8086" y="21599"/>
                    <a:pt x="7966" y="21599"/>
                  </a:cubicBezTo>
                  <a:lnTo>
                    <a:pt x="7065" y="21599"/>
                  </a:lnTo>
                  <a:cubicBezTo>
                    <a:pt x="6945" y="21599"/>
                    <a:pt x="6836" y="21549"/>
                    <a:pt x="6742" y="21447"/>
                  </a:cubicBezTo>
                  <a:cubicBezTo>
                    <a:pt x="6650" y="21343"/>
                    <a:pt x="6603" y="21218"/>
                    <a:pt x="6603" y="21074"/>
                  </a:cubicBezTo>
                  <a:lnTo>
                    <a:pt x="6603" y="20521"/>
                  </a:lnTo>
                  <a:cubicBezTo>
                    <a:pt x="6189" y="20521"/>
                    <a:pt x="5789" y="20436"/>
                    <a:pt x="5403" y="20270"/>
                  </a:cubicBezTo>
                  <a:cubicBezTo>
                    <a:pt x="5015" y="20103"/>
                    <a:pt x="4671" y="19877"/>
                    <a:pt x="4370" y="19589"/>
                  </a:cubicBezTo>
                  <a:cubicBezTo>
                    <a:pt x="4073" y="19298"/>
                    <a:pt x="3814" y="18956"/>
                    <a:pt x="3598" y="18558"/>
                  </a:cubicBezTo>
                  <a:cubicBezTo>
                    <a:pt x="3388" y="18163"/>
                    <a:pt x="3233" y="17725"/>
                    <a:pt x="3144" y="17245"/>
                  </a:cubicBezTo>
                  <a:lnTo>
                    <a:pt x="1172" y="16895"/>
                  </a:lnTo>
                  <a:lnTo>
                    <a:pt x="877" y="16085"/>
                  </a:lnTo>
                  <a:cubicBezTo>
                    <a:pt x="294" y="14571"/>
                    <a:pt x="0" y="12987"/>
                    <a:pt x="0" y="11326"/>
                  </a:cubicBezTo>
                  <a:cubicBezTo>
                    <a:pt x="0" y="9776"/>
                    <a:pt x="320" y="8310"/>
                    <a:pt x="957" y="6938"/>
                  </a:cubicBezTo>
                  <a:cubicBezTo>
                    <a:pt x="1595" y="5563"/>
                    <a:pt x="2426" y="4363"/>
                    <a:pt x="3447" y="3335"/>
                  </a:cubicBezTo>
                  <a:cubicBezTo>
                    <a:pt x="4469" y="2307"/>
                    <a:pt x="5622" y="1493"/>
                    <a:pt x="6909" y="895"/>
                  </a:cubicBezTo>
                  <a:cubicBezTo>
                    <a:pt x="8192" y="296"/>
                    <a:pt x="9486" y="0"/>
                    <a:pt x="1079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" name="Freeform: Shape 17"/>
            <p:cNvSpPr>
              <a:spLocks noChangeAspect="1"/>
            </p:cNvSpPr>
            <p:nvPr/>
          </p:nvSpPr>
          <p:spPr bwMode="auto">
            <a:xfrm>
              <a:off x="1632144" y="1042131"/>
              <a:ext cx="195986" cy="1875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20" y="19326"/>
                  </a:moveTo>
                  <a:cubicBezTo>
                    <a:pt x="21574" y="19434"/>
                    <a:pt x="21599" y="19552"/>
                    <a:pt x="21599" y="19677"/>
                  </a:cubicBezTo>
                  <a:cubicBezTo>
                    <a:pt x="21599" y="19974"/>
                    <a:pt x="21492" y="20237"/>
                    <a:pt x="21274" y="20463"/>
                  </a:cubicBezTo>
                  <a:lnTo>
                    <a:pt x="20490" y="21235"/>
                  </a:lnTo>
                  <a:cubicBezTo>
                    <a:pt x="20281" y="21461"/>
                    <a:pt x="20026" y="21574"/>
                    <a:pt x="19720" y="21574"/>
                  </a:cubicBezTo>
                  <a:lnTo>
                    <a:pt x="19664" y="21574"/>
                  </a:lnTo>
                  <a:cubicBezTo>
                    <a:pt x="19350" y="21537"/>
                    <a:pt x="19081" y="21396"/>
                    <a:pt x="18866" y="21153"/>
                  </a:cubicBezTo>
                  <a:lnTo>
                    <a:pt x="12700" y="13222"/>
                  </a:lnTo>
                  <a:cubicBezTo>
                    <a:pt x="11958" y="13870"/>
                    <a:pt x="11265" y="14438"/>
                    <a:pt x="10623" y="14927"/>
                  </a:cubicBezTo>
                  <a:cubicBezTo>
                    <a:pt x="9975" y="15413"/>
                    <a:pt x="9366" y="15835"/>
                    <a:pt x="8789" y="16188"/>
                  </a:cubicBezTo>
                  <a:lnTo>
                    <a:pt x="9261" y="19988"/>
                  </a:lnTo>
                  <a:lnTo>
                    <a:pt x="9261" y="20124"/>
                  </a:lnTo>
                  <a:cubicBezTo>
                    <a:pt x="9261" y="20423"/>
                    <a:pt x="9162" y="20672"/>
                    <a:pt x="8964" y="20870"/>
                  </a:cubicBezTo>
                  <a:lnTo>
                    <a:pt x="8546" y="21289"/>
                  </a:lnTo>
                  <a:cubicBezTo>
                    <a:pt x="8339" y="21498"/>
                    <a:pt x="8076" y="21599"/>
                    <a:pt x="7762" y="21599"/>
                  </a:cubicBezTo>
                  <a:lnTo>
                    <a:pt x="7705" y="21599"/>
                  </a:lnTo>
                  <a:cubicBezTo>
                    <a:pt x="7354" y="21563"/>
                    <a:pt x="7088" y="21424"/>
                    <a:pt x="6907" y="21178"/>
                  </a:cubicBezTo>
                  <a:lnTo>
                    <a:pt x="4131" y="17500"/>
                  </a:lnTo>
                  <a:lnTo>
                    <a:pt x="418" y="14695"/>
                  </a:lnTo>
                  <a:cubicBezTo>
                    <a:pt x="155" y="14472"/>
                    <a:pt x="16" y="14201"/>
                    <a:pt x="0" y="13884"/>
                  </a:cubicBezTo>
                  <a:lnTo>
                    <a:pt x="0" y="13833"/>
                  </a:lnTo>
                  <a:cubicBezTo>
                    <a:pt x="0" y="13550"/>
                    <a:pt x="104" y="13293"/>
                    <a:pt x="311" y="13059"/>
                  </a:cubicBezTo>
                  <a:lnTo>
                    <a:pt x="715" y="12668"/>
                  </a:lnTo>
                  <a:cubicBezTo>
                    <a:pt x="897" y="12439"/>
                    <a:pt x="1151" y="12332"/>
                    <a:pt x="1477" y="12340"/>
                  </a:cubicBezTo>
                  <a:cubicBezTo>
                    <a:pt x="1550" y="12340"/>
                    <a:pt x="1596" y="12352"/>
                    <a:pt x="1612" y="12369"/>
                  </a:cubicBezTo>
                  <a:lnTo>
                    <a:pt x="5407" y="12801"/>
                  </a:lnTo>
                  <a:cubicBezTo>
                    <a:pt x="5761" y="12233"/>
                    <a:pt x="6180" y="11625"/>
                    <a:pt x="6672" y="10983"/>
                  </a:cubicBezTo>
                  <a:cubicBezTo>
                    <a:pt x="7167" y="10336"/>
                    <a:pt x="7733" y="9655"/>
                    <a:pt x="8376" y="8931"/>
                  </a:cubicBezTo>
                  <a:lnTo>
                    <a:pt x="478" y="2748"/>
                  </a:lnTo>
                  <a:cubicBezTo>
                    <a:pt x="195" y="2521"/>
                    <a:pt x="59" y="2256"/>
                    <a:pt x="59" y="1950"/>
                  </a:cubicBezTo>
                  <a:lnTo>
                    <a:pt x="59" y="1894"/>
                  </a:lnTo>
                  <a:cubicBezTo>
                    <a:pt x="59" y="1614"/>
                    <a:pt x="161" y="1354"/>
                    <a:pt x="370" y="1111"/>
                  </a:cubicBezTo>
                  <a:lnTo>
                    <a:pt x="1140" y="336"/>
                  </a:lnTo>
                  <a:cubicBezTo>
                    <a:pt x="1383" y="130"/>
                    <a:pt x="1641" y="25"/>
                    <a:pt x="1910" y="25"/>
                  </a:cubicBezTo>
                  <a:lnTo>
                    <a:pt x="2088" y="25"/>
                  </a:lnTo>
                  <a:cubicBezTo>
                    <a:pt x="2153" y="25"/>
                    <a:pt x="2215" y="45"/>
                    <a:pt x="2269" y="79"/>
                  </a:cubicBezTo>
                  <a:lnTo>
                    <a:pt x="13147" y="4045"/>
                  </a:lnTo>
                  <a:lnTo>
                    <a:pt x="15193" y="2030"/>
                  </a:lnTo>
                  <a:cubicBezTo>
                    <a:pt x="15827" y="1396"/>
                    <a:pt x="16551" y="901"/>
                    <a:pt x="17375" y="540"/>
                  </a:cubicBezTo>
                  <a:cubicBezTo>
                    <a:pt x="18195" y="180"/>
                    <a:pt x="18951" y="0"/>
                    <a:pt x="19636" y="0"/>
                  </a:cubicBezTo>
                  <a:cubicBezTo>
                    <a:pt x="20284" y="0"/>
                    <a:pt x="20779" y="166"/>
                    <a:pt x="21113" y="500"/>
                  </a:cubicBezTo>
                  <a:cubicBezTo>
                    <a:pt x="21291" y="661"/>
                    <a:pt x="21418" y="870"/>
                    <a:pt x="21492" y="1125"/>
                  </a:cubicBezTo>
                  <a:cubicBezTo>
                    <a:pt x="21563" y="1374"/>
                    <a:pt x="21599" y="1659"/>
                    <a:pt x="21599" y="1973"/>
                  </a:cubicBezTo>
                  <a:cubicBezTo>
                    <a:pt x="21599" y="2660"/>
                    <a:pt x="21424" y="3415"/>
                    <a:pt x="21076" y="4235"/>
                  </a:cubicBezTo>
                  <a:cubicBezTo>
                    <a:pt x="20728" y="5055"/>
                    <a:pt x="20230" y="5778"/>
                    <a:pt x="19582" y="6400"/>
                  </a:cubicBezTo>
                  <a:lnTo>
                    <a:pt x="17547" y="8456"/>
                  </a:lnTo>
                  <a:lnTo>
                    <a:pt x="21520" y="193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" name="Freeform: Shape 18"/>
            <p:cNvSpPr>
              <a:spLocks noChangeAspect="1"/>
            </p:cNvSpPr>
            <p:nvPr/>
          </p:nvSpPr>
          <p:spPr bwMode="auto">
            <a:xfrm>
              <a:off x="2734871" y="3413406"/>
              <a:ext cx="188371" cy="225452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sz="2133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17" name="Group 55"/>
            <p:cNvGrpSpPr/>
            <p:nvPr/>
          </p:nvGrpSpPr>
          <p:grpSpPr>
            <a:xfrm>
              <a:off x="943023" y="1344645"/>
              <a:ext cx="1602330" cy="699967"/>
              <a:chOff x="4948086" y="350981"/>
              <a:chExt cx="2549181" cy="933289"/>
            </a:xfrm>
          </p:grpSpPr>
          <p:sp>
            <p:nvSpPr>
              <p:cNvPr id="33" name="TextBox 56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tr-TR" altLang="zh-CN" sz="18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STEP 01</a:t>
                </a:r>
                <a:endParaRPr lang="zh-CN" altLang="en-US" sz="1867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4" name="TextBox 57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96000" rIns="0" bIns="0" anchor="t" anchorCtr="1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Go ahead and replace it with your own text.</a:t>
                </a:r>
                <a:endPara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8" name="Group 58"/>
            <p:cNvGrpSpPr/>
            <p:nvPr/>
          </p:nvGrpSpPr>
          <p:grpSpPr>
            <a:xfrm>
              <a:off x="6611493" y="1344645"/>
              <a:ext cx="1602330" cy="699967"/>
              <a:chOff x="4948086" y="350981"/>
              <a:chExt cx="2549181" cy="933289"/>
            </a:xfrm>
          </p:grpSpPr>
          <p:sp>
            <p:nvSpPr>
              <p:cNvPr id="31" name="TextBox 59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tr-TR" altLang="zh-CN" sz="18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STEP 06</a:t>
                </a:r>
                <a:endParaRPr lang="zh-CN" altLang="en-US" sz="1867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TextBox 60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96000" rIns="0" bIns="0" anchor="t" anchorCtr="1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Go ahead and replace it with your own text.</a:t>
                </a:r>
                <a:endPara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9" name="Group 61"/>
            <p:cNvGrpSpPr/>
            <p:nvPr/>
          </p:nvGrpSpPr>
          <p:grpSpPr>
            <a:xfrm>
              <a:off x="6402791" y="2553167"/>
              <a:ext cx="1602330" cy="699967"/>
              <a:chOff x="4948086" y="350981"/>
              <a:chExt cx="2549181" cy="933289"/>
            </a:xfrm>
          </p:grpSpPr>
          <p:sp>
            <p:nvSpPr>
              <p:cNvPr id="29" name="TextBox 62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tr-TR" altLang="zh-CN" sz="18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STEP 05</a:t>
                </a:r>
                <a:endParaRPr lang="zh-CN" altLang="en-US" sz="1867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TextBox 63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96000" rIns="0" bIns="0" anchor="t" anchorCtr="1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Go ahead and replace it with your own text.</a:t>
                </a:r>
                <a:endPara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20" name="Group 64"/>
            <p:cNvGrpSpPr/>
            <p:nvPr/>
          </p:nvGrpSpPr>
          <p:grpSpPr>
            <a:xfrm>
              <a:off x="1115594" y="2548374"/>
              <a:ext cx="1602330" cy="699967"/>
              <a:chOff x="4948086" y="350981"/>
              <a:chExt cx="2549181" cy="933289"/>
            </a:xfrm>
          </p:grpSpPr>
          <p:sp>
            <p:nvSpPr>
              <p:cNvPr id="27" name="TextBox 65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tr-TR" altLang="zh-CN" sz="18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STEP 02</a:t>
                </a:r>
                <a:endParaRPr lang="zh-CN" altLang="en-US" sz="1867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8" name="TextBox 66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96000" rIns="0" bIns="0" anchor="t" anchorCtr="1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Go ahead and replace it with your own text.</a:t>
                </a:r>
                <a:endPara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21" name="Group 67"/>
            <p:cNvGrpSpPr/>
            <p:nvPr/>
          </p:nvGrpSpPr>
          <p:grpSpPr>
            <a:xfrm>
              <a:off x="2027396" y="3734888"/>
              <a:ext cx="1602330" cy="699967"/>
              <a:chOff x="4948086" y="350981"/>
              <a:chExt cx="2549181" cy="933289"/>
            </a:xfrm>
          </p:grpSpPr>
          <p:sp>
            <p:nvSpPr>
              <p:cNvPr id="25" name="TextBox 68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tr-TR" altLang="zh-CN" sz="18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STEP 03</a:t>
                </a:r>
                <a:endParaRPr lang="zh-CN" altLang="en-US" sz="1867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6" name="TextBox 69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96000" rIns="0" bIns="0" anchor="t" anchorCtr="1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Go ahead and replace it with your own text.</a:t>
                </a:r>
                <a:endPara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22" name="Group 70"/>
            <p:cNvGrpSpPr/>
            <p:nvPr/>
          </p:nvGrpSpPr>
          <p:grpSpPr>
            <a:xfrm>
              <a:off x="5563306" y="3734888"/>
              <a:ext cx="1602330" cy="699967"/>
              <a:chOff x="4948086" y="350981"/>
              <a:chExt cx="2549181" cy="933289"/>
            </a:xfrm>
          </p:grpSpPr>
          <p:sp>
            <p:nvSpPr>
              <p:cNvPr id="23" name="TextBox 71"/>
              <p:cNvSpPr txBox="1"/>
              <p:nvPr/>
            </p:nvSpPr>
            <p:spPr>
              <a:xfrm>
                <a:off x="4948086" y="350981"/>
                <a:ext cx="2549181" cy="376606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algn="ctr"/>
                <a:r>
                  <a:rPr lang="tr-TR" altLang="zh-CN" sz="1867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STEP 04</a:t>
                </a:r>
                <a:endParaRPr lang="zh-CN" altLang="en-US" sz="1867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4" name="TextBox 72"/>
              <p:cNvSpPr txBox="1">
                <a:spLocks/>
              </p:cNvSpPr>
              <p:nvPr/>
            </p:nvSpPr>
            <p:spPr>
              <a:xfrm>
                <a:off x="4948086" y="727586"/>
                <a:ext cx="2549181" cy="556684"/>
              </a:xfrm>
              <a:prstGeom prst="rect">
                <a:avLst/>
              </a:prstGeom>
            </p:spPr>
            <p:txBody>
              <a:bodyPr vert="horz" wrap="square" lIns="0" tIns="96000" rIns="0" bIns="0" anchor="t" anchorCtr="1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rPr>
                  <a:t>Go ahead and replace it with your own text.</a:t>
                </a:r>
                <a:endParaRPr lang="zh-CN" alt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05456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3F3578-E50B-417E-BEDD-A6AC0203D5AE}"/>
              </a:ext>
            </a:extLst>
          </p:cNvPr>
          <p:cNvGrpSpPr/>
          <p:nvPr/>
        </p:nvGrpSpPr>
        <p:grpSpPr>
          <a:xfrm>
            <a:off x="52183" y="1592793"/>
            <a:ext cx="3415928" cy="4161011"/>
            <a:chOff x="8093000" y="1688629"/>
            <a:chExt cx="3506788" cy="4271691"/>
          </a:xfrm>
        </p:grpSpPr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DAA1919E-117A-4F6D-99EE-A6C4A9C13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3238" y="2958358"/>
              <a:ext cx="1066800" cy="895350"/>
            </a:xfrm>
            <a:custGeom>
              <a:avLst/>
              <a:gdLst>
                <a:gd name="T0" fmla="*/ 189 w 672"/>
                <a:gd name="T1" fmla="*/ 564 h 564"/>
                <a:gd name="T2" fmla="*/ 189 w 672"/>
                <a:gd name="T3" fmla="*/ 564 h 564"/>
                <a:gd name="T4" fmla="*/ 0 w 672"/>
                <a:gd name="T5" fmla="*/ 564 h 564"/>
                <a:gd name="T6" fmla="*/ 0 w 672"/>
                <a:gd name="T7" fmla="*/ 415 h 564"/>
                <a:gd name="T8" fmla="*/ 0 w 672"/>
                <a:gd name="T9" fmla="*/ 415 h 564"/>
                <a:gd name="T10" fmla="*/ 250 w 672"/>
                <a:gd name="T11" fmla="*/ 415 h 564"/>
                <a:gd name="T12" fmla="*/ 250 w 672"/>
                <a:gd name="T13" fmla="*/ 415 h 564"/>
                <a:gd name="T14" fmla="*/ 256 w 672"/>
                <a:gd name="T15" fmla="*/ 410 h 564"/>
                <a:gd name="T16" fmla="*/ 266 w 672"/>
                <a:gd name="T17" fmla="*/ 401 h 564"/>
                <a:gd name="T18" fmla="*/ 281 w 672"/>
                <a:gd name="T19" fmla="*/ 388 h 564"/>
                <a:gd name="T20" fmla="*/ 299 w 672"/>
                <a:gd name="T21" fmla="*/ 367 h 564"/>
                <a:gd name="T22" fmla="*/ 322 w 672"/>
                <a:gd name="T23" fmla="*/ 340 h 564"/>
                <a:gd name="T24" fmla="*/ 349 w 672"/>
                <a:gd name="T25" fmla="*/ 304 h 564"/>
                <a:gd name="T26" fmla="*/ 382 w 672"/>
                <a:gd name="T27" fmla="*/ 259 h 564"/>
                <a:gd name="T28" fmla="*/ 419 w 672"/>
                <a:gd name="T29" fmla="*/ 202 h 564"/>
                <a:gd name="T30" fmla="*/ 419 w 672"/>
                <a:gd name="T31" fmla="*/ 202 h 564"/>
                <a:gd name="T32" fmla="*/ 466 w 672"/>
                <a:gd name="T33" fmla="*/ 128 h 564"/>
                <a:gd name="T34" fmla="*/ 505 w 672"/>
                <a:gd name="T35" fmla="*/ 63 h 564"/>
                <a:gd name="T36" fmla="*/ 541 w 672"/>
                <a:gd name="T37" fmla="*/ 0 h 564"/>
                <a:gd name="T38" fmla="*/ 672 w 672"/>
                <a:gd name="T39" fmla="*/ 72 h 564"/>
                <a:gd name="T40" fmla="*/ 672 w 672"/>
                <a:gd name="T41" fmla="*/ 72 h 564"/>
                <a:gd name="T42" fmla="*/ 660 w 672"/>
                <a:gd name="T43" fmla="*/ 95 h 564"/>
                <a:gd name="T44" fmla="*/ 629 w 672"/>
                <a:gd name="T45" fmla="*/ 147 h 564"/>
                <a:gd name="T46" fmla="*/ 584 w 672"/>
                <a:gd name="T47" fmla="*/ 220 h 564"/>
                <a:gd name="T48" fmla="*/ 558 w 672"/>
                <a:gd name="T49" fmla="*/ 261 h 564"/>
                <a:gd name="T50" fmla="*/ 531 w 672"/>
                <a:gd name="T51" fmla="*/ 304 h 564"/>
                <a:gd name="T52" fmla="*/ 531 w 672"/>
                <a:gd name="T53" fmla="*/ 304 h 564"/>
                <a:gd name="T54" fmla="*/ 505 w 672"/>
                <a:gd name="T55" fmla="*/ 343 h 564"/>
                <a:gd name="T56" fmla="*/ 481 w 672"/>
                <a:gd name="T57" fmla="*/ 378 h 564"/>
                <a:gd name="T58" fmla="*/ 457 w 672"/>
                <a:gd name="T59" fmla="*/ 408 h 564"/>
                <a:gd name="T60" fmla="*/ 437 w 672"/>
                <a:gd name="T61" fmla="*/ 435 h 564"/>
                <a:gd name="T62" fmla="*/ 417 w 672"/>
                <a:gd name="T63" fmla="*/ 460 h 564"/>
                <a:gd name="T64" fmla="*/ 397 w 672"/>
                <a:gd name="T65" fmla="*/ 482 h 564"/>
                <a:gd name="T66" fmla="*/ 380 w 672"/>
                <a:gd name="T67" fmla="*/ 500 h 564"/>
                <a:gd name="T68" fmla="*/ 363 w 672"/>
                <a:gd name="T69" fmla="*/ 515 h 564"/>
                <a:gd name="T70" fmla="*/ 349 w 672"/>
                <a:gd name="T71" fmla="*/ 528 h 564"/>
                <a:gd name="T72" fmla="*/ 334 w 672"/>
                <a:gd name="T73" fmla="*/ 538 h 564"/>
                <a:gd name="T74" fmla="*/ 319 w 672"/>
                <a:gd name="T75" fmla="*/ 547 h 564"/>
                <a:gd name="T76" fmla="*/ 307 w 672"/>
                <a:gd name="T77" fmla="*/ 554 h 564"/>
                <a:gd name="T78" fmla="*/ 294 w 672"/>
                <a:gd name="T79" fmla="*/ 559 h 564"/>
                <a:gd name="T80" fmla="*/ 282 w 672"/>
                <a:gd name="T81" fmla="*/ 562 h 564"/>
                <a:gd name="T82" fmla="*/ 271 w 672"/>
                <a:gd name="T83" fmla="*/ 563 h 564"/>
                <a:gd name="T84" fmla="*/ 258 w 672"/>
                <a:gd name="T85" fmla="*/ 564 h 564"/>
                <a:gd name="T86" fmla="*/ 258 w 672"/>
                <a:gd name="T87" fmla="*/ 564 h 564"/>
                <a:gd name="T88" fmla="*/ 189 w 672"/>
                <a:gd name="T89" fmla="*/ 564 h 564"/>
                <a:gd name="T90" fmla="*/ 189 w 672"/>
                <a:gd name="T91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72" h="564">
                  <a:moveTo>
                    <a:pt x="189" y="564"/>
                  </a:moveTo>
                  <a:lnTo>
                    <a:pt x="189" y="564"/>
                  </a:lnTo>
                  <a:lnTo>
                    <a:pt x="0" y="564"/>
                  </a:lnTo>
                  <a:lnTo>
                    <a:pt x="0" y="415"/>
                  </a:lnTo>
                  <a:lnTo>
                    <a:pt x="0" y="415"/>
                  </a:lnTo>
                  <a:lnTo>
                    <a:pt x="250" y="415"/>
                  </a:lnTo>
                  <a:lnTo>
                    <a:pt x="250" y="415"/>
                  </a:lnTo>
                  <a:lnTo>
                    <a:pt x="256" y="410"/>
                  </a:lnTo>
                  <a:lnTo>
                    <a:pt x="266" y="401"/>
                  </a:lnTo>
                  <a:lnTo>
                    <a:pt x="281" y="388"/>
                  </a:lnTo>
                  <a:lnTo>
                    <a:pt x="299" y="367"/>
                  </a:lnTo>
                  <a:lnTo>
                    <a:pt x="322" y="340"/>
                  </a:lnTo>
                  <a:lnTo>
                    <a:pt x="349" y="304"/>
                  </a:lnTo>
                  <a:lnTo>
                    <a:pt x="382" y="259"/>
                  </a:lnTo>
                  <a:lnTo>
                    <a:pt x="419" y="202"/>
                  </a:lnTo>
                  <a:lnTo>
                    <a:pt x="419" y="202"/>
                  </a:lnTo>
                  <a:lnTo>
                    <a:pt x="466" y="128"/>
                  </a:lnTo>
                  <a:lnTo>
                    <a:pt x="505" y="63"/>
                  </a:lnTo>
                  <a:lnTo>
                    <a:pt x="541" y="0"/>
                  </a:lnTo>
                  <a:lnTo>
                    <a:pt x="672" y="72"/>
                  </a:lnTo>
                  <a:lnTo>
                    <a:pt x="672" y="72"/>
                  </a:lnTo>
                  <a:lnTo>
                    <a:pt x="660" y="95"/>
                  </a:lnTo>
                  <a:lnTo>
                    <a:pt x="629" y="147"/>
                  </a:lnTo>
                  <a:lnTo>
                    <a:pt x="584" y="220"/>
                  </a:lnTo>
                  <a:lnTo>
                    <a:pt x="558" y="261"/>
                  </a:lnTo>
                  <a:lnTo>
                    <a:pt x="531" y="304"/>
                  </a:lnTo>
                  <a:lnTo>
                    <a:pt x="531" y="304"/>
                  </a:lnTo>
                  <a:lnTo>
                    <a:pt x="505" y="343"/>
                  </a:lnTo>
                  <a:lnTo>
                    <a:pt x="481" y="378"/>
                  </a:lnTo>
                  <a:lnTo>
                    <a:pt x="457" y="408"/>
                  </a:lnTo>
                  <a:lnTo>
                    <a:pt x="437" y="435"/>
                  </a:lnTo>
                  <a:lnTo>
                    <a:pt x="417" y="460"/>
                  </a:lnTo>
                  <a:lnTo>
                    <a:pt x="397" y="482"/>
                  </a:lnTo>
                  <a:lnTo>
                    <a:pt x="380" y="500"/>
                  </a:lnTo>
                  <a:lnTo>
                    <a:pt x="363" y="515"/>
                  </a:lnTo>
                  <a:lnTo>
                    <a:pt x="349" y="528"/>
                  </a:lnTo>
                  <a:lnTo>
                    <a:pt x="334" y="538"/>
                  </a:lnTo>
                  <a:lnTo>
                    <a:pt x="319" y="547"/>
                  </a:lnTo>
                  <a:lnTo>
                    <a:pt x="307" y="554"/>
                  </a:lnTo>
                  <a:lnTo>
                    <a:pt x="294" y="559"/>
                  </a:lnTo>
                  <a:lnTo>
                    <a:pt x="282" y="562"/>
                  </a:lnTo>
                  <a:lnTo>
                    <a:pt x="271" y="563"/>
                  </a:lnTo>
                  <a:lnTo>
                    <a:pt x="258" y="564"/>
                  </a:lnTo>
                  <a:lnTo>
                    <a:pt x="258" y="564"/>
                  </a:lnTo>
                  <a:lnTo>
                    <a:pt x="189" y="564"/>
                  </a:lnTo>
                  <a:lnTo>
                    <a:pt x="189" y="564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504A6416-E762-4FEC-95F5-DB7F5569A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3000" y="5487245"/>
              <a:ext cx="3275013" cy="473075"/>
            </a:xfrm>
            <a:custGeom>
              <a:avLst/>
              <a:gdLst>
                <a:gd name="T0" fmla="*/ 2063 w 2063"/>
                <a:gd name="T1" fmla="*/ 149 h 298"/>
                <a:gd name="T2" fmla="*/ 2058 w 2063"/>
                <a:gd name="T3" fmla="*/ 165 h 298"/>
                <a:gd name="T4" fmla="*/ 2043 w 2063"/>
                <a:gd name="T5" fmla="*/ 180 h 298"/>
                <a:gd name="T6" fmla="*/ 2017 w 2063"/>
                <a:gd name="T7" fmla="*/ 193 h 298"/>
                <a:gd name="T8" fmla="*/ 1983 w 2063"/>
                <a:gd name="T9" fmla="*/ 207 h 298"/>
                <a:gd name="T10" fmla="*/ 1938 w 2063"/>
                <a:gd name="T11" fmla="*/ 220 h 298"/>
                <a:gd name="T12" fmla="*/ 1828 w 2063"/>
                <a:gd name="T13" fmla="*/ 244 h 298"/>
                <a:gd name="T14" fmla="*/ 1688 w 2063"/>
                <a:gd name="T15" fmla="*/ 264 h 298"/>
                <a:gd name="T16" fmla="*/ 1523 w 2063"/>
                <a:gd name="T17" fmla="*/ 280 h 298"/>
                <a:gd name="T18" fmla="*/ 1339 w 2063"/>
                <a:gd name="T19" fmla="*/ 292 h 298"/>
                <a:gd name="T20" fmla="*/ 1137 w 2063"/>
                <a:gd name="T21" fmla="*/ 298 h 298"/>
                <a:gd name="T22" fmla="*/ 1032 w 2063"/>
                <a:gd name="T23" fmla="*/ 298 h 298"/>
                <a:gd name="T24" fmla="*/ 824 w 2063"/>
                <a:gd name="T25" fmla="*/ 296 h 298"/>
                <a:gd name="T26" fmla="*/ 630 w 2063"/>
                <a:gd name="T27" fmla="*/ 287 h 298"/>
                <a:gd name="T28" fmla="*/ 455 w 2063"/>
                <a:gd name="T29" fmla="*/ 273 h 298"/>
                <a:gd name="T30" fmla="*/ 302 w 2063"/>
                <a:gd name="T31" fmla="*/ 255 h 298"/>
                <a:gd name="T32" fmla="*/ 177 w 2063"/>
                <a:gd name="T33" fmla="*/ 233 h 298"/>
                <a:gd name="T34" fmla="*/ 102 w 2063"/>
                <a:gd name="T35" fmla="*/ 213 h 298"/>
                <a:gd name="T36" fmla="*/ 63 w 2063"/>
                <a:gd name="T37" fmla="*/ 200 h 298"/>
                <a:gd name="T38" fmla="*/ 33 w 2063"/>
                <a:gd name="T39" fmla="*/ 186 h 298"/>
                <a:gd name="T40" fmla="*/ 12 w 2063"/>
                <a:gd name="T41" fmla="*/ 172 h 298"/>
                <a:gd name="T42" fmla="*/ 1 w 2063"/>
                <a:gd name="T43" fmla="*/ 157 h 298"/>
                <a:gd name="T44" fmla="*/ 0 w 2063"/>
                <a:gd name="T45" fmla="*/ 149 h 298"/>
                <a:gd name="T46" fmla="*/ 6 w 2063"/>
                <a:gd name="T47" fmla="*/ 133 h 298"/>
                <a:gd name="T48" fmla="*/ 22 w 2063"/>
                <a:gd name="T49" fmla="*/ 118 h 298"/>
                <a:gd name="T50" fmla="*/ 46 w 2063"/>
                <a:gd name="T51" fmla="*/ 105 h 298"/>
                <a:gd name="T52" fmla="*/ 82 w 2063"/>
                <a:gd name="T53" fmla="*/ 90 h 298"/>
                <a:gd name="T54" fmla="*/ 125 w 2063"/>
                <a:gd name="T55" fmla="*/ 78 h 298"/>
                <a:gd name="T56" fmla="*/ 235 w 2063"/>
                <a:gd name="T57" fmla="*/ 54 h 298"/>
                <a:gd name="T58" fmla="*/ 376 w 2063"/>
                <a:gd name="T59" fmla="*/ 34 h 298"/>
                <a:gd name="T60" fmla="*/ 540 w 2063"/>
                <a:gd name="T61" fmla="*/ 18 h 298"/>
                <a:gd name="T62" fmla="*/ 725 w 2063"/>
                <a:gd name="T63" fmla="*/ 6 h 298"/>
                <a:gd name="T64" fmla="*/ 927 w 2063"/>
                <a:gd name="T65" fmla="*/ 0 h 298"/>
                <a:gd name="T66" fmla="*/ 1032 w 2063"/>
                <a:gd name="T67" fmla="*/ 0 h 298"/>
                <a:gd name="T68" fmla="*/ 1239 w 2063"/>
                <a:gd name="T69" fmla="*/ 2 h 298"/>
                <a:gd name="T70" fmla="*/ 1434 w 2063"/>
                <a:gd name="T71" fmla="*/ 11 h 298"/>
                <a:gd name="T72" fmla="*/ 1608 w 2063"/>
                <a:gd name="T73" fmla="*/ 25 h 298"/>
                <a:gd name="T74" fmla="*/ 1761 w 2063"/>
                <a:gd name="T75" fmla="*/ 43 h 298"/>
                <a:gd name="T76" fmla="*/ 1888 w 2063"/>
                <a:gd name="T77" fmla="*/ 65 h 298"/>
                <a:gd name="T78" fmla="*/ 1961 w 2063"/>
                <a:gd name="T79" fmla="*/ 85 h 298"/>
                <a:gd name="T80" fmla="*/ 2001 w 2063"/>
                <a:gd name="T81" fmla="*/ 97 h 298"/>
                <a:gd name="T82" fmla="*/ 2031 w 2063"/>
                <a:gd name="T83" fmla="*/ 112 h 298"/>
                <a:gd name="T84" fmla="*/ 2052 w 2063"/>
                <a:gd name="T85" fmla="*/ 126 h 298"/>
                <a:gd name="T86" fmla="*/ 2062 w 2063"/>
                <a:gd name="T87" fmla="*/ 141 h 298"/>
                <a:gd name="T88" fmla="*/ 2063 w 2063"/>
                <a:gd name="T89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63" h="298">
                  <a:moveTo>
                    <a:pt x="2063" y="149"/>
                  </a:moveTo>
                  <a:lnTo>
                    <a:pt x="2063" y="149"/>
                  </a:lnTo>
                  <a:lnTo>
                    <a:pt x="2062" y="157"/>
                  </a:lnTo>
                  <a:lnTo>
                    <a:pt x="2058" y="165"/>
                  </a:lnTo>
                  <a:lnTo>
                    <a:pt x="2052" y="172"/>
                  </a:lnTo>
                  <a:lnTo>
                    <a:pt x="2043" y="180"/>
                  </a:lnTo>
                  <a:lnTo>
                    <a:pt x="2031" y="186"/>
                  </a:lnTo>
                  <a:lnTo>
                    <a:pt x="2017" y="193"/>
                  </a:lnTo>
                  <a:lnTo>
                    <a:pt x="2001" y="200"/>
                  </a:lnTo>
                  <a:lnTo>
                    <a:pt x="1983" y="207"/>
                  </a:lnTo>
                  <a:lnTo>
                    <a:pt x="1961" y="213"/>
                  </a:lnTo>
                  <a:lnTo>
                    <a:pt x="1938" y="220"/>
                  </a:lnTo>
                  <a:lnTo>
                    <a:pt x="1888" y="233"/>
                  </a:lnTo>
                  <a:lnTo>
                    <a:pt x="1828" y="244"/>
                  </a:lnTo>
                  <a:lnTo>
                    <a:pt x="1761" y="255"/>
                  </a:lnTo>
                  <a:lnTo>
                    <a:pt x="1688" y="264"/>
                  </a:lnTo>
                  <a:lnTo>
                    <a:pt x="1608" y="273"/>
                  </a:lnTo>
                  <a:lnTo>
                    <a:pt x="1523" y="280"/>
                  </a:lnTo>
                  <a:lnTo>
                    <a:pt x="1434" y="287"/>
                  </a:lnTo>
                  <a:lnTo>
                    <a:pt x="1339" y="292"/>
                  </a:lnTo>
                  <a:lnTo>
                    <a:pt x="1239" y="296"/>
                  </a:lnTo>
                  <a:lnTo>
                    <a:pt x="1137" y="298"/>
                  </a:lnTo>
                  <a:lnTo>
                    <a:pt x="1032" y="298"/>
                  </a:lnTo>
                  <a:lnTo>
                    <a:pt x="1032" y="298"/>
                  </a:lnTo>
                  <a:lnTo>
                    <a:pt x="927" y="298"/>
                  </a:lnTo>
                  <a:lnTo>
                    <a:pt x="824" y="296"/>
                  </a:lnTo>
                  <a:lnTo>
                    <a:pt x="725" y="292"/>
                  </a:lnTo>
                  <a:lnTo>
                    <a:pt x="630" y="287"/>
                  </a:lnTo>
                  <a:lnTo>
                    <a:pt x="540" y="280"/>
                  </a:lnTo>
                  <a:lnTo>
                    <a:pt x="455" y="273"/>
                  </a:lnTo>
                  <a:lnTo>
                    <a:pt x="376" y="264"/>
                  </a:lnTo>
                  <a:lnTo>
                    <a:pt x="302" y="255"/>
                  </a:lnTo>
                  <a:lnTo>
                    <a:pt x="235" y="244"/>
                  </a:lnTo>
                  <a:lnTo>
                    <a:pt x="177" y="233"/>
                  </a:lnTo>
                  <a:lnTo>
                    <a:pt x="125" y="220"/>
                  </a:lnTo>
                  <a:lnTo>
                    <a:pt x="102" y="213"/>
                  </a:lnTo>
                  <a:lnTo>
                    <a:pt x="82" y="207"/>
                  </a:lnTo>
                  <a:lnTo>
                    <a:pt x="63" y="200"/>
                  </a:lnTo>
                  <a:lnTo>
                    <a:pt x="46" y="193"/>
                  </a:lnTo>
                  <a:lnTo>
                    <a:pt x="33" y="186"/>
                  </a:lnTo>
                  <a:lnTo>
                    <a:pt x="22" y="180"/>
                  </a:lnTo>
                  <a:lnTo>
                    <a:pt x="12" y="172"/>
                  </a:lnTo>
                  <a:lnTo>
                    <a:pt x="6" y="165"/>
                  </a:lnTo>
                  <a:lnTo>
                    <a:pt x="1" y="157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1" y="141"/>
                  </a:lnTo>
                  <a:lnTo>
                    <a:pt x="6" y="133"/>
                  </a:lnTo>
                  <a:lnTo>
                    <a:pt x="12" y="126"/>
                  </a:lnTo>
                  <a:lnTo>
                    <a:pt x="22" y="118"/>
                  </a:lnTo>
                  <a:lnTo>
                    <a:pt x="33" y="112"/>
                  </a:lnTo>
                  <a:lnTo>
                    <a:pt x="46" y="105"/>
                  </a:lnTo>
                  <a:lnTo>
                    <a:pt x="63" y="97"/>
                  </a:lnTo>
                  <a:lnTo>
                    <a:pt x="82" y="90"/>
                  </a:lnTo>
                  <a:lnTo>
                    <a:pt x="102" y="85"/>
                  </a:lnTo>
                  <a:lnTo>
                    <a:pt x="125" y="78"/>
                  </a:lnTo>
                  <a:lnTo>
                    <a:pt x="177" y="65"/>
                  </a:lnTo>
                  <a:lnTo>
                    <a:pt x="235" y="54"/>
                  </a:lnTo>
                  <a:lnTo>
                    <a:pt x="302" y="43"/>
                  </a:lnTo>
                  <a:lnTo>
                    <a:pt x="376" y="34"/>
                  </a:lnTo>
                  <a:lnTo>
                    <a:pt x="455" y="25"/>
                  </a:lnTo>
                  <a:lnTo>
                    <a:pt x="540" y="18"/>
                  </a:lnTo>
                  <a:lnTo>
                    <a:pt x="630" y="11"/>
                  </a:lnTo>
                  <a:lnTo>
                    <a:pt x="725" y="6"/>
                  </a:lnTo>
                  <a:lnTo>
                    <a:pt x="824" y="2"/>
                  </a:lnTo>
                  <a:lnTo>
                    <a:pt x="927" y="0"/>
                  </a:lnTo>
                  <a:lnTo>
                    <a:pt x="1032" y="0"/>
                  </a:lnTo>
                  <a:lnTo>
                    <a:pt x="1032" y="0"/>
                  </a:lnTo>
                  <a:lnTo>
                    <a:pt x="1137" y="0"/>
                  </a:lnTo>
                  <a:lnTo>
                    <a:pt x="1239" y="2"/>
                  </a:lnTo>
                  <a:lnTo>
                    <a:pt x="1339" y="6"/>
                  </a:lnTo>
                  <a:lnTo>
                    <a:pt x="1434" y="11"/>
                  </a:lnTo>
                  <a:lnTo>
                    <a:pt x="1523" y="18"/>
                  </a:lnTo>
                  <a:lnTo>
                    <a:pt x="1608" y="25"/>
                  </a:lnTo>
                  <a:lnTo>
                    <a:pt x="1688" y="34"/>
                  </a:lnTo>
                  <a:lnTo>
                    <a:pt x="1761" y="43"/>
                  </a:lnTo>
                  <a:lnTo>
                    <a:pt x="1828" y="54"/>
                  </a:lnTo>
                  <a:lnTo>
                    <a:pt x="1888" y="65"/>
                  </a:lnTo>
                  <a:lnTo>
                    <a:pt x="1938" y="78"/>
                  </a:lnTo>
                  <a:lnTo>
                    <a:pt x="1961" y="85"/>
                  </a:lnTo>
                  <a:lnTo>
                    <a:pt x="1983" y="90"/>
                  </a:lnTo>
                  <a:lnTo>
                    <a:pt x="2001" y="97"/>
                  </a:lnTo>
                  <a:lnTo>
                    <a:pt x="2017" y="105"/>
                  </a:lnTo>
                  <a:lnTo>
                    <a:pt x="2031" y="112"/>
                  </a:lnTo>
                  <a:lnTo>
                    <a:pt x="2043" y="118"/>
                  </a:lnTo>
                  <a:lnTo>
                    <a:pt x="2052" y="126"/>
                  </a:lnTo>
                  <a:lnTo>
                    <a:pt x="2058" y="133"/>
                  </a:lnTo>
                  <a:lnTo>
                    <a:pt x="2062" y="141"/>
                  </a:lnTo>
                  <a:lnTo>
                    <a:pt x="2063" y="149"/>
                  </a:lnTo>
                  <a:lnTo>
                    <a:pt x="2063" y="14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5" name="Freeform 70">
              <a:extLst>
                <a:ext uri="{FF2B5EF4-FFF2-40B4-BE49-F238E27FC236}">
                  <a16:creationId xmlns:a16="http://schemas.microsoft.com/office/drawing/2014/main" id="{1A0F4258-0867-4D7D-98B0-78A3F3294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263" y="5428508"/>
              <a:ext cx="912813" cy="269875"/>
            </a:xfrm>
            <a:custGeom>
              <a:avLst/>
              <a:gdLst>
                <a:gd name="T0" fmla="*/ 551 w 575"/>
                <a:gd name="T1" fmla="*/ 0 h 170"/>
                <a:gd name="T2" fmla="*/ 575 w 575"/>
                <a:gd name="T3" fmla="*/ 79 h 170"/>
                <a:gd name="T4" fmla="*/ 575 w 575"/>
                <a:gd name="T5" fmla="*/ 79 h 170"/>
                <a:gd name="T6" fmla="*/ 575 w 575"/>
                <a:gd name="T7" fmla="*/ 90 h 170"/>
                <a:gd name="T8" fmla="*/ 574 w 575"/>
                <a:gd name="T9" fmla="*/ 102 h 170"/>
                <a:gd name="T10" fmla="*/ 571 w 575"/>
                <a:gd name="T11" fmla="*/ 116 h 170"/>
                <a:gd name="T12" fmla="*/ 568 w 575"/>
                <a:gd name="T13" fmla="*/ 131 h 170"/>
                <a:gd name="T14" fmla="*/ 565 w 575"/>
                <a:gd name="T15" fmla="*/ 138 h 170"/>
                <a:gd name="T16" fmla="*/ 561 w 575"/>
                <a:gd name="T17" fmla="*/ 145 h 170"/>
                <a:gd name="T18" fmla="*/ 557 w 575"/>
                <a:gd name="T19" fmla="*/ 151 h 170"/>
                <a:gd name="T20" fmla="*/ 551 w 575"/>
                <a:gd name="T21" fmla="*/ 157 h 170"/>
                <a:gd name="T22" fmla="*/ 544 w 575"/>
                <a:gd name="T23" fmla="*/ 161 h 170"/>
                <a:gd name="T24" fmla="*/ 537 w 575"/>
                <a:gd name="T25" fmla="*/ 165 h 170"/>
                <a:gd name="T26" fmla="*/ 537 w 575"/>
                <a:gd name="T27" fmla="*/ 165 h 170"/>
                <a:gd name="T28" fmla="*/ 525 w 575"/>
                <a:gd name="T29" fmla="*/ 167 h 170"/>
                <a:gd name="T30" fmla="*/ 504 w 575"/>
                <a:gd name="T31" fmla="*/ 168 h 170"/>
                <a:gd name="T32" fmla="*/ 474 w 575"/>
                <a:gd name="T33" fmla="*/ 169 h 170"/>
                <a:gd name="T34" fmla="*/ 440 w 575"/>
                <a:gd name="T35" fmla="*/ 170 h 170"/>
                <a:gd name="T36" fmla="*/ 358 w 575"/>
                <a:gd name="T37" fmla="*/ 170 h 170"/>
                <a:gd name="T38" fmla="*/ 266 w 575"/>
                <a:gd name="T39" fmla="*/ 169 h 170"/>
                <a:gd name="T40" fmla="*/ 101 w 575"/>
                <a:gd name="T41" fmla="*/ 165 h 170"/>
                <a:gd name="T42" fmla="*/ 27 w 575"/>
                <a:gd name="T43" fmla="*/ 162 h 170"/>
                <a:gd name="T44" fmla="*/ 0 w 575"/>
                <a:gd name="T45" fmla="*/ 24 h 170"/>
                <a:gd name="T46" fmla="*/ 551 w 575"/>
                <a:gd name="T4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5" h="170">
                  <a:moveTo>
                    <a:pt x="551" y="0"/>
                  </a:moveTo>
                  <a:lnTo>
                    <a:pt x="575" y="79"/>
                  </a:lnTo>
                  <a:lnTo>
                    <a:pt x="575" y="79"/>
                  </a:lnTo>
                  <a:lnTo>
                    <a:pt x="575" y="90"/>
                  </a:lnTo>
                  <a:lnTo>
                    <a:pt x="574" y="102"/>
                  </a:lnTo>
                  <a:lnTo>
                    <a:pt x="571" y="116"/>
                  </a:lnTo>
                  <a:lnTo>
                    <a:pt x="568" y="131"/>
                  </a:lnTo>
                  <a:lnTo>
                    <a:pt x="565" y="138"/>
                  </a:lnTo>
                  <a:lnTo>
                    <a:pt x="561" y="145"/>
                  </a:lnTo>
                  <a:lnTo>
                    <a:pt x="557" y="151"/>
                  </a:lnTo>
                  <a:lnTo>
                    <a:pt x="551" y="157"/>
                  </a:lnTo>
                  <a:lnTo>
                    <a:pt x="544" y="161"/>
                  </a:lnTo>
                  <a:lnTo>
                    <a:pt x="537" y="165"/>
                  </a:lnTo>
                  <a:lnTo>
                    <a:pt x="537" y="165"/>
                  </a:lnTo>
                  <a:lnTo>
                    <a:pt x="525" y="167"/>
                  </a:lnTo>
                  <a:lnTo>
                    <a:pt x="504" y="168"/>
                  </a:lnTo>
                  <a:lnTo>
                    <a:pt x="474" y="169"/>
                  </a:lnTo>
                  <a:lnTo>
                    <a:pt x="440" y="170"/>
                  </a:lnTo>
                  <a:lnTo>
                    <a:pt x="358" y="170"/>
                  </a:lnTo>
                  <a:lnTo>
                    <a:pt x="266" y="169"/>
                  </a:lnTo>
                  <a:lnTo>
                    <a:pt x="101" y="165"/>
                  </a:lnTo>
                  <a:lnTo>
                    <a:pt x="27" y="162"/>
                  </a:lnTo>
                  <a:lnTo>
                    <a:pt x="0" y="24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6" name="Freeform 71">
              <a:extLst>
                <a:ext uri="{FF2B5EF4-FFF2-40B4-BE49-F238E27FC236}">
                  <a16:creationId xmlns:a16="http://schemas.microsoft.com/office/drawing/2014/main" id="{615BE14A-202B-4D56-B169-68A53332B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4163" y="5198320"/>
              <a:ext cx="954088" cy="498475"/>
            </a:xfrm>
            <a:custGeom>
              <a:avLst/>
              <a:gdLst>
                <a:gd name="T0" fmla="*/ 24 w 601"/>
                <a:gd name="T1" fmla="*/ 286 h 314"/>
                <a:gd name="T2" fmla="*/ 13 w 601"/>
                <a:gd name="T3" fmla="*/ 263 h 314"/>
                <a:gd name="T4" fmla="*/ 5 w 601"/>
                <a:gd name="T5" fmla="*/ 242 h 314"/>
                <a:gd name="T6" fmla="*/ 1 w 601"/>
                <a:gd name="T7" fmla="*/ 222 h 314"/>
                <a:gd name="T8" fmla="*/ 0 w 601"/>
                <a:gd name="T9" fmla="*/ 204 h 314"/>
                <a:gd name="T10" fmla="*/ 2 w 601"/>
                <a:gd name="T11" fmla="*/ 187 h 314"/>
                <a:gd name="T12" fmla="*/ 7 w 601"/>
                <a:gd name="T13" fmla="*/ 171 h 314"/>
                <a:gd name="T14" fmla="*/ 24 w 601"/>
                <a:gd name="T15" fmla="*/ 145 h 314"/>
                <a:gd name="T16" fmla="*/ 47 w 601"/>
                <a:gd name="T17" fmla="*/ 123 h 314"/>
                <a:gd name="T18" fmla="*/ 74 w 601"/>
                <a:gd name="T19" fmla="*/ 105 h 314"/>
                <a:gd name="T20" fmla="*/ 102 w 601"/>
                <a:gd name="T21" fmla="*/ 90 h 314"/>
                <a:gd name="T22" fmla="*/ 130 w 601"/>
                <a:gd name="T23" fmla="*/ 78 h 314"/>
                <a:gd name="T24" fmla="*/ 160 w 601"/>
                <a:gd name="T25" fmla="*/ 69 h 314"/>
                <a:gd name="T26" fmla="*/ 204 w 601"/>
                <a:gd name="T27" fmla="*/ 62 h 314"/>
                <a:gd name="T28" fmla="*/ 229 w 601"/>
                <a:gd name="T29" fmla="*/ 55 h 314"/>
                <a:gd name="T30" fmla="*/ 239 w 601"/>
                <a:gd name="T31" fmla="*/ 50 h 314"/>
                <a:gd name="T32" fmla="*/ 288 w 601"/>
                <a:gd name="T33" fmla="*/ 23 h 314"/>
                <a:gd name="T34" fmla="*/ 325 w 601"/>
                <a:gd name="T35" fmla="*/ 7 h 314"/>
                <a:gd name="T36" fmla="*/ 360 w 601"/>
                <a:gd name="T37" fmla="*/ 1 h 314"/>
                <a:gd name="T38" fmla="*/ 399 w 601"/>
                <a:gd name="T39" fmla="*/ 0 h 314"/>
                <a:gd name="T40" fmla="*/ 422 w 601"/>
                <a:gd name="T41" fmla="*/ 1 h 314"/>
                <a:gd name="T42" fmla="*/ 460 w 601"/>
                <a:gd name="T43" fmla="*/ 6 h 314"/>
                <a:gd name="T44" fmla="*/ 486 w 601"/>
                <a:gd name="T45" fmla="*/ 13 h 314"/>
                <a:gd name="T46" fmla="*/ 512 w 601"/>
                <a:gd name="T47" fmla="*/ 24 h 314"/>
                <a:gd name="T48" fmla="*/ 535 w 601"/>
                <a:gd name="T49" fmla="*/ 40 h 314"/>
                <a:gd name="T50" fmla="*/ 556 w 601"/>
                <a:gd name="T51" fmla="*/ 62 h 314"/>
                <a:gd name="T52" fmla="*/ 573 w 601"/>
                <a:gd name="T53" fmla="*/ 88 h 314"/>
                <a:gd name="T54" fmla="*/ 580 w 601"/>
                <a:gd name="T55" fmla="*/ 104 h 314"/>
                <a:gd name="T56" fmla="*/ 593 w 601"/>
                <a:gd name="T57" fmla="*/ 153 h 314"/>
                <a:gd name="T58" fmla="*/ 599 w 601"/>
                <a:gd name="T59" fmla="*/ 185 h 314"/>
                <a:gd name="T60" fmla="*/ 601 w 601"/>
                <a:gd name="T61" fmla="*/ 213 h 314"/>
                <a:gd name="T62" fmla="*/ 598 w 601"/>
                <a:gd name="T63" fmla="*/ 241 h 314"/>
                <a:gd name="T64" fmla="*/ 591 w 601"/>
                <a:gd name="T65" fmla="*/ 263 h 314"/>
                <a:gd name="T66" fmla="*/ 577 w 601"/>
                <a:gd name="T67" fmla="*/ 282 h 314"/>
                <a:gd name="T68" fmla="*/ 557 w 601"/>
                <a:gd name="T69" fmla="*/ 296 h 314"/>
                <a:gd name="T70" fmla="*/ 544 w 601"/>
                <a:gd name="T71" fmla="*/ 300 h 314"/>
                <a:gd name="T72" fmla="*/ 515 w 601"/>
                <a:gd name="T73" fmla="*/ 308 h 314"/>
                <a:gd name="T74" fmla="*/ 487 w 601"/>
                <a:gd name="T75" fmla="*/ 313 h 314"/>
                <a:gd name="T76" fmla="*/ 460 w 601"/>
                <a:gd name="T77" fmla="*/ 314 h 314"/>
                <a:gd name="T78" fmla="*/ 409 w 601"/>
                <a:gd name="T79" fmla="*/ 310 h 314"/>
                <a:gd name="T80" fmla="*/ 361 w 601"/>
                <a:gd name="T81" fmla="*/ 297 h 314"/>
                <a:gd name="T82" fmla="*/ 294 w 601"/>
                <a:gd name="T83" fmla="*/ 273 h 314"/>
                <a:gd name="T84" fmla="*/ 251 w 601"/>
                <a:gd name="T85" fmla="*/ 257 h 314"/>
                <a:gd name="T86" fmla="*/ 207 w 601"/>
                <a:gd name="T87" fmla="*/ 245 h 314"/>
                <a:gd name="T88" fmla="*/ 162 w 601"/>
                <a:gd name="T89" fmla="*/ 241 h 314"/>
                <a:gd name="T90" fmla="*/ 154 w 601"/>
                <a:gd name="T91" fmla="*/ 242 h 314"/>
                <a:gd name="T92" fmla="*/ 136 w 601"/>
                <a:gd name="T93" fmla="*/ 250 h 314"/>
                <a:gd name="T94" fmla="*/ 108 w 601"/>
                <a:gd name="T95" fmla="*/ 270 h 314"/>
                <a:gd name="T96" fmla="*/ 81 w 601"/>
                <a:gd name="T97" fmla="*/ 291 h 314"/>
                <a:gd name="T98" fmla="*/ 62 w 601"/>
                <a:gd name="T99" fmla="*/ 302 h 314"/>
                <a:gd name="T100" fmla="*/ 45 w 601"/>
                <a:gd name="T101" fmla="*/ 304 h 314"/>
                <a:gd name="T102" fmla="*/ 38 w 601"/>
                <a:gd name="T103" fmla="*/ 300 h 314"/>
                <a:gd name="T104" fmla="*/ 31 w 601"/>
                <a:gd name="T105" fmla="*/ 295 h 314"/>
                <a:gd name="T106" fmla="*/ 24 w 601"/>
                <a:gd name="T107" fmla="*/ 286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1" h="314">
                  <a:moveTo>
                    <a:pt x="24" y="286"/>
                  </a:moveTo>
                  <a:lnTo>
                    <a:pt x="24" y="286"/>
                  </a:lnTo>
                  <a:lnTo>
                    <a:pt x="18" y="274"/>
                  </a:lnTo>
                  <a:lnTo>
                    <a:pt x="13" y="263"/>
                  </a:lnTo>
                  <a:lnTo>
                    <a:pt x="8" y="252"/>
                  </a:lnTo>
                  <a:lnTo>
                    <a:pt x="5" y="242"/>
                  </a:lnTo>
                  <a:lnTo>
                    <a:pt x="2" y="231"/>
                  </a:lnTo>
                  <a:lnTo>
                    <a:pt x="1" y="222"/>
                  </a:lnTo>
                  <a:lnTo>
                    <a:pt x="0" y="213"/>
                  </a:lnTo>
                  <a:lnTo>
                    <a:pt x="0" y="204"/>
                  </a:lnTo>
                  <a:lnTo>
                    <a:pt x="1" y="195"/>
                  </a:lnTo>
                  <a:lnTo>
                    <a:pt x="2" y="187"/>
                  </a:lnTo>
                  <a:lnTo>
                    <a:pt x="5" y="179"/>
                  </a:lnTo>
                  <a:lnTo>
                    <a:pt x="7" y="171"/>
                  </a:lnTo>
                  <a:lnTo>
                    <a:pt x="15" y="158"/>
                  </a:lnTo>
                  <a:lnTo>
                    <a:pt x="24" y="145"/>
                  </a:lnTo>
                  <a:lnTo>
                    <a:pt x="34" y="133"/>
                  </a:lnTo>
                  <a:lnTo>
                    <a:pt x="47" y="123"/>
                  </a:lnTo>
                  <a:lnTo>
                    <a:pt x="60" y="113"/>
                  </a:lnTo>
                  <a:lnTo>
                    <a:pt x="74" y="105"/>
                  </a:lnTo>
                  <a:lnTo>
                    <a:pt x="88" y="97"/>
                  </a:lnTo>
                  <a:lnTo>
                    <a:pt x="102" y="90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44" y="72"/>
                  </a:lnTo>
                  <a:lnTo>
                    <a:pt x="160" y="69"/>
                  </a:lnTo>
                  <a:lnTo>
                    <a:pt x="189" y="63"/>
                  </a:lnTo>
                  <a:lnTo>
                    <a:pt x="204" y="62"/>
                  </a:lnTo>
                  <a:lnTo>
                    <a:pt x="216" y="58"/>
                  </a:lnTo>
                  <a:lnTo>
                    <a:pt x="229" y="55"/>
                  </a:lnTo>
                  <a:lnTo>
                    <a:pt x="239" y="50"/>
                  </a:lnTo>
                  <a:lnTo>
                    <a:pt x="239" y="50"/>
                  </a:lnTo>
                  <a:lnTo>
                    <a:pt x="265" y="36"/>
                  </a:lnTo>
                  <a:lnTo>
                    <a:pt x="288" y="23"/>
                  </a:lnTo>
                  <a:lnTo>
                    <a:pt x="307" y="14"/>
                  </a:lnTo>
                  <a:lnTo>
                    <a:pt x="325" y="7"/>
                  </a:lnTo>
                  <a:lnTo>
                    <a:pt x="343" y="3"/>
                  </a:lnTo>
                  <a:lnTo>
                    <a:pt x="360" y="1"/>
                  </a:lnTo>
                  <a:lnTo>
                    <a:pt x="379" y="0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22" y="1"/>
                  </a:lnTo>
                  <a:lnTo>
                    <a:pt x="447" y="3"/>
                  </a:lnTo>
                  <a:lnTo>
                    <a:pt x="460" y="6"/>
                  </a:lnTo>
                  <a:lnTo>
                    <a:pt x="473" y="10"/>
                  </a:lnTo>
                  <a:lnTo>
                    <a:pt x="486" y="13"/>
                  </a:lnTo>
                  <a:lnTo>
                    <a:pt x="499" y="19"/>
                  </a:lnTo>
                  <a:lnTo>
                    <a:pt x="512" y="24"/>
                  </a:lnTo>
                  <a:lnTo>
                    <a:pt x="524" y="32"/>
                  </a:lnTo>
                  <a:lnTo>
                    <a:pt x="535" y="40"/>
                  </a:lnTo>
                  <a:lnTo>
                    <a:pt x="546" y="50"/>
                  </a:lnTo>
                  <a:lnTo>
                    <a:pt x="556" y="62"/>
                  </a:lnTo>
                  <a:lnTo>
                    <a:pt x="565" y="74"/>
                  </a:lnTo>
                  <a:lnTo>
                    <a:pt x="573" y="88"/>
                  </a:lnTo>
                  <a:lnTo>
                    <a:pt x="580" y="104"/>
                  </a:lnTo>
                  <a:lnTo>
                    <a:pt x="580" y="104"/>
                  </a:lnTo>
                  <a:lnTo>
                    <a:pt x="590" y="138"/>
                  </a:lnTo>
                  <a:lnTo>
                    <a:pt x="593" y="153"/>
                  </a:lnTo>
                  <a:lnTo>
                    <a:pt x="597" y="169"/>
                  </a:lnTo>
                  <a:lnTo>
                    <a:pt x="599" y="185"/>
                  </a:lnTo>
                  <a:lnTo>
                    <a:pt x="601" y="200"/>
                  </a:lnTo>
                  <a:lnTo>
                    <a:pt x="601" y="213"/>
                  </a:lnTo>
                  <a:lnTo>
                    <a:pt x="600" y="227"/>
                  </a:lnTo>
                  <a:lnTo>
                    <a:pt x="598" y="241"/>
                  </a:lnTo>
                  <a:lnTo>
                    <a:pt x="595" y="252"/>
                  </a:lnTo>
                  <a:lnTo>
                    <a:pt x="591" y="263"/>
                  </a:lnTo>
                  <a:lnTo>
                    <a:pt x="584" y="273"/>
                  </a:lnTo>
                  <a:lnTo>
                    <a:pt x="577" y="282"/>
                  </a:lnTo>
                  <a:lnTo>
                    <a:pt x="568" y="289"/>
                  </a:lnTo>
                  <a:lnTo>
                    <a:pt x="557" y="296"/>
                  </a:lnTo>
                  <a:lnTo>
                    <a:pt x="544" y="300"/>
                  </a:lnTo>
                  <a:lnTo>
                    <a:pt x="544" y="300"/>
                  </a:lnTo>
                  <a:lnTo>
                    <a:pt x="530" y="305"/>
                  </a:lnTo>
                  <a:lnTo>
                    <a:pt x="515" y="308"/>
                  </a:lnTo>
                  <a:lnTo>
                    <a:pt x="500" y="311"/>
                  </a:lnTo>
                  <a:lnTo>
                    <a:pt x="487" y="313"/>
                  </a:lnTo>
                  <a:lnTo>
                    <a:pt x="473" y="314"/>
                  </a:lnTo>
                  <a:lnTo>
                    <a:pt x="460" y="314"/>
                  </a:lnTo>
                  <a:lnTo>
                    <a:pt x="434" y="313"/>
                  </a:lnTo>
                  <a:lnTo>
                    <a:pt x="409" y="310"/>
                  </a:lnTo>
                  <a:lnTo>
                    <a:pt x="385" y="304"/>
                  </a:lnTo>
                  <a:lnTo>
                    <a:pt x="361" y="297"/>
                  </a:lnTo>
                  <a:lnTo>
                    <a:pt x="339" y="290"/>
                  </a:lnTo>
                  <a:lnTo>
                    <a:pt x="294" y="273"/>
                  </a:lnTo>
                  <a:lnTo>
                    <a:pt x="273" y="264"/>
                  </a:lnTo>
                  <a:lnTo>
                    <a:pt x="251" y="257"/>
                  </a:lnTo>
                  <a:lnTo>
                    <a:pt x="230" y="251"/>
                  </a:lnTo>
                  <a:lnTo>
                    <a:pt x="207" y="245"/>
                  </a:lnTo>
                  <a:lnTo>
                    <a:pt x="186" y="242"/>
                  </a:lnTo>
                  <a:lnTo>
                    <a:pt x="162" y="241"/>
                  </a:lnTo>
                  <a:lnTo>
                    <a:pt x="162" y="241"/>
                  </a:lnTo>
                  <a:lnTo>
                    <a:pt x="154" y="242"/>
                  </a:lnTo>
                  <a:lnTo>
                    <a:pt x="145" y="245"/>
                  </a:lnTo>
                  <a:lnTo>
                    <a:pt x="136" y="250"/>
                  </a:lnTo>
                  <a:lnTo>
                    <a:pt x="127" y="256"/>
                  </a:lnTo>
                  <a:lnTo>
                    <a:pt x="108" y="270"/>
                  </a:lnTo>
                  <a:lnTo>
                    <a:pt x="90" y="286"/>
                  </a:lnTo>
                  <a:lnTo>
                    <a:pt x="81" y="291"/>
                  </a:lnTo>
                  <a:lnTo>
                    <a:pt x="71" y="297"/>
                  </a:lnTo>
                  <a:lnTo>
                    <a:pt x="62" y="302"/>
                  </a:lnTo>
                  <a:lnTo>
                    <a:pt x="53" y="304"/>
                  </a:lnTo>
                  <a:lnTo>
                    <a:pt x="45" y="304"/>
                  </a:lnTo>
                  <a:lnTo>
                    <a:pt x="42" y="303"/>
                  </a:lnTo>
                  <a:lnTo>
                    <a:pt x="38" y="300"/>
                  </a:lnTo>
                  <a:lnTo>
                    <a:pt x="34" y="298"/>
                  </a:lnTo>
                  <a:lnTo>
                    <a:pt x="31" y="295"/>
                  </a:lnTo>
                  <a:lnTo>
                    <a:pt x="24" y="286"/>
                  </a:lnTo>
                  <a:lnTo>
                    <a:pt x="24" y="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7" name="Freeform 72">
              <a:extLst>
                <a:ext uri="{FF2B5EF4-FFF2-40B4-BE49-F238E27FC236}">
                  <a16:creationId xmlns:a16="http://schemas.microsoft.com/office/drawing/2014/main" id="{2B6B23A8-538A-4EFC-B8B3-8B0F61741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9913" y="3520333"/>
              <a:ext cx="1416050" cy="1135063"/>
            </a:xfrm>
            <a:custGeom>
              <a:avLst/>
              <a:gdLst>
                <a:gd name="T0" fmla="*/ 777 w 892"/>
                <a:gd name="T1" fmla="*/ 680 h 715"/>
                <a:gd name="T2" fmla="*/ 780 w 892"/>
                <a:gd name="T3" fmla="*/ 469 h 715"/>
                <a:gd name="T4" fmla="*/ 785 w 892"/>
                <a:gd name="T5" fmla="*/ 321 h 715"/>
                <a:gd name="T6" fmla="*/ 789 w 892"/>
                <a:gd name="T7" fmla="*/ 269 h 715"/>
                <a:gd name="T8" fmla="*/ 793 w 892"/>
                <a:gd name="T9" fmla="*/ 247 h 715"/>
                <a:gd name="T10" fmla="*/ 794 w 892"/>
                <a:gd name="T11" fmla="*/ 244 h 715"/>
                <a:gd name="T12" fmla="*/ 801 w 892"/>
                <a:gd name="T13" fmla="*/ 237 h 715"/>
                <a:gd name="T14" fmla="*/ 809 w 892"/>
                <a:gd name="T15" fmla="*/ 234 h 715"/>
                <a:gd name="T16" fmla="*/ 828 w 892"/>
                <a:gd name="T17" fmla="*/ 233 h 715"/>
                <a:gd name="T18" fmla="*/ 860 w 892"/>
                <a:gd name="T19" fmla="*/ 234 h 715"/>
                <a:gd name="T20" fmla="*/ 870 w 892"/>
                <a:gd name="T21" fmla="*/ 232 h 715"/>
                <a:gd name="T22" fmla="*/ 876 w 892"/>
                <a:gd name="T23" fmla="*/ 224 h 715"/>
                <a:gd name="T24" fmla="*/ 880 w 892"/>
                <a:gd name="T25" fmla="*/ 207 h 715"/>
                <a:gd name="T26" fmla="*/ 890 w 892"/>
                <a:gd name="T27" fmla="*/ 154 h 715"/>
                <a:gd name="T28" fmla="*/ 892 w 892"/>
                <a:gd name="T29" fmla="*/ 96 h 715"/>
                <a:gd name="T30" fmla="*/ 890 w 892"/>
                <a:gd name="T31" fmla="*/ 71 h 715"/>
                <a:gd name="T32" fmla="*/ 886 w 892"/>
                <a:gd name="T33" fmla="*/ 53 h 715"/>
                <a:gd name="T34" fmla="*/ 882 w 892"/>
                <a:gd name="T35" fmla="*/ 47 h 715"/>
                <a:gd name="T36" fmla="*/ 870 w 892"/>
                <a:gd name="T37" fmla="*/ 36 h 715"/>
                <a:gd name="T38" fmla="*/ 852 w 892"/>
                <a:gd name="T39" fmla="*/ 28 h 715"/>
                <a:gd name="T40" fmla="*/ 828 w 892"/>
                <a:gd name="T41" fmla="*/ 23 h 715"/>
                <a:gd name="T42" fmla="*/ 782 w 892"/>
                <a:gd name="T43" fmla="*/ 16 h 715"/>
                <a:gd name="T44" fmla="*/ 652 w 892"/>
                <a:gd name="T45" fmla="*/ 8 h 715"/>
                <a:gd name="T46" fmla="*/ 634 w 892"/>
                <a:gd name="T47" fmla="*/ 9 h 715"/>
                <a:gd name="T48" fmla="*/ 565 w 892"/>
                <a:gd name="T49" fmla="*/ 20 h 715"/>
                <a:gd name="T50" fmla="*/ 512 w 892"/>
                <a:gd name="T51" fmla="*/ 29 h 715"/>
                <a:gd name="T52" fmla="*/ 456 w 892"/>
                <a:gd name="T53" fmla="*/ 33 h 715"/>
                <a:gd name="T54" fmla="*/ 422 w 892"/>
                <a:gd name="T55" fmla="*/ 32 h 715"/>
                <a:gd name="T56" fmla="*/ 345 w 892"/>
                <a:gd name="T57" fmla="*/ 25 h 715"/>
                <a:gd name="T58" fmla="*/ 240 w 892"/>
                <a:gd name="T59" fmla="*/ 10 h 715"/>
                <a:gd name="T60" fmla="*/ 199 w 892"/>
                <a:gd name="T61" fmla="*/ 6 h 715"/>
                <a:gd name="T62" fmla="*/ 154 w 892"/>
                <a:gd name="T63" fmla="*/ 4 h 715"/>
                <a:gd name="T64" fmla="*/ 73 w 892"/>
                <a:gd name="T65" fmla="*/ 1 h 715"/>
                <a:gd name="T66" fmla="*/ 45 w 892"/>
                <a:gd name="T67" fmla="*/ 1 h 715"/>
                <a:gd name="T68" fmla="*/ 28 w 892"/>
                <a:gd name="T69" fmla="*/ 6 h 715"/>
                <a:gd name="T70" fmla="*/ 24 w 892"/>
                <a:gd name="T71" fmla="*/ 9 h 715"/>
                <a:gd name="T72" fmla="*/ 16 w 892"/>
                <a:gd name="T73" fmla="*/ 18 h 715"/>
                <a:gd name="T74" fmla="*/ 8 w 892"/>
                <a:gd name="T75" fmla="*/ 32 h 715"/>
                <a:gd name="T76" fmla="*/ 3 w 892"/>
                <a:gd name="T77" fmla="*/ 50 h 715"/>
                <a:gd name="T78" fmla="*/ 0 w 892"/>
                <a:gd name="T79" fmla="*/ 75 h 715"/>
                <a:gd name="T80" fmla="*/ 1 w 892"/>
                <a:gd name="T81" fmla="*/ 104 h 715"/>
                <a:gd name="T82" fmla="*/ 7 w 892"/>
                <a:gd name="T83" fmla="*/ 140 h 715"/>
                <a:gd name="T84" fmla="*/ 17 w 892"/>
                <a:gd name="T85" fmla="*/ 184 h 715"/>
                <a:gd name="T86" fmla="*/ 24 w 892"/>
                <a:gd name="T87" fmla="*/ 208 h 715"/>
                <a:gd name="T88" fmla="*/ 48 w 892"/>
                <a:gd name="T89" fmla="*/ 295 h 715"/>
                <a:gd name="T90" fmla="*/ 65 w 892"/>
                <a:gd name="T91" fmla="*/ 380 h 715"/>
                <a:gd name="T92" fmla="*/ 76 w 892"/>
                <a:gd name="T93" fmla="*/ 461 h 715"/>
                <a:gd name="T94" fmla="*/ 83 w 892"/>
                <a:gd name="T95" fmla="*/ 535 h 715"/>
                <a:gd name="T96" fmla="*/ 86 w 892"/>
                <a:gd name="T97" fmla="*/ 646 h 715"/>
                <a:gd name="T98" fmla="*/ 86 w 892"/>
                <a:gd name="T99" fmla="*/ 689 h 715"/>
                <a:gd name="T100" fmla="*/ 777 w 892"/>
                <a:gd name="T101" fmla="*/ 68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92" h="715">
                  <a:moveTo>
                    <a:pt x="777" y="680"/>
                  </a:moveTo>
                  <a:lnTo>
                    <a:pt x="777" y="680"/>
                  </a:lnTo>
                  <a:lnTo>
                    <a:pt x="777" y="614"/>
                  </a:lnTo>
                  <a:lnTo>
                    <a:pt x="780" y="469"/>
                  </a:lnTo>
                  <a:lnTo>
                    <a:pt x="782" y="391"/>
                  </a:lnTo>
                  <a:lnTo>
                    <a:pt x="785" y="321"/>
                  </a:lnTo>
                  <a:lnTo>
                    <a:pt x="788" y="292"/>
                  </a:lnTo>
                  <a:lnTo>
                    <a:pt x="789" y="269"/>
                  </a:lnTo>
                  <a:lnTo>
                    <a:pt x="792" y="252"/>
                  </a:lnTo>
                  <a:lnTo>
                    <a:pt x="793" y="247"/>
                  </a:lnTo>
                  <a:lnTo>
                    <a:pt x="794" y="244"/>
                  </a:lnTo>
                  <a:lnTo>
                    <a:pt x="794" y="244"/>
                  </a:lnTo>
                  <a:lnTo>
                    <a:pt x="798" y="240"/>
                  </a:lnTo>
                  <a:lnTo>
                    <a:pt x="801" y="237"/>
                  </a:lnTo>
                  <a:lnTo>
                    <a:pt x="805" y="235"/>
                  </a:lnTo>
                  <a:lnTo>
                    <a:pt x="809" y="234"/>
                  </a:lnTo>
                  <a:lnTo>
                    <a:pt x="818" y="233"/>
                  </a:lnTo>
                  <a:lnTo>
                    <a:pt x="828" y="233"/>
                  </a:lnTo>
                  <a:lnTo>
                    <a:pt x="850" y="235"/>
                  </a:lnTo>
                  <a:lnTo>
                    <a:pt x="860" y="234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3" y="230"/>
                  </a:lnTo>
                  <a:lnTo>
                    <a:pt x="876" y="224"/>
                  </a:lnTo>
                  <a:lnTo>
                    <a:pt x="878" y="216"/>
                  </a:lnTo>
                  <a:lnTo>
                    <a:pt x="880" y="207"/>
                  </a:lnTo>
                  <a:lnTo>
                    <a:pt x="885" y="182"/>
                  </a:lnTo>
                  <a:lnTo>
                    <a:pt x="890" y="154"/>
                  </a:lnTo>
                  <a:lnTo>
                    <a:pt x="892" y="124"/>
                  </a:lnTo>
                  <a:lnTo>
                    <a:pt x="892" y="96"/>
                  </a:lnTo>
                  <a:lnTo>
                    <a:pt x="891" y="84"/>
                  </a:lnTo>
                  <a:lnTo>
                    <a:pt x="890" y="71"/>
                  </a:lnTo>
                  <a:lnTo>
                    <a:pt x="888" y="61"/>
                  </a:lnTo>
                  <a:lnTo>
                    <a:pt x="886" y="53"/>
                  </a:lnTo>
                  <a:lnTo>
                    <a:pt x="886" y="53"/>
                  </a:lnTo>
                  <a:lnTo>
                    <a:pt x="882" y="47"/>
                  </a:lnTo>
                  <a:lnTo>
                    <a:pt x="877" y="42"/>
                  </a:lnTo>
                  <a:lnTo>
                    <a:pt x="870" y="36"/>
                  </a:lnTo>
                  <a:lnTo>
                    <a:pt x="862" y="33"/>
                  </a:lnTo>
                  <a:lnTo>
                    <a:pt x="852" y="28"/>
                  </a:lnTo>
                  <a:lnTo>
                    <a:pt x="841" y="25"/>
                  </a:lnTo>
                  <a:lnTo>
                    <a:pt x="828" y="23"/>
                  </a:lnTo>
                  <a:lnTo>
                    <a:pt x="815" y="20"/>
                  </a:lnTo>
                  <a:lnTo>
                    <a:pt x="782" y="16"/>
                  </a:lnTo>
                  <a:lnTo>
                    <a:pt x="744" y="13"/>
                  </a:lnTo>
                  <a:lnTo>
                    <a:pt x="652" y="8"/>
                  </a:lnTo>
                  <a:lnTo>
                    <a:pt x="652" y="8"/>
                  </a:lnTo>
                  <a:lnTo>
                    <a:pt x="634" y="9"/>
                  </a:lnTo>
                  <a:lnTo>
                    <a:pt x="612" y="11"/>
                  </a:lnTo>
                  <a:lnTo>
                    <a:pt x="565" y="20"/>
                  </a:lnTo>
                  <a:lnTo>
                    <a:pt x="539" y="25"/>
                  </a:lnTo>
                  <a:lnTo>
                    <a:pt x="512" y="29"/>
                  </a:lnTo>
                  <a:lnTo>
                    <a:pt x="483" y="33"/>
                  </a:lnTo>
                  <a:lnTo>
                    <a:pt x="456" y="33"/>
                  </a:lnTo>
                  <a:lnTo>
                    <a:pt x="456" y="33"/>
                  </a:lnTo>
                  <a:lnTo>
                    <a:pt x="422" y="32"/>
                  </a:lnTo>
                  <a:lnTo>
                    <a:pt x="385" y="29"/>
                  </a:lnTo>
                  <a:lnTo>
                    <a:pt x="345" y="25"/>
                  </a:lnTo>
                  <a:lnTo>
                    <a:pt x="307" y="19"/>
                  </a:lnTo>
                  <a:lnTo>
                    <a:pt x="240" y="10"/>
                  </a:lnTo>
                  <a:lnTo>
                    <a:pt x="215" y="7"/>
                  </a:lnTo>
                  <a:lnTo>
                    <a:pt x="199" y="6"/>
                  </a:lnTo>
                  <a:lnTo>
                    <a:pt x="199" y="6"/>
                  </a:lnTo>
                  <a:lnTo>
                    <a:pt x="154" y="4"/>
                  </a:lnTo>
                  <a:lnTo>
                    <a:pt x="120" y="3"/>
                  </a:lnTo>
                  <a:lnTo>
                    <a:pt x="73" y="1"/>
                  </a:lnTo>
                  <a:lnTo>
                    <a:pt x="57" y="0"/>
                  </a:lnTo>
                  <a:lnTo>
                    <a:pt x="45" y="1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1" y="24"/>
                  </a:lnTo>
                  <a:lnTo>
                    <a:pt x="8" y="32"/>
                  </a:lnTo>
                  <a:lnTo>
                    <a:pt x="6" y="39"/>
                  </a:lnTo>
                  <a:lnTo>
                    <a:pt x="3" y="50"/>
                  </a:lnTo>
                  <a:lnTo>
                    <a:pt x="1" y="61"/>
                  </a:lnTo>
                  <a:lnTo>
                    <a:pt x="0" y="75"/>
                  </a:lnTo>
                  <a:lnTo>
                    <a:pt x="0" y="88"/>
                  </a:lnTo>
                  <a:lnTo>
                    <a:pt x="1" y="104"/>
                  </a:lnTo>
                  <a:lnTo>
                    <a:pt x="3" y="122"/>
                  </a:lnTo>
                  <a:lnTo>
                    <a:pt x="7" y="140"/>
                  </a:lnTo>
                  <a:lnTo>
                    <a:pt x="11" y="162"/>
                  </a:lnTo>
                  <a:lnTo>
                    <a:pt x="17" y="184"/>
                  </a:lnTo>
                  <a:lnTo>
                    <a:pt x="24" y="208"/>
                  </a:lnTo>
                  <a:lnTo>
                    <a:pt x="24" y="208"/>
                  </a:lnTo>
                  <a:lnTo>
                    <a:pt x="37" y="251"/>
                  </a:lnTo>
                  <a:lnTo>
                    <a:pt x="48" y="295"/>
                  </a:lnTo>
                  <a:lnTo>
                    <a:pt x="58" y="338"/>
                  </a:lnTo>
                  <a:lnTo>
                    <a:pt x="65" y="380"/>
                  </a:lnTo>
                  <a:lnTo>
                    <a:pt x="71" y="422"/>
                  </a:lnTo>
                  <a:lnTo>
                    <a:pt x="76" y="461"/>
                  </a:lnTo>
                  <a:lnTo>
                    <a:pt x="80" y="499"/>
                  </a:lnTo>
                  <a:lnTo>
                    <a:pt x="83" y="535"/>
                  </a:lnTo>
                  <a:lnTo>
                    <a:pt x="86" y="597"/>
                  </a:lnTo>
                  <a:lnTo>
                    <a:pt x="86" y="646"/>
                  </a:lnTo>
                  <a:lnTo>
                    <a:pt x="86" y="678"/>
                  </a:lnTo>
                  <a:lnTo>
                    <a:pt x="86" y="689"/>
                  </a:lnTo>
                  <a:lnTo>
                    <a:pt x="443" y="715"/>
                  </a:lnTo>
                  <a:lnTo>
                    <a:pt x="777" y="6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8" name="Freeform 73">
              <a:extLst>
                <a:ext uri="{FF2B5EF4-FFF2-40B4-BE49-F238E27FC236}">
                  <a16:creationId xmlns:a16="http://schemas.microsoft.com/office/drawing/2014/main" id="{9A642101-78B1-41D0-A35E-82318A587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7788" y="3656858"/>
              <a:ext cx="23813" cy="973138"/>
            </a:xfrm>
            <a:custGeom>
              <a:avLst/>
              <a:gdLst>
                <a:gd name="T0" fmla="*/ 0 w 15"/>
                <a:gd name="T1" fmla="*/ 0 h 613"/>
                <a:gd name="T2" fmla="*/ 5 w 15"/>
                <a:gd name="T3" fmla="*/ 613 h 613"/>
                <a:gd name="T4" fmla="*/ 15 w 15"/>
                <a:gd name="T5" fmla="*/ 613 h 613"/>
                <a:gd name="T6" fmla="*/ 10 w 15"/>
                <a:gd name="T7" fmla="*/ 0 h 613"/>
                <a:gd name="T8" fmla="*/ 0 w 15"/>
                <a:gd name="T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13">
                  <a:moveTo>
                    <a:pt x="0" y="0"/>
                  </a:moveTo>
                  <a:lnTo>
                    <a:pt x="5" y="613"/>
                  </a:lnTo>
                  <a:lnTo>
                    <a:pt x="15" y="613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D6E66673-FFA9-4A48-9109-8D34EAE59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2225" y="3602883"/>
              <a:ext cx="219075" cy="133350"/>
            </a:xfrm>
            <a:custGeom>
              <a:avLst/>
              <a:gdLst>
                <a:gd name="T0" fmla="*/ 138 w 138"/>
                <a:gd name="T1" fmla="*/ 37 h 84"/>
                <a:gd name="T2" fmla="*/ 138 w 138"/>
                <a:gd name="T3" fmla="*/ 37 h 84"/>
                <a:gd name="T4" fmla="*/ 138 w 138"/>
                <a:gd name="T5" fmla="*/ 42 h 84"/>
                <a:gd name="T6" fmla="*/ 137 w 138"/>
                <a:gd name="T7" fmla="*/ 46 h 84"/>
                <a:gd name="T8" fmla="*/ 134 w 138"/>
                <a:gd name="T9" fmla="*/ 54 h 84"/>
                <a:gd name="T10" fmla="*/ 127 w 138"/>
                <a:gd name="T11" fmla="*/ 62 h 84"/>
                <a:gd name="T12" fmla="*/ 119 w 138"/>
                <a:gd name="T13" fmla="*/ 69 h 84"/>
                <a:gd name="T14" fmla="*/ 110 w 138"/>
                <a:gd name="T15" fmla="*/ 75 h 84"/>
                <a:gd name="T16" fmla="*/ 97 w 138"/>
                <a:gd name="T17" fmla="*/ 79 h 84"/>
                <a:gd name="T18" fmla="*/ 85 w 138"/>
                <a:gd name="T19" fmla="*/ 81 h 84"/>
                <a:gd name="T20" fmla="*/ 71 w 138"/>
                <a:gd name="T21" fmla="*/ 84 h 84"/>
                <a:gd name="T22" fmla="*/ 71 w 138"/>
                <a:gd name="T23" fmla="*/ 84 h 84"/>
                <a:gd name="T24" fmla="*/ 58 w 138"/>
                <a:gd name="T25" fmla="*/ 84 h 84"/>
                <a:gd name="T26" fmla="*/ 44 w 138"/>
                <a:gd name="T27" fmla="*/ 81 h 84"/>
                <a:gd name="T28" fmla="*/ 33 w 138"/>
                <a:gd name="T29" fmla="*/ 78 h 84"/>
                <a:gd name="T30" fmla="*/ 21 w 138"/>
                <a:gd name="T31" fmla="*/ 73 h 84"/>
                <a:gd name="T32" fmla="*/ 14 w 138"/>
                <a:gd name="T33" fmla="*/ 68 h 84"/>
                <a:gd name="T34" fmla="*/ 7 w 138"/>
                <a:gd name="T35" fmla="*/ 61 h 84"/>
                <a:gd name="T36" fmla="*/ 2 w 138"/>
                <a:gd name="T37" fmla="*/ 53 h 84"/>
                <a:gd name="T38" fmla="*/ 1 w 138"/>
                <a:gd name="T39" fmla="*/ 50 h 84"/>
                <a:gd name="T40" fmla="*/ 0 w 138"/>
                <a:gd name="T41" fmla="*/ 45 h 84"/>
                <a:gd name="T42" fmla="*/ 0 w 138"/>
                <a:gd name="T43" fmla="*/ 45 h 84"/>
                <a:gd name="T44" fmla="*/ 0 w 138"/>
                <a:gd name="T45" fmla="*/ 41 h 84"/>
                <a:gd name="T46" fmla="*/ 1 w 138"/>
                <a:gd name="T47" fmla="*/ 36 h 84"/>
                <a:gd name="T48" fmla="*/ 5 w 138"/>
                <a:gd name="T49" fmla="*/ 28 h 84"/>
                <a:gd name="T50" fmla="*/ 10 w 138"/>
                <a:gd name="T51" fmla="*/ 21 h 84"/>
                <a:gd name="T52" fmla="*/ 19 w 138"/>
                <a:gd name="T53" fmla="*/ 15 h 84"/>
                <a:gd name="T54" fmla="*/ 28 w 138"/>
                <a:gd name="T55" fmla="*/ 9 h 84"/>
                <a:gd name="T56" fmla="*/ 40 w 138"/>
                <a:gd name="T57" fmla="*/ 4 h 84"/>
                <a:gd name="T58" fmla="*/ 53 w 138"/>
                <a:gd name="T59" fmla="*/ 1 h 84"/>
                <a:gd name="T60" fmla="*/ 67 w 138"/>
                <a:gd name="T61" fmla="*/ 0 h 84"/>
                <a:gd name="T62" fmla="*/ 67 w 138"/>
                <a:gd name="T63" fmla="*/ 0 h 84"/>
                <a:gd name="T64" fmla="*/ 80 w 138"/>
                <a:gd name="T65" fmla="*/ 0 h 84"/>
                <a:gd name="T66" fmla="*/ 94 w 138"/>
                <a:gd name="T67" fmla="*/ 1 h 84"/>
                <a:gd name="T68" fmla="*/ 105 w 138"/>
                <a:gd name="T69" fmla="*/ 4 h 84"/>
                <a:gd name="T70" fmla="*/ 117 w 138"/>
                <a:gd name="T71" fmla="*/ 9 h 84"/>
                <a:gd name="T72" fmla="*/ 124 w 138"/>
                <a:gd name="T73" fmla="*/ 15 h 84"/>
                <a:gd name="T74" fmla="*/ 131 w 138"/>
                <a:gd name="T75" fmla="*/ 21 h 84"/>
                <a:gd name="T76" fmla="*/ 136 w 138"/>
                <a:gd name="T77" fmla="*/ 29 h 84"/>
                <a:gd name="T78" fmla="*/ 137 w 138"/>
                <a:gd name="T79" fmla="*/ 34 h 84"/>
                <a:gd name="T80" fmla="*/ 138 w 138"/>
                <a:gd name="T81" fmla="*/ 37 h 84"/>
                <a:gd name="T82" fmla="*/ 138 w 138"/>
                <a:gd name="T83" fmla="*/ 3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" h="84">
                  <a:moveTo>
                    <a:pt x="138" y="37"/>
                  </a:moveTo>
                  <a:lnTo>
                    <a:pt x="138" y="37"/>
                  </a:lnTo>
                  <a:lnTo>
                    <a:pt x="138" y="42"/>
                  </a:lnTo>
                  <a:lnTo>
                    <a:pt x="137" y="46"/>
                  </a:lnTo>
                  <a:lnTo>
                    <a:pt x="134" y="54"/>
                  </a:lnTo>
                  <a:lnTo>
                    <a:pt x="127" y="62"/>
                  </a:lnTo>
                  <a:lnTo>
                    <a:pt x="119" y="69"/>
                  </a:lnTo>
                  <a:lnTo>
                    <a:pt x="110" y="75"/>
                  </a:lnTo>
                  <a:lnTo>
                    <a:pt x="97" y="79"/>
                  </a:lnTo>
                  <a:lnTo>
                    <a:pt x="85" y="81"/>
                  </a:lnTo>
                  <a:lnTo>
                    <a:pt x="71" y="84"/>
                  </a:lnTo>
                  <a:lnTo>
                    <a:pt x="71" y="84"/>
                  </a:lnTo>
                  <a:lnTo>
                    <a:pt x="58" y="84"/>
                  </a:lnTo>
                  <a:lnTo>
                    <a:pt x="44" y="81"/>
                  </a:lnTo>
                  <a:lnTo>
                    <a:pt x="33" y="78"/>
                  </a:lnTo>
                  <a:lnTo>
                    <a:pt x="21" y="73"/>
                  </a:lnTo>
                  <a:lnTo>
                    <a:pt x="14" y="68"/>
                  </a:lnTo>
                  <a:lnTo>
                    <a:pt x="7" y="61"/>
                  </a:lnTo>
                  <a:lnTo>
                    <a:pt x="2" y="53"/>
                  </a:lnTo>
                  <a:lnTo>
                    <a:pt x="1" y="50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1"/>
                  </a:lnTo>
                  <a:lnTo>
                    <a:pt x="1" y="36"/>
                  </a:lnTo>
                  <a:lnTo>
                    <a:pt x="5" y="28"/>
                  </a:lnTo>
                  <a:lnTo>
                    <a:pt x="10" y="21"/>
                  </a:lnTo>
                  <a:lnTo>
                    <a:pt x="19" y="15"/>
                  </a:lnTo>
                  <a:lnTo>
                    <a:pt x="28" y="9"/>
                  </a:lnTo>
                  <a:lnTo>
                    <a:pt x="40" y="4"/>
                  </a:lnTo>
                  <a:lnTo>
                    <a:pt x="53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80" y="0"/>
                  </a:lnTo>
                  <a:lnTo>
                    <a:pt x="94" y="1"/>
                  </a:lnTo>
                  <a:lnTo>
                    <a:pt x="105" y="4"/>
                  </a:lnTo>
                  <a:lnTo>
                    <a:pt x="117" y="9"/>
                  </a:lnTo>
                  <a:lnTo>
                    <a:pt x="124" y="15"/>
                  </a:lnTo>
                  <a:lnTo>
                    <a:pt x="131" y="21"/>
                  </a:lnTo>
                  <a:lnTo>
                    <a:pt x="136" y="29"/>
                  </a:lnTo>
                  <a:lnTo>
                    <a:pt x="137" y="34"/>
                  </a:lnTo>
                  <a:lnTo>
                    <a:pt x="138" y="37"/>
                  </a:lnTo>
                  <a:lnTo>
                    <a:pt x="138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0" name="Freeform 78">
              <a:extLst>
                <a:ext uri="{FF2B5EF4-FFF2-40B4-BE49-F238E27FC236}">
                  <a16:creationId xmlns:a16="http://schemas.microsoft.com/office/drawing/2014/main" id="{39474D67-7135-4DC3-A612-2B05CF3DD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2850" y="3669558"/>
              <a:ext cx="230188" cy="806450"/>
            </a:xfrm>
            <a:custGeom>
              <a:avLst/>
              <a:gdLst>
                <a:gd name="T0" fmla="*/ 103 w 145"/>
                <a:gd name="T1" fmla="*/ 9 h 508"/>
                <a:gd name="T2" fmla="*/ 103 w 145"/>
                <a:gd name="T3" fmla="*/ 9 h 508"/>
                <a:gd name="T4" fmla="*/ 100 w 145"/>
                <a:gd name="T5" fmla="*/ 41 h 508"/>
                <a:gd name="T6" fmla="*/ 91 w 145"/>
                <a:gd name="T7" fmla="*/ 114 h 508"/>
                <a:gd name="T8" fmla="*/ 78 w 145"/>
                <a:gd name="T9" fmla="*/ 197 h 508"/>
                <a:gd name="T10" fmla="*/ 73 w 145"/>
                <a:gd name="T11" fmla="*/ 232 h 508"/>
                <a:gd name="T12" fmla="*/ 67 w 145"/>
                <a:gd name="T13" fmla="*/ 255 h 508"/>
                <a:gd name="T14" fmla="*/ 67 w 145"/>
                <a:gd name="T15" fmla="*/ 255 h 508"/>
                <a:gd name="T16" fmla="*/ 61 w 145"/>
                <a:gd name="T17" fmla="*/ 270 h 508"/>
                <a:gd name="T18" fmla="*/ 53 w 145"/>
                <a:gd name="T19" fmla="*/ 291 h 508"/>
                <a:gd name="T20" fmla="*/ 33 w 145"/>
                <a:gd name="T21" fmla="*/ 336 h 508"/>
                <a:gd name="T22" fmla="*/ 13 w 145"/>
                <a:gd name="T23" fmla="*/ 380 h 508"/>
                <a:gd name="T24" fmla="*/ 6 w 145"/>
                <a:gd name="T25" fmla="*/ 396 h 508"/>
                <a:gd name="T26" fmla="*/ 1 w 145"/>
                <a:gd name="T27" fmla="*/ 406 h 508"/>
                <a:gd name="T28" fmla="*/ 1 w 145"/>
                <a:gd name="T29" fmla="*/ 406 h 508"/>
                <a:gd name="T30" fmla="*/ 0 w 145"/>
                <a:gd name="T31" fmla="*/ 410 h 508"/>
                <a:gd name="T32" fmla="*/ 0 w 145"/>
                <a:gd name="T33" fmla="*/ 416 h 508"/>
                <a:gd name="T34" fmla="*/ 2 w 145"/>
                <a:gd name="T35" fmla="*/ 430 h 508"/>
                <a:gd name="T36" fmla="*/ 6 w 145"/>
                <a:gd name="T37" fmla="*/ 446 h 508"/>
                <a:gd name="T38" fmla="*/ 10 w 145"/>
                <a:gd name="T39" fmla="*/ 463 h 508"/>
                <a:gd name="T40" fmla="*/ 16 w 145"/>
                <a:gd name="T41" fmla="*/ 478 h 508"/>
                <a:gd name="T42" fmla="*/ 22 w 145"/>
                <a:gd name="T43" fmla="*/ 492 h 508"/>
                <a:gd name="T44" fmla="*/ 27 w 145"/>
                <a:gd name="T45" fmla="*/ 503 h 508"/>
                <a:gd name="T46" fmla="*/ 30 w 145"/>
                <a:gd name="T47" fmla="*/ 505 h 508"/>
                <a:gd name="T48" fmla="*/ 32 w 145"/>
                <a:gd name="T49" fmla="*/ 508 h 508"/>
                <a:gd name="T50" fmla="*/ 32 w 145"/>
                <a:gd name="T51" fmla="*/ 508 h 508"/>
                <a:gd name="T52" fmla="*/ 34 w 145"/>
                <a:gd name="T53" fmla="*/ 508 h 508"/>
                <a:gd name="T54" fmla="*/ 39 w 145"/>
                <a:gd name="T55" fmla="*/ 507 h 508"/>
                <a:gd name="T56" fmla="*/ 49 w 145"/>
                <a:gd name="T57" fmla="*/ 502 h 508"/>
                <a:gd name="T58" fmla="*/ 61 w 145"/>
                <a:gd name="T59" fmla="*/ 494 h 508"/>
                <a:gd name="T60" fmla="*/ 76 w 145"/>
                <a:gd name="T61" fmla="*/ 484 h 508"/>
                <a:gd name="T62" fmla="*/ 102 w 145"/>
                <a:gd name="T63" fmla="*/ 465 h 508"/>
                <a:gd name="T64" fmla="*/ 112 w 145"/>
                <a:gd name="T65" fmla="*/ 456 h 508"/>
                <a:gd name="T66" fmla="*/ 117 w 145"/>
                <a:gd name="T67" fmla="*/ 451 h 508"/>
                <a:gd name="T68" fmla="*/ 117 w 145"/>
                <a:gd name="T69" fmla="*/ 451 h 508"/>
                <a:gd name="T70" fmla="*/ 118 w 145"/>
                <a:gd name="T71" fmla="*/ 446 h 508"/>
                <a:gd name="T72" fmla="*/ 119 w 145"/>
                <a:gd name="T73" fmla="*/ 435 h 508"/>
                <a:gd name="T74" fmla="*/ 118 w 145"/>
                <a:gd name="T75" fmla="*/ 403 h 508"/>
                <a:gd name="T76" fmla="*/ 119 w 145"/>
                <a:gd name="T77" fmla="*/ 354 h 508"/>
                <a:gd name="T78" fmla="*/ 120 w 145"/>
                <a:gd name="T79" fmla="*/ 323 h 508"/>
                <a:gd name="T80" fmla="*/ 122 w 145"/>
                <a:gd name="T81" fmla="*/ 288 h 508"/>
                <a:gd name="T82" fmla="*/ 122 w 145"/>
                <a:gd name="T83" fmla="*/ 288 h 508"/>
                <a:gd name="T84" fmla="*/ 125 w 145"/>
                <a:gd name="T85" fmla="*/ 261 h 508"/>
                <a:gd name="T86" fmla="*/ 128 w 145"/>
                <a:gd name="T87" fmla="*/ 239 h 508"/>
                <a:gd name="T88" fmla="*/ 134 w 145"/>
                <a:gd name="T89" fmla="*/ 190 h 508"/>
                <a:gd name="T90" fmla="*/ 137 w 145"/>
                <a:gd name="T91" fmla="*/ 159 h 508"/>
                <a:gd name="T92" fmla="*/ 139 w 145"/>
                <a:gd name="T93" fmla="*/ 119 h 508"/>
                <a:gd name="T94" fmla="*/ 143 w 145"/>
                <a:gd name="T95" fmla="*/ 67 h 508"/>
                <a:gd name="T96" fmla="*/ 145 w 145"/>
                <a:gd name="T97" fmla="*/ 0 h 508"/>
                <a:gd name="T98" fmla="*/ 103 w 145"/>
                <a:gd name="T99" fmla="*/ 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" h="508">
                  <a:moveTo>
                    <a:pt x="103" y="9"/>
                  </a:moveTo>
                  <a:lnTo>
                    <a:pt x="103" y="9"/>
                  </a:lnTo>
                  <a:lnTo>
                    <a:pt x="100" y="41"/>
                  </a:lnTo>
                  <a:lnTo>
                    <a:pt x="91" y="114"/>
                  </a:lnTo>
                  <a:lnTo>
                    <a:pt x="78" y="197"/>
                  </a:lnTo>
                  <a:lnTo>
                    <a:pt x="73" y="232"/>
                  </a:lnTo>
                  <a:lnTo>
                    <a:pt x="67" y="255"/>
                  </a:lnTo>
                  <a:lnTo>
                    <a:pt x="67" y="255"/>
                  </a:lnTo>
                  <a:lnTo>
                    <a:pt x="61" y="270"/>
                  </a:lnTo>
                  <a:lnTo>
                    <a:pt x="53" y="291"/>
                  </a:lnTo>
                  <a:lnTo>
                    <a:pt x="33" y="336"/>
                  </a:lnTo>
                  <a:lnTo>
                    <a:pt x="13" y="380"/>
                  </a:lnTo>
                  <a:lnTo>
                    <a:pt x="6" y="396"/>
                  </a:lnTo>
                  <a:lnTo>
                    <a:pt x="1" y="406"/>
                  </a:lnTo>
                  <a:lnTo>
                    <a:pt x="1" y="406"/>
                  </a:lnTo>
                  <a:lnTo>
                    <a:pt x="0" y="410"/>
                  </a:lnTo>
                  <a:lnTo>
                    <a:pt x="0" y="416"/>
                  </a:lnTo>
                  <a:lnTo>
                    <a:pt x="2" y="430"/>
                  </a:lnTo>
                  <a:lnTo>
                    <a:pt x="6" y="446"/>
                  </a:lnTo>
                  <a:lnTo>
                    <a:pt x="10" y="463"/>
                  </a:lnTo>
                  <a:lnTo>
                    <a:pt x="16" y="478"/>
                  </a:lnTo>
                  <a:lnTo>
                    <a:pt x="22" y="492"/>
                  </a:lnTo>
                  <a:lnTo>
                    <a:pt x="27" y="503"/>
                  </a:lnTo>
                  <a:lnTo>
                    <a:pt x="30" y="505"/>
                  </a:lnTo>
                  <a:lnTo>
                    <a:pt x="32" y="508"/>
                  </a:lnTo>
                  <a:lnTo>
                    <a:pt x="32" y="508"/>
                  </a:lnTo>
                  <a:lnTo>
                    <a:pt x="34" y="508"/>
                  </a:lnTo>
                  <a:lnTo>
                    <a:pt x="39" y="507"/>
                  </a:lnTo>
                  <a:lnTo>
                    <a:pt x="49" y="502"/>
                  </a:lnTo>
                  <a:lnTo>
                    <a:pt x="61" y="494"/>
                  </a:lnTo>
                  <a:lnTo>
                    <a:pt x="76" y="484"/>
                  </a:lnTo>
                  <a:lnTo>
                    <a:pt x="102" y="465"/>
                  </a:lnTo>
                  <a:lnTo>
                    <a:pt x="112" y="456"/>
                  </a:lnTo>
                  <a:lnTo>
                    <a:pt x="117" y="451"/>
                  </a:lnTo>
                  <a:lnTo>
                    <a:pt x="117" y="451"/>
                  </a:lnTo>
                  <a:lnTo>
                    <a:pt x="118" y="446"/>
                  </a:lnTo>
                  <a:lnTo>
                    <a:pt x="119" y="435"/>
                  </a:lnTo>
                  <a:lnTo>
                    <a:pt x="118" y="403"/>
                  </a:lnTo>
                  <a:lnTo>
                    <a:pt x="119" y="354"/>
                  </a:lnTo>
                  <a:lnTo>
                    <a:pt x="120" y="323"/>
                  </a:lnTo>
                  <a:lnTo>
                    <a:pt x="122" y="288"/>
                  </a:lnTo>
                  <a:lnTo>
                    <a:pt x="122" y="288"/>
                  </a:lnTo>
                  <a:lnTo>
                    <a:pt x="125" y="261"/>
                  </a:lnTo>
                  <a:lnTo>
                    <a:pt x="128" y="239"/>
                  </a:lnTo>
                  <a:lnTo>
                    <a:pt x="134" y="190"/>
                  </a:lnTo>
                  <a:lnTo>
                    <a:pt x="137" y="159"/>
                  </a:lnTo>
                  <a:lnTo>
                    <a:pt x="139" y="119"/>
                  </a:lnTo>
                  <a:lnTo>
                    <a:pt x="143" y="67"/>
                  </a:lnTo>
                  <a:lnTo>
                    <a:pt x="145" y="0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1" name="Freeform 79">
              <a:extLst>
                <a:ext uri="{FF2B5EF4-FFF2-40B4-BE49-F238E27FC236}">
                  <a16:creationId xmlns:a16="http://schemas.microsoft.com/office/drawing/2014/main" id="{706662C6-E13A-40CE-A9E0-FA07CD6AE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8325" y="2158258"/>
              <a:ext cx="1346200" cy="1443038"/>
            </a:xfrm>
            <a:custGeom>
              <a:avLst/>
              <a:gdLst>
                <a:gd name="T0" fmla="*/ 104 w 848"/>
                <a:gd name="T1" fmla="*/ 848 h 909"/>
                <a:gd name="T2" fmla="*/ 114 w 848"/>
                <a:gd name="T3" fmla="*/ 859 h 909"/>
                <a:gd name="T4" fmla="*/ 130 w 848"/>
                <a:gd name="T5" fmla="*/ 869 h 909"/>
                <a:gd name="T6" fmla="*/ 149 w 848"/>
                <a:gd name="T7" fmla="*/ 877 h 909"/>
                <a:gd name="T8" fmla="*/ 200 w 848"/>
                <a:gd name="T9" fmla="*/ 891 h 909"/>
                <a:gd name="T10" fmla="*/ 264 w 848"/>
                <a:gd name="T11" fmla="*/ 900 h 909"/>
                <a:gd name="T12" fmla="*/ 335 w 848"/>
                <a:gd name="T13" fmla="*/ 905 h 909"/>
                <a:gd name="T14" fmla="*/ 453 w 848"/>
                <a:gd name="T15" fmla="*/ 909 h 909"/>
                <a:gd name="T16" fmla="*/ 610 w 848"/>
                <a:gd name="T17" fmla="*/ 909 h 909"/>
                <a:gd name="T18" fmla="*/ 631 w 848"/>
                <a:gd name="T19" fmla="*/ 908 h 909"/>
                <a:gd name="T20" fmla="*/ 671 w 848"/>
                <a:gd name="T21" fmla="*/ 903 h 909"/>
                <a:gd name="T22" fmla="*/ 705 w 848"/>
                <a:gd name="T23" fmla="*/ 893 h 909"/>
                <a:gd name="T24" fmla="*/ 735 w 848"/>
                <a:gd name="T25" fmla="*/ 879 h 909"/>
                <a:gd name="T26" fmla="*/ 760 w 848"/>
                <a:gd name="T27" fmla="*/ 862 h 909"/>
                <a:gd name="T28" fmla="*/ 782 w 848"/>
                <a:gd name="T29" fmla="*/ 843 h 909"/>
                <a:gd name="T30" fmla="*/ 799 w 848"/>
                <a:gd name="T31" fmla="*/ 821 h 909"/>
                <a:gd name="T32" fmla="*/ 814 w 848"/>
                <a:gd name="T33" fmla="*/ 797 h 909"/>
                <a:gd name="T34" fmla="*/ 824 w 848"/>
                <a:gd name="T35" fmla="*/ 772 h 909"/>
                <a:gd name="T36" fmla="*/ 836 w 848"/>
                <a:gd name="T37" fmla="*/ 732 h 909"/>
                <a:gd name="T38" fmla="*/ 844 w 848"/>
                <a:gd name="T39" fmla="*/ 680 h 909"/>
                <a:gd name="T40" fmla="*/ 848 w 848"/>
                <a:gd name="T41" fmla="*/ 632 h 909"/>
                <a:gd name="T42" fmla="*/ 848 w 848"/>
                <a:gd name="T43" fmla="*/ 592 h 909"/>
                <a:gd name="T44" fmla="*/ 846 w 848"/>
                <a:gd name="T45" fmla="*/ 530 h 909"/>
                <a:gd name="T46" fmla="*/ 837 w 848"/>
                <a:gd name="T47" fmla="*/ 421 h 909"/>
                <a:gd name="T48" fmla="*/ 820 w 848"/>
                <a:gd name="T49" fmla="*/ 331 h 909"/>
                <a:gd name="T50" fmla="*/ 797 w 848"/>
                <a:gd name="T51" fmla="*/ 256 h 909"/>
                <a:gd name="T52" fmla="*/ 771 w 848"/>
                <a:gd name="T53" fmla="*/ 195 h 909"/>
                <a:gd name="T54" fmla="*/ 742 w 848"/>
                <a:gd name="T55" fmla="*/ 144 h 909"/>
                <a:gd name="T56" fmla="*/ 700 w 848"/>
                <a:gd name="T57" fmla="*/ 81 h 909"/>
                <a:gd name="T58" fmla="*/ 677 w 848"/>
                <a:gd name="T59" fmla="*/ 44 h 909"/>
                <a:gd name="T60" fmla="*/ 670 w 848"/>
                <a:gd name="T61" fmla="*/ 35 h 909"/>
                <a:gd name="T62" fmla="*/ 652 w 848"/>
                <a:gd name="T63" fmla="*/ 22 h 909"/>
                <a:gd name="T64" fmla="*/ 628 w 848"/>
                <a:gd name="T65" fmla="*/ 12 h 909"/>
                <a:gd name="T66" fmla="*/ 597 w 848"/>
                <a:gd name="T67" fmla="*/ 5 h 909"/>
                <a:gd name="T68" fmla="*/ 563 w 848"/>
                <a:gd name="T69" fmla="*/ 0 h 909"/>
                <a:gd name="T70" fmla="*/ 525 w 848"/>
                <a:gd name="T71" fmla="*/ 0 h 909"/>
                <a:gd name="T72" fmla="*/ 464 w 848"/>
                <a:gd name="T73" fmla="*/ 4 h 909"/>
                <a:gd name="T74" fmla="*/ 378 w 848"/>
                <a:gd name="T75" fmla="*/ 18 h 909"/>
                <a:gd name="T76" fmla="*/ 295 w 848"/>
                <a:gd name="T77" fmla="*/ 40 h 909"/>
                <a:gd name="T78" fmla="*/ 239 w 848"/>
                <a:gd name="T79" fmla="*/ 61 h 909"/>
                <a:gd name="T80" fmla="*/ 206 w 848"/>
                <a:gd name="T81" fmla="*/ 77 h 909"/>
                <a:gd name="T82" fmla="*/ 179 w 848"/>
                <a:gd name="T83" fmla="*/ 94 h 909"/>
                <a:gd name="T84" fmla="*/ 157 w 848"/>
                <a:gd name="T85" fmla="*/ 112 h 909"/>
                <a:gd name="T86" fmla="*/ 148 w 848"/>
                <a:gd name="T87" fmla="*/ 121 h 909"/>
                <a:gd name="T88" fmla="*/ 121 w 848"/>
                <a:gd name="T89" fmla="*/ 160 h 909"/>
                <a:gd name="T90" fmla="*/ 95 w 848"/>
                <a:gd name="T91" fmla="*/ 198 h 909"/>
                <a:gd name="T92" fmla="*/ 74 w 848"/>
                <a:gd name="T93" fmla="*/ 238 h 909"/>
                <a:gd name="T94" fmla="*/ 54 w 848"/>
                <a:gd name="T95" fmla="*/ 280 h 909"/>
                <a:gd name="T96" fmla="*/ 37 w 848"/>
                <a:gd name="T97" fmla="*/ 324 h 909"/>
                <a:gd name="T98" fmla="*/ 24 w 848"/>
                <a:gd name="T99" fmla="*/ 370 h 909"/>
                <a:gd name="T100" fmla="*/ 12 w 848"/>
                <a:gd name="T101" fmla="*/ 421 h 909"/>
                <a:gd name="T102" fmla="*/ 4 w 848"/>
                <a:gd name="T103" fmla="*/ 476 h 909"/>
                <a:gd name="T104" fmla="*/ 1 w 848"/>
                <a:gd name="T105" fmla="*/ 504 h 909"/>
                <a:gd name="T106" fmla="*/ 1 w 848"/>
                <a:gd name="T107" fmla="*/ 560 h 909"/>
                <a:gd name="T108" fmla="*/ 8 w 848"/>
                <a:gd name="T109" fmla="*/ 615 h 909"/>
                <a:gd name="T110" fmla="*/ 20 w 848"/>
                <a:gd name="T111" fmla="*/ 668 h 909"/>
                <a:gd name="T112" fmla="*/ 36 w 848"/>
                <a:gd name="T113" fmla="*/ 716 h 909"/>
                <a:gd name="T114" fmla="*/ 54 w 848"/>
                <a:gd name="T115" fmla="*/ 761 h 909"/>
                <a:gd name="T116" fmla="*/ 75 w 848"/>
                <a:gd name="T117" fmla="*/ 800 h 909"/>
                <a:gd name="T118" fmla="*/ 104 w 848"/>
                <a:gd name="T119" fmla="*/ 848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8" h="909">
                  <a:moveTo>
                    <a:pt x="104" y="848"/>
                  </a:moveTo>
                  <a:lnTo>
                    <a:pt x="104" y="848"/>
                  </a:lnTo>
                  <a:lnTo>
                    <a:pt x="109" y="853"/>
                  </a:lnTo>
                  <a:lnTo>
                    <a:pt x="114" y="859"/>
                  </a:lnTo>
                  <a:lnTo>
                    <a:pt x="122" y="865"/>
                  </a:lnTo>
                  <a:lnTo>
                    <a:pt x="130" y="869"/>
                  </a:lnTo>
                  <a:lnTo>
                    <a:pt x="139" y="874"/>
                  </a:lnTo>
                  <a:lnTo>
                    <a:pt x="149" y="877"/>
                  </a:lnTo>
                  <a:lnTo>
                    <a:pt x="173" y="885"/>
                  </a:lnTo>
                  <a:lnTo>
                    <a:pt x="200" y="891"/>
                  </a:lnTo>
                  <a:lnTo>
                    <a:pt x="231" y="895"/>
                  </a:lnTo>
                  <a:lnTo>
                    <a:pt x="264" y="900"/>
                  </a:lnTo>
                  <a:lnTo>
                    <a:pt x="299" y="903"/>
                  </a:lnTo>
                  <a:lnTo>
                    <a:pt x="335" y="905"/>
                  </a:lnTo>
                  <a:lnTo>
                    <a:pt x="373" y="907"/>
                  </a:lnTo>
                  <a:lnTo>
                    <a:pt x="453" y="909"/>
                  </a:lnTo>
                  <a:lnTo>
                    <a:pt x="532" y="909"/>
                  </a:lnTo>
                  <a:lnTo>
                    <a:pt x="610" y="909"/>
                  </a:lnTo>
                  <a:lnTo>
                    <a:pt x="610" y="909"/>
                  </a:lnTo>
                  <a:lnTo>
                    <a:pt x="631" y="908"/>
                  </a:lnTo>
                  <a:lnTo>
                    <a:pt x="652" y="905"/>
                  </a:lnTo>
                  <a:lnTo>
                    <a:pt x="671" y="903"/>
                  </a:lnTo>
                  <a:lnTo>
                    <a:pt x="689" y="899"/>
                  </a:lnTo>
                  <a:lnTo>
                    <a:pt x="705" y="893"/>
                  </a:lnTo>
                  <a:lnTo>
                    <a:pt x="721" y="887"/>
                  </a:lnTo>
                  <a:lnTo>
                    <a:pt x="735" y="879"/>
                  </a:lnTo>
                  <a:lnTo>
                    <a:pt x="748" y="871"/>
                  </a:lnTo>
                  <a:lnTo>
                    <a:pt x="760" y="862"/>
                  </a:lnTo>
                  <a:lnTo>
                    <a:pt x="772" y="853"/>
                  </a:lnTo>
                  <a:lnTo>
                    <a:pt x="782" y="843"/>
                  </a:lnTo>
                  <a:lnTo>
                    <a:pt x="791" y="832"/>
                  </a:lnTo>
                  <a:lnTo>
                    <a:pt x="799" y="821"/>
                  </a:lnTo>
                  <a:lnTo>
                    <a:pt x="807" y="809"/>
                  </a:lnTo>
                  <a:lnTo>
                    <a:pt x="814" y="797"/>
                  </a:lnTo>
                  <a:lnTo>
                    <a:pt x="819" y="784"/>
                  </a:lnTo>
                  <a:lnTo>
                    <a:pt x="824" y="772"/>
                  </a:lnTo>
                  <a:lnTo>
                    <a:pt x="828" y="759"/>
                  </a:lnTo>
                  <a:lnTo>
                    <a:pt x="836" y="732"/>
                  </a:lnTo>
                  <a:lnTo>
                    <a:pt x="841" y="706"/>
                  </a:lnTo>
                  <a:lnTo>
                    <a:pt x="844" y="680"/>
                  </a:lnTo>
                  <a:lnTo>
                    <a:pt x="846" y="655"/>
                  </a:lnTo>
                  <a:lnTo>
                    <a:pt x="848" y="632"/>
                  </a:lnTo>
                  <a:lnTo>
                    <a:pt x="848" y="592"/>
                  </a:lnTo>
                  <a:lnTo>
                    <a:pt x="848" y="592"/>
                  </a:lnTo>
                  <a:lnTo>
                    <a:pt x="848" y="560"/>
                  </a:lnTo>
                  <a:lnTo>
                    <a:pt x="846" y="530"/>
                  </a:lnTo>
                  <a:lnTo>
                    <a:pt x="843" y="472"/>
                  </a:lnTo>
                  <a:lnTo>
                    <a:pt x="837" y="421"/>
                  </a:lnTo>
                  <a:lnTo>
                    <a:pt x="829" y="374"/>
                  </a:lnTo>
                  <a:lnTo>
                    <a:pt x="820" y="331"/>
                  </a:lnTo>
                  <a:lnTo>
                    <a:pt x="809" y="291"/>
                  </a:lnTo>
                  <a:lnTo>
                    <a:pt x="797" y="256"/>
                  </a:lnTo>
                  <a:lnTo>
                    <a:pt x="784" y="223"/>
                  </a:lnTo>
                  <a:lnTo>
                    <a:pt x="771" y="195"/>
                  </a:lnTo>
                  <a:lnTo>
                    <a:pt x="756" y="168"/>
                  </a:lnTo>
                  <a:lnTo>
                    <a:pt x="742" y="144"/>
                  </a:lnTo>
                  <a:lnTo>
                    <a:pt x="728" y="121"/>
                  </a:lnTo>
                  <a:lnTo>
                    <a:pt x="700" y="81"/>
                  </a:lnTo>
                  <a:lnTo>
                    <a:pt x="688" y="63"/>
                  </a:lnTo>
                  <a:lnTo>
                    <a:pt x="677" y="44"/>
                  </a:lnTo>
                  <a:lnTo>
                    <a:pt x="677" y="44"/>
                  </a:lnTo>
                  <a:lnTo>
                    <a:pt x="670" y="35"/>
                  </a:lnTo>
                  <a:lnTo>
                    <a:pt x="662" y="29"/>
                  </a:lnTo>
                  <a:lnTo>
                    <a:pt x="652" y="22"/>
                  </a:lnTo>
                  <a:lnTo>
                    <a:pt x="640" y="16"/>
                  </a:lnTo>
                  <a:lnTo>
                    <a:pt x="628" y="12"/>
                  </a:lnTo>
                  <a:lnTo>
                    <a:pt x="613" y="7"/>
                  </a:lnTo>
                  <a:lnTo>
                    <a:pt x="597" y="5"/>
                  </a:lnTo>
                  <a:lnTo>
                    <a:pt x="582" y="3"/>
                  </a:lnTo>
                  <a:lnTo>
                    <a:pt x="563" y="0"/>
                  </a:lnTo>
                  <a:lnTo>
                    <a:pt x="545" y="0"/>
                  </a:lnTo>
                  <a:lnTo>
                    <a:pt x="525" y="0"/>
                  </a:lnTo>
                  <a:lnTo>
                    <a:pt x="506" y="0"/>
                  </a:lnTo>
                  <a:lnTo>
                    <a:pt x="464" y="4"/>
                  </a:lnTo>
                  <a:lnTo>
                    <a:pt x="421" y="9"/>
                  </a:lnTo>
                  <a:lnTo>
                    <a:pt x="378" y="18"/>
                  </a:lnTo>
                  <a:lnTo>
                    <a:pt x="336" y="29"/>
                  </a:lnTo>
                  <a:lnTo>
                    <a:pt x="295" y="40"/>
                  </a:lnTo>
                  <a:lnTo>
                    <a:pt x="257" y="54"/>
                  </a:lnTo>
                  <a:lnTo>
                    <a:pt x="239" y="61"/>
                  </a:lnTo>
                  <a:lnTo>
                    <a:pt x="222" y="69"/>
                  </a:lnTo>
                  <a:lnTo>
                    <a:pt x="206" y="77"/>
                  </a:lnTo>
                  <a:lnTo>
                    <a:pt x="192" y="85"/>
                  </a:lnTo>
                  <a:lnTo>
                    <a:pt x="179" y="94"/>
                  </a:lnTo>
                  <a:lnTo>
                    <a:pt x="167" y="103"/>
                  </a:lnTo>
                  <a:lnTo>
                    <a:pt x="157" y="112"/>
                  </a:lnTo>
                  <a:lnTo>
                    <a:pt x="148" y="121"/>
                  </a:lnTo>
                  <a:lnTo>
                    <a:pt x="148" y="121"/>
                  </a:lnTo>
                  <a:lnTo>
                    <a:pt x="135" y="141"/>
                  </a:lnTo>
                  <a:lnTo>
                    <a:pt x="121" y="160"/>
                  </a:lnTo>
                  <a:lnTo>
                    <a:pt x="107" y="178"/>
                  </a:lnTo>
                  <a:lnTo>
                    <a:pt x="95" y="198"/>
                  </a:lnTo>
                  <a:lnTo>
                    <a:pt x="84" y="218"/>
                  </a:lnTo>
                  <a:lnTo>
                    <a:pt x="74" y="238"/>
                  </a:lnTo>
                  <a:lnTo>
                    <a:pt x="63" y="258"/>
                  </a:lnTo>
                  <a:lnTo>
                    <a:pt x="54" y="280"/>
                  </a:lnTo>
                  <a:lnTo>
                    <a:pt x="45" y="301"/>
                  </a:lnTo>
                  <a:lnTo>
                    <a:pt x="37" y="324"/>
                  </a:lnTo>
                  <a:lnTo>
                    <a:pt x="31" y="347"/>
                  </a:lnTo>
                  <a:lnTo>
                    <a:pt x="24" y="370"/>
                  </a:lnTo>
                  <a:lnTo>
                    <a:pt x="18" y="395"/>
                  </a:lnTo>
                  <a:lnTo>
                    <a:pt x="12" y="421"/>
                  </a:lnTo>
                  <a:lnTo>
                    <a:pt x="8" y="448"/>
                  </a:lnTo>
                  <a:lnTo>
                    <a:pt x="4" y="476"/>
                  </a:lnTo>
                  <a:lnTo>
                    <a:pt x="4" y="476"/>
                  </a:lnTo>
                  <a:lnTo>
                    <a:pt x="1" y="504"/>
                  </a:lnTo>
                  <a:lnTo>
                    <a:pt x="0" y="532"/>
                  </a:lnTo>
                  <a:lnTo>
                    <a:pt x="1" y="560"/>
                  </a:lnTo>
                  <a:lnTo>
                    <a:pt x="4" y="588"/>
                  </a:lnTo>
                  <a:lnTo>
                    <a:pt x="8" y="615"/>
                  </a:lnTo>
                  <a:lnTo>
                    <a:pt x="14" y="642"/>
                  </a:lnTo>
                  <a:lnTo>
                    <a:pt x="20" y="668"/>
                  </a:lnTo>
                  <a:lnTo>
                    <a:pt x="28" y="693"/>
                  </a:lnTo>
                  <a:lnTo>
                    <a:pt x="36" y="716"/>
                  </a:lnTo>
                  <a:lnTo>
                    <a:pt x="45" y="739"/>
                  </a:lnTo>
                  <a:lnTo>
                    <a:pt x="54" y="761"/>
                  </a:lnTo>
                  <a:lnTo>
                    <a:pt x="64" y="781"/>
                  </a:lnTo>
                  <a:lnTo>
                    <a:pt x="75" y="800"/>
                  </a:lnTo>
                  <a:lnTo>
                    <a:pt x="85" y="817"/>
                  </a:lnTo>
                  <a:lnTo>
                    <a:pt x="104" y="848"/>
                  </a:lnTo>
                  <a:lnTo>
                    <a:pt x="104" y="848"/>
                  </a:lnTo>
                  <a:close/>
                </a:path>
              </a:pathLst>
            </a:custGeom>
            <a:solidFill>
              <a:srgbClr val="FFC89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2" name="Freeform 81">
              <a:extLst>
                <a:ext uri="{FF2B5EF4-FFF2-40B4-BE49-F238E27FC236}">
                  <a16:creationId xmlns:a16="http://schemas.microsoft.com/office/drawing/2014/main" id="{8EF97AB1-01E1-4254-B797-EF24C2C1E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3538" y="2704358"/>
              <a:ext cx="87313" cy="165100"/>
            </a:xfrm>
            <a:custGeom>
              <a:avLst/>
              <a:gdLst>
                <a:gd name="T0" fmla="*/ 55 w 55"/>
                <a:gd name="T1" fmla="*/ 50 h 104"/>
                <a:gd name="T2" fmla="*/ 55 w 55"/>
                <a:gd name="T3" fmla="*/ 50 h 104"/>
                <a:gd name="T4" fmla="*/ 55 w 55"/>
                <a:gd name="T5" fmla="*/ 61 h 104"/>
                <a:gd name="T6" fmla="*/ 54 w 55"/>
                <a:gd name="T7" fmla="*/ 70 h 104"/>
                <a:gd name="T8" fmla="*/ 52 w 55"/>
                <a:gd name="T9" fmla="*/ 79 h 104"/>
                <a:gd name="T10" fmla="*/ 49 w 55"/>
                <a:gd name="T11" fmla="*/ 87 h 104"/>
                <a:gd name="T12" fmla="*/ 45 w 55"/>
                <a:gd name="T13" fmla="*/ 94 h 104"/>
                <a:gd name="T14" fmla="*/ 41 w 55"/>
                <a:gd name="T15" fmla="*/ 100 h 104"/>
                <a:gd name="T16" fmla="*/ 36 w 55"/>
                <a:gd name="T17" fmla="*/ 103 h 104"/>
                <a:gd name="T18" fmla="*/ 31 w 55"/>
                <a:gd name="T19" fmla="*/ 104 h 104"/>
                <a:gd name="T20" fmla="*/ 31 w 55"/>
                <a:gd name="T21" fmla="*/ 104 h 104"/>
                <a:gd name="T22" fmla="*/ 25 w 55"/>
                <a:gd name="T23" fmla="*/ 103 h 104"/>
                <a:gd name="T24" fmla="*/ 20 w 55"/>
                <a:gd name="T25" fmla="*/ 101 h 104"/>
                <a:gd name="T26" fmla="*/ 15 w 55"/>
                <a:gd name="T27" fmla="*/ 96 h 104"/>
                <a:gd name="T28" fmla="*/ 10 w 55"/>
                <a:gd name="T29" fmla="*/ 90 h 104"/>
                <a:gd name="T30" fmla="*/ 7 w 55"/>
                <a:gd name="T31" fmla="*/ 83 h 104"/>
                <a:gd name="T32" fmla="*/ 3 w 55"/>
                <a:gd name="T33" fmla="*/ 74 h 104"/>
                <a:gd name="T34" fmla="*/ 1 w 55"/>
                <a:gd name="T35" fmla="*/ 64 h 104"/>
                <a:gd name="T36" fmla="*/ 0 w 55"/>
                <a:gd name="T37" fmla="*/ 53 h 104"/>
                <a:gd name="T38" fmla="*/ 0 w 55"/>
                <a:gd name="T39" fmla="*/ 53 h 104"/>
                <a:gd name="T40" fmla="*/ 0 w 55"/>
                <a:gd name="T41" fmla="*/ 43 h 104"/>
                <a:gd name="T42" fmla="*/ 1 w 55"/>
                <a:gd name="T43" fmla="*/ 33 h 104"/>
                <a:gd name="T44" fmla="*/ 3 w 55"/>
                <a:gd name="T45" fmla="*/ 24 h 104"/>
                <a:gd name="T46" fmla="*/ 7 w 55"/>
                <a:gd name="T47" fmla="*/ 16 h 104"/>
                <a:gd name="T48" fmla="*/ 10 w 55"/>
                <a:gd name="T49" fmla="*/ 9 h 104"/>
                <a:gd name="T50" fmla="*/ 15 w 55"/>
                <a:gd name="T51" fmla="*/ 5 h 104"/>
                <a:gd name="T52" fmla="*/ 19 w 55"/>
                <a:gd name="T53" fmla="*/ 1 h 104"/>
                <a:gd name="T54" fmla="*/ 25 w 55"/>
                <a:gd name="T55" fmla="*/ 0 h 104"/>
                <a:gd name="T56" fmla="*/ 25 w 55"/>
                <a:gd name="T57" fmla="*/ 0 h 104"/>
                <a:gd name="T58" fmla="*/ 31 w 55"/>
                <a:gd name="T59" fmla="*/ 0 h 104"/>
                <a:gd name="T60" fmla="*/ 36 w 55"/>
                <a:gd name="T61" fmla="*/ 4 h 104"/>
                <a:gd name="T62" fmla="*/ 41 w 55"/>
                <a:gd name="T63" fmla="*/ 8 h 104"/>
                <a:gd name="T64" fmla="*/ 45 w 55"/>
                <a:gd name="T65" fmla="*/ 14 h 104"/>
                <a:gd name="T66" fmla="*/ 49 w 55"/>
                <a:gd name="T67" fmla="*/ 22 h 104"/>
                <a:gd name="T68" fmla="*/ 52 w 55"/>
                <a:gd name="T69" fmla="*/ 31 h 104"/>
                <a:gd name="T70" fmla="*/ 54 w 55"/>
                <a:gd name="T71" fmla="*/ 40 h 104"/>
                <a:gd name="T72" fmla="*/ 55 w 55"/>
                <a:gd name="T73" fmla="*/ 50 h 104"/>
                <a:gd name="T74" fmla="*/ 55 w 55"/>
                <a:gd name="T75" fmla="*/ 5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104">
                  <a:moveTo>
                    <a:pt x="55" y="50"/>
                  </a:moveTo>
                  <a:lnTo>
                    <a:pt x="55" y="50"/>
                  </a:lnTo>
                  <a:lnTo>
                    <a:pt x="55" y="61"/>
                  </a:lnTo>
                  <a:lnTo>
                    <a:pt x="54" y="70"/>
                  </a:lnTo>
                  <a:lnTo>
                    <a:pt x="52" y="79"/>
                  </a:lnTo>
                  <a:lnTo>
                    <a:pt x="49" y="87"/>
                  </a:lnTo>
                  <a:lnTo>
                    <a:pt x="45" y="94"/>
                  </a:lnTo>
                  <a:lnTo>
                    <a:pt x="41" y="100"/>
                  </a:lnTo>
                  <a:lnTo>
                    <a:pt x="36" y="103"/>
                  </a:lnTo>
                  <a:lnTo>
                    <a:pt x="31" y="104"/>
                  </a:lnTo>
                  <a:lnTo>
                    <a:pt x="31" y="104"/>
                  </a:lnTo>
                  <a:lnTo>
                    <a:pt x="25" y="103"/>
                  </a:lnTo>
                  <a:lnTo>
                    <a:pt x="20" y="101"/>
                  </a:lnTo>
                  <a:lnTo>
                    <a:pt x="15" y="96"/>
                  </a:lnTo>
                  <a:lnTo>
                    <a:pt x="10" y="90"/>
                  </a:lnTo>
                  <a:lnTo>
                    <a:pt x="7" y="83"/>
                  </a:lnTo>
                  <a:lnTo>
                    <a:pt x="3" y="74"/>
                  </a:lnTo>
                  <a:lnTo>
                    <a:pt x="1" y="64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3"/>
                  </a:lnTo>
                  <a:lnTo>
                    <a:pt x="1" y="33"/>
                  </a:lnTo>
                  <a:lnTo>
                    <a:pt x="3" y="24"/>
                  </a:lnTo>
                  <a:lnTo>
                    <a:pt x="7" y="16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6" y="4"/>
                  </a:lnTo>
                  <a:lnTo>
                    <a:pt x="41" y="8"/>
                  </a:lnTo>
                  <a:lnTo>
                    <a:pt x="45" y="14"/>
                  </a:lnTo>
                  <a:lnTo>
                    <a:pt x="49" y="22"/>
                  </a:lnTo>
                  <a:lnTo>
                    <a:pt x="52" y="31"/>
                  </a:lnTo>
                  <a:lnTo>
                    <a:pt x="54" y="40"/>
                  </a:lnTo>
                  <a:lnTo>
                    <a:pt x="55" y="50"/>
                  </a:lnTo>
                  <a:lnTo>
                    <a:pt x="55" y="50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3" name="Freeform 83">
              <a:extLst>
                <a:ext uri="{FF2B5EF4-FFF2-40B4-BE49-F238E27FC236}">
                  <a16:creationId xmlns:a16="http://schemas.microsoft.com/office/drawing/2014/main" id="{5BBD023E-3344-419B-8A0C-3BBFE52C1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0163" y="3155208"/>
              <a:ext cx="420688" cy="185738"/>
            </a:xfrm>
            <a:custGeom>
              <a:avLst/>
              <a:gdLst>
                <a:gd name="T0" fmla="*/ 1 w 265"/>
                <a:gd name="T1" fmla="*/ 29 h 117"/>
                <a:gd name="T2" fmla="*/ 1 w 265"/>
                <a:gd name="T3" fmla="*/ 29 h 117"/>
                <a:gd name="T4" fmla="*/ 0 w 265"/>
                <a:gd name="T5" fmla="*/ 35 h 117"/>
                <a:gd name="T6" fmla="*/ 1 w 265"/>
                <a:gd name="T7" fmla="*/ 47 h 117"/>
                <a:gd name="T8" fmla="*/ 3 w 265"/>
                <a:gd name="T9" fmla="*/ 52 h 117"/>
                <a:gd name="T10" fmla="*/ 5 w 265"/>
                <a:gd name="T11" fmla="*/ 59 h 117"/>
                <a:gd name="T12" fmla="*/ 10 w 265"/>
                <a:gd name="T13" fmla="*/ 66 h 117"/>
                <a:gd name="T14" fmla="*/ 15 w 265"/>
                <a:gd name="T15" fmla="*/ 74 h 117"/>
                <a:gd name="T16" fmla="*/ 22 w 265"/>
                <a:gd name="T17" fmla="*/ 81 h 117"/>
                <a:gd name="T18" fmla="*/ 30 w 265"/>
                <a:gd name="T19" fmla="*/ 87 h 117"/>
                <a:gd name="T20" fmla="*/ 40 w 265"/>
                <a:gd name="T21" fmla="*/ 94 h 117"/>
                <a:gd name="T22" fmla="*/ 53 w 265"/>
                <a:gd name="T23" fmla="*/ 100 h 117"/>
                <a:gd name="T24" fmla="*/ 66 w 265"/>
                <a:gd name="T25" fmla="*/ 105 h 117"/>
                <a:gd name="T26" fmla="*/ 83 w 265"/>
                <a:gd name="T27" fmla="*/ 110 h 117"/>
                <a:gd name="T28" fmla="*/ 102 w 265"/>
                <a:gd name="T29" fmla="*/ 113 h 117"/>
                <a:gd name="T30" fmla="*/ 124 w 265"/>
                <a:gd name="T31" fmla="*/ 116 h 117"/>
                <a:gd name="T32" fmla="*/ 124 w 265"/>
                <a:gd name="T33" fmla="*/ 116 h 117"/>
                <a:gd name="T34" fmla="*/ 147 w 265"/>
                <a:gd name="T35" fmla="*/ 117 h 117"/>
                <a:gd name="T36" fmla="*/ 167 w 265"/>
                <a:gd name="T37" fmla="*/ 115 h 117"/>
                <a:gd name="T38" fmla="*/ 185 w 265"/>
                <a:gd name="T39" fmla="*/ 111 h 117"/>
                <a:gd name="T40" fmla="*/ 202 w 265"/>
                <a:gd name="T41" fmla="*/ 105 h 117"/>
                <a:gd name="T42" fmla="*/ 216 w 265"/>
                <a:gd name="T43" fmla="*/ 98 h 117"/>
                <a:gd name="T44" fmla="*/ 227 w 265"/>
                <a:gd name="T45" fmla="*/ 90 h 117"/>
                <a:gd name="T46" fmla="*/ 237 w 265"/>
                <a:gd name="T47" fmla="*/ 81 h 117"/>
                <a:gd name="T48" fmla="*/ 246 w 265"/>
                <a:gd name="T49" fmla="*/ 70 h 117"/>
                <a:gd name="T50" fmla="*/ 253 w 265"/>
                <a:gd name="T51" fmla="*/ 60 h 117"/>
                <a:gd name="T52" fmla="*/ 258 w 265"/>
                <a:gd name="T53" fmla="*/ 51 h 117"/>
                <a:gd name="T54" fmla="*/ 262 w 265"/>
                <a:gd name="T55" fmla="*/ 41 h 117"/>
                <a:gd name="T56" fmla="*/ 264 w 265"/>
                <a:gd name="T57" fmla="*/ 32 h 117"/>
                <a:gd name="T58" fmla="*/ 265 w 265"/>
                <a:gd name="T59" fmla="*/ 23 h 117"/>
                <a:gd name="T60" fmla="*/ 265 w 265"/>
                <a:gd name="T61" fmla="*/ 16 h 117"/>
                <a:gd name="T62" fmla="*/ 265 w 265"/>
                <a:gd name="T63" fmla="*/ 10 h 117"/>
                <a:gd name="T64" fmla="*/ 263 w 265"/>
                <a:gd name="T65" fmla="*/ 6 h 117"/>
                <a:gd name="T66" fmla="*/ 263 w 265"/>
                <a:gd name="T67" fmla="*/ 6 h 117"/>
                <a:gd name="T68" fmla="*/ 262 w 265"/>
                <a:gd name="T69" fmla="*/ 5 h 117"/>
                <a:gd name="T70" fmla="*/ 259 w 265"/>
                <a:gd name="T71" fmla="*/ 4 h 117"/>
                <a:gd name="T72" fmla="*/ 250 w 265"/>
                <a:gd name="T73" fmla="*/ 1 h 117"/>
                <a:gd name="T74" fmla="*/ 235 w 265"/>
                <a:gd name="T75" fmla="*/ 0 h 117"/>
                <a:gd name="T76" fmla="*/ 218 w 265"/>
                <a:gd name="T77" fmla="*/ 0 h 117"/>
                <a:gd name="T78" fmla="*/ 175 w 265"/>
                <a:gd name="T79" fmla="*/ 1 h 117"/>
                <a:gd name="T80" fmla="*/ 126 w 265"/>
                <a:gd name="T81" fmla="*/ 5 h 117"/>
                <a:gd name="T82" fmla="*/ 79 w 265"/>
                <a:gd name="T83" fmla="*/ 9 h 117"/>
                <a:gd name="T84" fmla="*/ 38 w 265"/>
                <a:gd name="T85" fmla="*/ 15 h 117"/>
                <a:gd name="T86" fmla="*/ 22 w 265"/>
                <a:gd name="T87" fmla="*/ 18 h 117"/>
                <a:gd name="T88" fmla="*/ 10 w 265"/>
                <a:gd name="T89" fmla="*/ 22 h 117"/>
                <a:gd name="T90" fmla="*/ 3 w 265"/>
                <a:gd name="T91" fmla="*/ 25 h 117"/>
                <a:gd name="T92" fmla="*/ 1 w 265"/>
                <a:gd name="T93" fmla="*/ 27 h 117"/>
                <a:gd name="T94" fmla="*/ 1 w 265"/>
                <a:gd name="T95" fmla="*/ 2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5" h="117">
                  <a:moveTo>
                    <a:pt x="1" y="29"/>
                  </a:moveTo>
                  <a:lnTo>
                    <a:pt x="1" y="29"/>
                  </a:lnTo>
                  <a:lnTo>
                    <a:pt x="0" y="35"/>
                  </a:lnTo>
                  <a:lnTo>
                    <a:pt x="1" y="47"/>
                  </a:lnTo>
                  <a:lnTo>
                    <a:pt x="3" y="52"/>
                  </a:lnTo>
                  <a:lnTo>
                    <a:pt x="5" y="59"/>
                  </a:lnTo>
                  <a:lnTo>
                    <a:pt x="10" y="66"/>
                  </a:lnTo>
                  <a:lnTo>
                    <a:pt x="15" y="74"/>
                  </a:lnTo>
                  <a:lnTo>
                    <a:pt x="22" y="81"/>
                  </a:lnTo>
                  <a:lnTo>
                    <a:pt x="30" y="87"/>
                  </a:lnTo>
                  <a:lnTo>
                    <a:pt x="40" y="94"/>
                  </a:lnTo>
                  <a:lnTo>
                    <a:pt x="53" y="100"/>
                  </a:lnTo>
                  <a:lnTo>
                    <a:pt x="66" y="105"/>
                  </a:lnTo>
                  <a:lnTo>
                    <a:pt x="83" y="110"/>
                  </a:lnTo>
                  <a:lnTo>
                    <a:pt x="102" y="113"/>
                  </a:lnTo>
                  <a:lnTo>
                    <a:pt x="124" y="116"/>
                  </a:lnTo>
                  <a:lnTo>
                    <a:pt x="124" y="116"/>
                  </a:lnTo>
                  <a:lnTo>
                    <a:pt x="147" y="117"/>
                  </a:lnTo>
                  <a:lnTo>
                    <a:pt x="167" y="115"/>
                  </a:lnTo>
                  <a:lnTo>
                    <a:pt x="185" y="111"/>
                  </a:lnTo>
                  <a:lnTo>
                    <a:pt x="202" y="105"/>
                  </a:lnTo>
                  <a:lnTo>
                    <a:pt x="216" y="98"/>
                  </a:lnTo>
                  <a:lnTo>
                    <a:pt x="227" y="90"/>
                  </a:lnTo>
                  <a:lnTo>
                    <a:pt x="237" y="81"/>
                  </a:lnTo>
                  <a:lnTo>
                    <a:pt x="246" y="70"/>
                  </a:lnTo>
                  <a:lnTo>
                    <a:pt x="253" y="60"/>
                  </a:lnTo>
                  <a:lnTo>
                    <a:pt x="258" y="51"/>
                  </a:lnTo>
                  <a:lnTo>
                    <a:pt x="262" y="41"/>
                  </a:lnTo>
                  <a:lnTo>
                    <a:pt x="264" y="32"/>
                  </a:lnTo>
                  <a:lnTo>
                    <a:pt x="265" y="23"/>
                  </a:lnTo>
                  <a:lnTo>
                    <a:pt x="265" y="16"/>
                  </a:lnTo>
                  <a:lnTo>
                    <a:pt x="265" y="10"/>
                  </a:lnTo>
                  <a:lnTo>
                    <a:pt x="263" y="6"/>
                  </a:lnTo>
                  <a:lnTo>
                    <a:pt x="263" y="6"/>
                  </a:lnTo>
                  <a:lnTo>
                    <a:pt x="262" y="5"/>
                  </a:lnTo>
                  <a:lnTo>
                    <a:pt x="259" y="4"/>
                  </a:lnTo>
                  <a:lnTo>
                    <a:pt x="250" y="1"/>
                  </a:lnTo>
                  <a:lnTo>
                    <a:pt x="235" y="0"/>
                  </a:lnTo>
                  <a:lnTo>
                    <a:pt x="218" y="0"/>
                  </a:lnTo>
                  <a:lnTo>
                    <a:pt x="175" y="1"/>
                  </a:lnTo>
                  <a:lnTo>
                    <a:pt x="126" y="5"/>
                  </a:lnTo>
                  <a:lnTo>
                    <a:pt x="79" y="9"/>
                  </a:lnTo>
                  <a:lnTo>
                    <a:pt x="38" y="15"/>
                  </a:lnTo>
                  <a:lnTo>
                    <a:pt x="22" y="18"/>
                  </a:lnTo>
                  <a:lnTo>
                    <a:pt x="10" y="22"/>
                  </a:lnTo>
                  <a:lnTo>
                    <a:pt x="3" y="25"/>
                  </a:lnTo>
                  <a:lnTo>
                    <a:pt x="1" y="27"/>
                  </a:lnTo>
                  <a:lnTo>
                    <a:pt x="1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4" name="Freeform 84">
              <a:extLst>
                <a:ext uri="{FF2B5EF4-FFF2-40B4-BE49-F238E27FC236}">
                  <a16:creationId xmlns:a16="http://schemas.microsoft.com/office/drawing/2014/main" id="{4B978F6A-AE7E-4BA8-94F3-96D4FE2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575" y="2805958"/>
              <a:ext cx="606425" cy="266700"/>
            </a:xfrm>
            <a:custGeom>
              <a:avLst/>
              <a:gdLst>
                <a:gd name="T0" fmla="*/ 0 w 382"/>
                <a:gd name="T1" fmla="*/ 168 h 168"/>
                <a:gd name="T2" fmla="*/ 0 w 382"/>
                <a:gd name="T3" fmla="*/ 168 h 168"/>
                <a:gd name="T4" fmla="*/ 38 w 382"/>
                <a:gd name="T5" fmla="*/ 166 h 168"/>
                <a:gd name="T6" fmla="*/ 129 w 382"/>
                <a:gd name="T7" fmla="*/ 158 h 168"/>
                <a:gd name="T8" fmla="*/ 182 w 382"/>
                <a:gd name="T9" fmla="*/ 152 h 168"/>
                <a:gd name="T10" fmla="*/ 234 w 382"/>
                <a:gd name="T11" fmla="*/ 147 h 168"/>
                <a:gd name="T12" fmla="*/ 280 w 382"/>
                <a:gd name="T13" fmla="*/ 141 h 168"/>
                <a:gd name="T14" fmla="*/ 317 w 382"/>
                <a:gd name="T15" fmla="*/ 134 h 168"/>
                <a:gd name="T16" fmla="*/ 317 w 382"/>
                <a:gd name="T17" fmla="*/ 134 h 168"/>
                <a:gd name="T18" fmla="*/ 323 w 382"/>
                <a:gd name="T19" fmla="*/ 133 h 168"/>
                <a:gd name="T20" fmla="*/ 330 w 382"/>
                <a:gd name="T21" fmla="*/ 130 h 168"/>
                <a:gd name="T22" fmla="*/ 343 w 382"/>
                <a:gd name="T23" fmla="*/ 124 h 168"/>
                <a:gd name="T24" fmla="*/ 354 w 382"/>
                <a:gd name="T25" fmla="*/ 115 h 168"/>
                <a:gd name="T26" fmla="*/ 363 w 382"/>
                <a:gd name="T27" fmla="*/ 106 h 168"/>
                <a:gd name="T28" fmla="*/ 370 w 382"/>
                <a:gd name="T29" fmla="*/ 95 h 168"/>
                <a:gd name="T30" fmla="*/ 375 w 382"/>
                <a:gd name="T31" fmla="*/ 83 h 168"/>
                <a:gd name="T32" fmla="*/ 380 w 382"/>
                <a:gd name="T33" fmla="*/ 71 h 168"/>
                <a:gd name="T34" fmla="*/ 382 w 382"/>
                <a:gd name="T35" fmla="*/ 58 h 168"/>
                <a:gd name="T36" fmla="*/ 382 w 382"/>
                <a:gd name="T37" fmla="*/ 47 h 168"/>
                <a:gd name="T38" fmla="*/ 380 w 382"/>
                <a:gd name="T39" fmla="*/ 36 h 168"/>
                <a:gd name="T40" fmla="*/ 377 w 382"/>
                <a:gd name="T41" fmla="*/ 26 h 168"/>
                <a:gd name="T42" fmla="*/ 371 w 382"/>
                <a:gd name="T43" fmla="*/ 17 h 168"/>
                <a:gd name="T44" fmla="*/ 367 w 382"/>
                <a:gd name="T45" fmla="*/ 12 h 168"/>
                <a:gd name="T46" fmla="*/ 363 w 382"/>
                <a:gd name="T47" fmla="*/ 9 h 168"/>
                <a:gd name="T48" fmla="*/ 358 w 382"/>
                <a:gd name="T49" fmla="*/ 5 h 168"/>
                <a:gd name="T50" fmla="*/ 354 w 382"/>
                <a:gd name="T51" fmla="*/ 3 h 168"/>
                <a:gd name="T52" fmla="*/ 348 w 382"/>
                <a:gd name="T53" fmla="*/ 2 h 168"/>
                <a:gd name="T54" fmla="*/ 341 w 382"/>
                <a:gd name="T55" fmla="*/ 1 h 168"/>
                <a:gd name="T56" fmla="*/ 336 w 382"/>
                <a:gd name="T57" fmla="*/ 0 h 168"/>
                <a:gd name="T58" fmla="*/ 328 w 382"/>
                <a:gd name="T59" fmla="*/ 1 h 168"/>
                <a:gd name="T60" fmla="*/ 328 w 382"/>
                <a:gd name="T61" fmla="*/ 1 h 168"/>
                <a:gd name="T62" fmla="*/ 275 w 382"/>
                <a:gd name="T63" fmla="*/ 5 h 168"/>
                <a:gd name="T64" fmla="*/ 233 w 382"/>
                <a:gd name="T65" fmla="*/ 11 h 168"/>
                <a:gd name="T66" fmla="*/ 198 w 382"/>
                <a:gd name="T67" fmla="*/ 17 h 168"/>
                <a:gd name="T68" fmla="*/ 0 w 382"/>
                <a:gd name="T6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2" h="168">
                  <a:moveTo>
                    <a:pt x="0" y="168"/>
                  </a:moveTo>
                  <a:lnTo>
                    <a:pt x="0" y="168"/>
                  </a:lnTo>
                  <a:lnTo>
                    <a:pt x="38" y="166"/>
                  </a:lnTo>
                  <a:lnTo>
                    <a:pt x="129" y="158"/>
                  </a:lnTo>
                  <a:lnTo>
                    <a:pt x="182" y="152"/>
                  </a:lnTo>
                  <a:lnTo>
                    <a:pt x="234" y="147"/>
                  </a:lnTo>
                  <a:lnTo>
                    <a:pt x="280" y="141"/>
                  </a:lnTo>
                  <a:lnTo>
                    <a:pt x="317" y="134"/>
                  </a:lnTo>
                  <a:lnTo>
                    <a:pt x="317" y="134"/>
                  </a:lnTo>
                  <a:lnTo>
                    <a:pt x="323" y="133"/>
                  </a:lnTo>
                  <a:lnTo>
                    <a:pt x="330" y="130"/>
                  </a:lnTo>
                  <a:lnTo>
                    <a:pt x="343" y="124"/>
                  </a:lnTo>
                  <a:lnTo>
                    <a:pt x="354" y="115"/>
                  </a:lnTo>
                  <a:lnTo>
                    <a:pt x="363" y="106"/>
                  </a:lnTo>
                  <a:lnTo>
                    <a:pt x="370" y="95"/>
                  </a:lnTo>
                  <a:lnTo>
                    <a:pt x="375" y="83"/>
                  </a:lnTo>
                  <a:lnTo>
                    <a:pt x="380" y="71"/>
                  </a:lnTo>
                  <a:lnTo>
                    <a:pt x="382" y="58"/>
                  </a:lnTo>
                  <a:lnTo>
                    <a:pt x="382" y="47"/>
                  </a:lnTo>
                  <a:lnTo>
                    <a:pt x="380" y="36"/>
                  </a:lnTo>
                  <a:lnTo>
                    <a:pt x="377" y="26"/>
                  </a:lnTo>
                  <a:lnTo>
                    <a:pt x="371" y="17"/>
                  </a:lnTo>
                  <a:lnTo>
                    <a:pt x="367" y="12"/>
                  </a:lnTo>
                  <a:lnTo>
                    <a:pt x="363" y="9"/>
                  </a:lnTo>
                  <a:lnTo>
                    <a:pt x="358" y="5"/>
                  </a:lnTo>
                  <a:lnTo>
                    <a:pt x="354" y="3"/>
                  </a:lnTo>
                  <a:lnTo>
                    <a:pt x="348" y="2"/>
                  </a:lnTo>
                  <a:lnTo>
                    <a:pt x="341" y="1"/>
                  </a:lnTo>
                  <a:lnTo>
                    <a:pt x="336" y="0"/>
                  </a:lnTo>
                  <a:lnTo>
                    <a:pt x="328" y="1"/>
                  </a:lnTo>
                  <a:lnTo>
                    <a:pt x="328" y="1"/>
                  </a:lnTo>
                  <a:lnTo>
                    <a:pt x="275" y="5"/>
                  </a:lnTo>
                  <a:lnTo>
                    <a:pt x="233" y="11"/>
                  </a:lnTo>
                  <a:lnTo>
                    <a:pt x="198" y="17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5" name="Freeform 85">
              <a:extLst>
                <a:ext uri="{FF2B5EF4-FFF2-40B4-BE49-F238E27FC236}">
                  <a16:creationId xmlns:a16="http://schemas.microsoft.com/office/drawing/2014/main" id="{D4A02590-5E97-471F-937B-B4B33538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438" y="4593483"/>
              <a:ext cx="1565275" cy="1022350"/>
            </a:xfrm>
            <a:custGeom>
              <a:avLst/>
              <a:gdLst>
                <a:gd name="T0" fmla="*/ 0 w 986"/>
                <a:gd name="T1" fmla="*/ 12 h 644"/>
                <a:gd name="T2" fmla="*/ 2 w 986"/>
                <a:gd name="T3" fmla="*/ 95 h 644"/>
                <a:gd name="T4" fmla="*/ 10 w 986"/>
                <a:gd name="T5" fmla="*/ 275 h 644"/>
                <a:gd name="T6" fmla="*/ 11 w 986"/>
                <a:gd name="T7" fmla="*/ 330 h 644"/>
                <a:gd name="T8" fmla="*/ 5 w 986"/>
                <a:gd name="T9" fmla="*/ 497 h 644"/>
                <a:gd name="T10" fmla="*/ 132 w 986"/>
                <a:gd name="T11" fmla="*/ 644 h 644"/>
                <a:gd name="T12" fmla="*/ 136 w 986"/>
                <a:gd name="T13" fmla="*/ 514 h 644"/>
                <a:gd name="T14" fmla="*/ 140 w 986"/>
                <a:gd name="T15" fmla="*/ 358 h 644"/>
                <a:gd name="T16" fmla="*/ 143 w 986"/>
                <a:gd name="T17" fmla="*/ 291 h 644"/>
                <a:gd name="T18" fmla="*/ 149 w 986"/>
                <a:gd name="T19" fmla="*/ 233 h 644"/>
                <a:gd name="T20" fmla="*/ 159 w 986"/>
                <a:gd name="T21" fmla="*/ 195 h 644"/>
                <a:gd name="T22" fmla="*/ 168 w 986"/>
                <a:gd name="T23" fmla="*/ 175 h 644"/>
                <a:gd name="T24" fmla="*/ 173 w 986"/>
                <a:gd name="T25" fmla="*/ 167 h 644"/>
                <a:gd name="T26" fmla="*/ 185 w 986"/>
                <a:gd name="T27" fmla="*/ 161 h 644"/>
                <a:gd name="T28" fmla="*/ 205 w 986"/>
                <a:gd name="T29" fmla="*/ 157 h 644"/>
                <a:gd name="T30" fmla="*/ 272 w 986"/>
                <a:gd name="T31" fmla="*/ 150 h 644"/>
                <a:gd name="T32" fmla="*/ 360 w 986"/>
                <a:gd name="T33" fmla="*/ 147 h 644"/>
                <a:gd name="T34" fmla="*/ 460 w 986"/>
                <a:gd name="T35" fmla="*/ 147 h 644"/>
                <a:gd name="T36" fmla="*/ 646 w 986"/>
                <a:gd name="T37" fmla="*/ 155 h 644"/>
                <a:gd name="T38" fmla="*/ 712 w 986"/>
                <a:gd name="T39" fmla="*/ 161 h 644"/>
                <a:gd name="T40" fmla="*/ 739 w 986"/>
                <a:gd name="T41" fmla="*/ 166 h 644"/>
                <a:gd name="T42" fmla="*/ 742 w 986"/>
                <a:gd name="T43" fmla="*/ 167 h 644"/>
                <a:gd name="T44" fmla="*/ 750 w 986"/>
                <a:gd name="T45" fmla="*/ 178 h 644"/>
                <a:gd name="T46" fmla="*/ 773 w 986"/>
                <a:gd name="T47" fmla="*/ 237 h 644"/>
                <a:gd name="T48" fmla="*/ 808 w 986"/>
                <a:gd name="T49" fmla="*/ 343 h 644"/>
                <a:gd name="T50" fmla="*/ 986 w 986"/>
                <a:gd name="T51" fmla="*/ 386 h 644"/>
                <a:gd name="T52" fmla="*/ 982 w 986"/>
                <a:gd name="T53" fmla="*/ 371 h 644"/>
                <a:gd name="T54" fmla="*/ 959 w 986"/>
                <a:gd name="T55" fmla="*/ 274 h 644"/>
                <a:gd name="T56" fmla="*/ 937 w 986"/>
                <a:gd name="T57" fmla="*/ 209 h 644"/>
                <a:gd name="T58" fmla="*/ 911 w 986"/>
                <a:gd name="T59" fmla="*/ 141 h 644"/>
                <a:gd name="T60" fmla="*/ 887 w 986"/>
                <a:gd name="T61" fmla="*/ 94 h 644"/>
                <a:gd name="T62" fmla="*/ 870 w 986"/>
                <a:gd name="T63" fmla="*/ 66 h 644"/>
                <a:gd name="T64" fmla="*/ 851 w 986"/>
                <a:gd name="T65" fmla="*/ 43 h 644"/>
                <a:gd name="T66" fmla="*/ 832 w 986"/>
                <a:gd name="T67" fmla="*/ 24 h 644"/>
                <a:gd name="T68" fmla="*/ 810 w 986"/>
                <a:gd name="T69" fmla="*/ 13 h 644"/>
                <a:gd name="T70" fmla="*/ 799 w 986"/>
                <a:gd name="T71" fmla="*/ 8 h 644"/>
                <a:gd name="T72" fmla="*/ 747 w 986"/>
                <a:gd name="T73" fmla="*/ 2 h 644"/>
                <a:gd name="T74" fmla="*/ 682 w 986"/>
                <a:gd name="T75" fmla="*/ 0 h 644"/>
                <a:gd name="T76" fmla="*/ 603 w 986"/>
                <a:gd name="T77" fmla="*/ 3 h 644"/>
                <a:gd name="T78" fmla="*/ 405 w 986"/>
                <a:gd name="T79" fmla="*/ 13 h 644"/>
                <a:gd name="T80" fmla="*/ 284 w 986"/>
                <a:gd name="T81" fmla="*/ 16 h 644"/>
                <a:gd name="T82" fmla="*/ 149 w 986"/>
                <a:gd name="T83" fmla="*/ 16 h 644"/>
                <a:gd name="T84" fmla="*/ 0 w 986"/>
                <a:gd name="T85" fmla="*/ 12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6" h="644">
                  <a:moveTo>
                    <a:pt x="0" y="12"/>
                  </a:moveTo>
                  <a:lnTo>
                    <a:pt x="0" y="12"/>
                  </a:lnTo>
                  <a:lnTo>
                    <a:pt x="0" y="51"/>
                  </a:lnTo>
                  <a:lnTo>
                    <a:pt x="2" y="95"/>
                  </a:lnTo>
                  <a:lnTo>
                    <a:pt x="7" y="190"/>
                  </a:lnTo>
                  <a:lnTo>
                    <a:pt x="10" y="275"/>
                  </a:lnTo>
                  <a:lnTo>
                    <a:pt x="11" y="308"/>
                  </a:lnTo>
                  <a:lnTo>
                    <a:pt x="11" y="330"/>
                  </a:lnTo>
                  <a:lnTo>
                    <a:pt x="11" y="330"/>
                  </a:lnTo>
                  <a:lnTo>
                    <a:pt x="5" y="497"/>
                  </a:lnTo>
                  <a:lnTo>
                    <a:pt x="0" y="634"/>
                  </a:lnTo>
                  <a:lnTo>
                    <a:pt x="132" y="644"/>
                  </a:lnTo>
                  <a:lnTo>
                    <a:pt x="132" y="644"/>
                  </a:lnTo>
                  <a:lnTo>
                    <a:pt x="136" y="514"/>
                  </a:lnTo>
                  <a:lnTo>
                    <a:pt x="140" y="358"/>
                  </a:lnTo>
                  <a:lnTo>
                    <a:pt x="140" y="358"/>
                  </a:lnTo>
                  <a:lnTo>
                    <a:pt x="142" y="318"/>
                  </a:lnTo>
                  <a:lnTo>
                    <a:pt x="143" y="291"/>
                  </a:lnTo>
                  <a:lnTo>
                    <a:pt x="146" y="262"/>
                  </a:lnTo>
                  <a:lnTo>
                    <a:pt x="149" y="233"/>
                  </a:lnTo>
                  <a:lnTo>
                    <a:pt x="155" y="206"/>
                  </a:lnTo>
                  <a:lnTo>
                    <a:pt x="159" y="195"/>
                  </a:lnTo>
                  <a:lnTo>
                    <a:pt x="163" y="184"/>
                  </a:lnTo>
                  <a:lnTo>
                    <a:pt x="168" y="175"/>
                  </a:lnTo>
                  <a:lnTo>
                    <a:pt x="173" y="167"/>
                  </a:lnTo>
                  <a:lnTo>
                    <a:pt x="173" y="167"/>
                  </a:lnTo>
                  <a:lnTo>
                    <a:pt x="178" y="164"/>
                  </a:lnTo>
                  <a:lnTo>
                    <a:pt x="185" y="161"/>
                  </a:lnTo>
                  <a:lnTo>
                    <a:pt x="194" y="159"/>
                  </a:lnTo>
                  <a:lnTo>
                    <a:pt x="205" y="157"/>
                  </a:lnTo>
                  <a:lnTo>
                    <a:pt x="234" y="153"/>
                  </a:lnTo>
                  <a:lnTo>
                    <a:pt x="272" y="150"/>
                  </a:lnTo>
                  <a:lnTo>
                    <a:pt x="314" y="149"/>
                  </a:lnTo>
                  <a:lnTo>
                    <a:pt x="360" y="147"/>
                  </a:lnTo>
                  <a:lnTo>
                    <a:pt x="409" y="147"/>
                  </a:lnTo>
                  <a:lnTo>
                    <a:pt x="460" y="147"/>
                  </a:lnTo>
                  <a:lnTo>
                    <a:pt x="559" y="151"/>
                  </a:lnTo>
                  <a:lnTo>
                    <a:pt x="646" y="155"/>
                  </a:lnTo>
                  <a:lnTo>
                    <a:pt x="682" y="158"/>
                  </a:lnTo>
                  <a:lnTo>
                    <a:pt x="712" y="161"/>
                  </a:lnTo>
                  <a:lnTo>
                    <a:pt x="732" y="164"/>
                  </a:lnTo>
                  <a:lnTo>
                    <a:pt x="739" y="166"/>
                  </a:lnTo>
                  <a:lnTo>
                    <a:pt x="742" y="167"/>
                  </a:lnTo>
                  <a:lnTo>
                    <a:pt x="742" y="167"/>
                  </a:lnTo>
                  <a:lnTo>
                    <a:pt x="746" y="171"/>
                  </a:lnTo>
                  <a:lnTo>
                    <a:pt x="750" y="178"/>
                  </a:lnTo>
                  <a:lnTo>
                    <a:pt x="761" y="203"/>
                  </a:lnTo>
                  <a:lnTo>
                    <a:pt x="773" y="237"/>
                  </a:lnTo>
                  <a:lnTo>
                    <a:pt x="785" y="274"/>
                  </a:lnTo>
                  <a:lnTo>
                    <a:pt x="808" y="343"/>
                  </a:lnTo>
                  <a:lnTo>
                    <a:pt x="817" y="374"/>
                  </a:lnTo>
                  <a:lnTo>
                    <a:pt x="986" y="386"/>
                  </a:lnTo>
                  <a:lnTo>
                    <a:pt x="986" y="386"/>
                  </a:lnTo>
                  <a:lnTo>
                    <a:pt x="982" y="371"/>
                  </a:lnTo>
                  <a:lnTo>
                    <a:pt x="973" y="332"/>
                  </a:lnTo>
                  <a:lnTo>
                    <a:pt x="959" y="274"/>
                  </a:lnTo>
                  <a:lnTo>
                    <a:pt x="948" y="243"/>
                  </a:lnTo>
                  <a:lnTo>
                    <a:pt x="937" y="209"/>
                  </a:lnTo>
                  <a:lnTo>
                    <a:pt x="925" y="175"/>
                  </a:lnTo>
                  <a:lnTo>
                    <a:pt x="911" y="141"/>
                  </a:lnTo>
                  <a:lnTo>
                    <a:pt x="896" y="109"/>
                  </a:lnTo>
                  <a:lnTo>
                    <a:pt x="887" y="94"/>
                  </a:lnTo>
                  <a:lnTo>
                    <a:pt x="879" y="80"/>
                  </a:lnTo>
                  <a:lnTo>
                    <a:pt x="870" y="66"/>
                  </a:lnTo>
                  <a:lnTo>
                    <a:pt x="861" y="55"/>
                  </a:lnTo>
                  <a:lnTo>
                    <a:pt x="851" y="43"/>
                  </a:lnTo>
                  <a:lnTo>
                    <a:pt x="842" y="33"/>
                  </a:lnTo>
                  <a:lnTo>
                    <a:pt x="832" y="24"/>
                  </a:lnTo>
                  <a:lnTo>
                    <a:pt x="820" y="17"/>
                  </a:lnTo>
                  <a:lnTo>
                    <a:pt x="810" y="13"/>
                  </a:lnTo>
                  <a:lnTo>
                    <a:pt x="799" y="8"/>
                  </a:lnTo>
                  <a:lnTo>
                    <a:pt x="799" y="8"/>
                  </a:lnTo>
                  <a:lnTo>
                    <a:pt x="775" y="4"/>
                  </a:lnTo>
                  <a:lnTo>
                    <a:pt x="747" y="2"/>
                  </a:lnTo>
                  <a:lnTo>
                    <a:pt x="716" y="0"/>
                  </a:lnTo>
                  <a:lnTo>
                    <a:pt x="682" y="0"/>
                  </a:lnTo>
                  <a:lnTo>
                    <a:pt x="645" y="2"/>
                  </a:lnTo>
                  <a:lnTo>
                    <a:pt x="603" y="3"/>
                  </a:lnTo>
                  <a:lnTo>
                    <a:pt x="512" y="8"/>
                  </a:lnTo>
                  <a:lnTo>
                    <a:pt x="405" y="13"/>
                  </a:lnTo>
                  <a:lnTo>
                    <a:pt x="346" y="15"/>
                  </a:lnTo>
                  <a:lnTo>
                    <a:pt x="284" y="16"/>
                  </a:lnTo>
                  <a:lnTo>
                    <a:pt x="218" y="17"/>
                  </a:lnTo>
                  <a:lnTo>
                    <a:pt x="149" y="16"/>
                  </a:lnTo>
                  <a:lnTo>
                    <a:pt x="76" y="15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6" name="Freeform 86">
              <a:extLst>
                <a:ext uri="{FF2B5EF4-FFF2-40B4-BE49-F238E27FC236}">
                  <a16:creationId xmlns:a16="http://schemas.microsoft.com/office/drawing/2014/main" id="{4CABFA7C-3453-43CA-9791-CE6227967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8975" y="5104658"/>
              <a:ext cx="346075" cy="171450"/>
            </a:xfrm>
            <a:custGeom>
              <a:avLst/>
              <a:gdLst>
                <a:gd name="T0" fmla="*/ 113 w 218"/>
                <a:gd name="T1" fmla="*/ 106 h 108"/>
                <a:gd name="T2" fmla="*/ 113 w 218"/>
                <a:gd name="T3" fmla="*/ 106 h 108"/>
                <a:gd name="T4" fmla="*/ 90 w 218"/>
                <a:gd name="T5" fmla="*/ 107 h 108"/>
                <a:gd name="T6" fmla="*/ 68 w 218"/>
                <a:gd name="T7" fmla="*/ 108 h 108"/>
                <a:gd name="T8" fmla="*/ 47 w 218"/>
                <a:gd name="T9" fmla="*/ 107 h 108"/>
                <a:gd name="T10" fmla="*/ 37 w 218"/>
                <a:gd name="T11" fmla="*/ 107 h 108"/>
                <a:gd name="T12" fmla="*/ 29 w 218"/>
                <a:gd name="T13" fmla="*/ 105 h 108"/>
                <a:gd name="T14" fmla="*/ 21 w 218"/>
                <a:gd name="T15" fmla="*/ 103 h 108"/>
                <a:gd name="T16" fmla="*/ 15 w 218"/>
                <a:gd name="T17" fmla="*/ 99 h 108"/>
                <a:gd name="T18" fmla="*/ 9 w 218"/>
                <a:gd name="T19" fmla="*/ 95 h 108"/>
                <a:gd name="T20" fmla="*/ 4 w 218"/>
                <a:gd name="T21" fmla="*/ 90 h 108"/>
                <a:gd name="T22" fmla="*/ 2 w 218"/>
                <a:gd name="T23" fmla="*/ 83 h 108"/>
                <a:gd name="T24" fmla="*/ 0 w 218"/>
                <a:gd name="T25" fmla="*/ 76 h 108"/>
                <a:gd name="T26" fmla="*/ 1 w 218"/>
                <a:gd name="T27" fmla="*/ 68 h 108"/>
                <a:gd name="T28" fmla="*/ 3 w 218"/>
                <a:gd name="T29" fmla="*/ 56 h 108"/>
                <a:gd name="T30" fmla="*/ 3 w 218"/>
                <a:gd name="T31" fmla="*/ 56 h 108"/>
                <a:gd name="T32" fmla="*/ 5 w 218"/>
                <a:gd name="T33" fmla="*/ 51 h 108"/>
                <a:gd name="T34" fmla="*/ 9 w 218"/>
                <a:gd name="T35" fmla="*/ 45 h 108"/>
                <a:gd name="T36" fmla="*/ 12 w 218"/>
                <a:gd name="T37" fmla="*/ 39 h 108"/>
                <a:gd name="T38" fmla="*/ 17 w 218"/>
                <a:gd name="T39" fmla="*/ 34 h 108"/>
                <a:gd name="T40" fmla="*/ 27 w 218"/>
                <a:gd name="T41" fmla="*/ 23 h 108"/>
                <a:gd name="T42" fmla="*/ 41 w 218"/>
                <a:gd name="T43" fmla="*/ 14 h 108"/>
                <a:gd name="T44" fmla="*/ 56 w 218"/>
                <a:gd name="T45" fmla="*/ 8 h 108"/>
                <a:gd name="T46" fmla="*/ 73 w 218"/>
                <a:gd name="T47" fmla="*/ 2 h 108"/>
                <a:gd name="T48" fmla="*/ 84 w 218"/>
                <a:gd name="T49" fmla="*/ 1 h 108"/>
                <a:gd name="T50" fmla="*/ 94 w 218"/>
                <a:gd name="T51" fmla="*/ 0 h 108"/>
                <a:gd name="T52" fmla="*/ 104 w 218"/>
                <a:gd name="T53" fmla="*/ 0 h 108"/>
                <a:gd name="T54" fmla="*/ 115 w 218"/>
                <a:gd name="T55" fmla="*/ 0 h 108"/>
                <a:gd name="T56" fmla="*/ 115 w 218"/>
                <a:gd name="T57" fmla="*/ 0 h 108"/>
                <a:gd name="T58" fmla="*/ 137 w 218"/>
                <a:gd name="T59" fmla="*/ 2 h 108"/>
                <a:gd name="T60" fmla="*/ 156 w 218"/>
                <a:gd name="T61" fmla="*/ 8 h 108"/>
                <a:gd name="T62" fmla="*/ 174 w 218"/>
                <a:gd name="T63" fmla="*/ 14 h 108"/>
                <a:gd name="T64" fmla="*/ 182 w 218"/>
                <a:gd name="T65" fmla="*/ 18 h 108"/>
                <a:gd name="T66" fmla="*/ 190 w 218"/>
                <a:gd name="T67" fmla="*/ 22 h 108"/>
                <a:gd name="T68" fmla="*/ 197 w 218"/>
                <a:gd name="T69" fmla="*/ 28 h 108"/>
                <a:gd name="T70" fmla="*/ 202 w 218"/>
                <a:gd name="T71" fmla="*/ 33 h 108"/>
                <a:gd name="T72" fmla="*/ 208 w 218"/>
                <a:gd name="T73" fmla="*/ 38 h 108"/>
                <a:gd name="T74" fmla="*/ 211 w 218"/>
                <a:gd name="T75" fmla="*/ 44 h 108"/>
                <a:gd name="T76" fmla="*/ 215 w 218"/>
                <a:gd name="T77" fmla="*/ 51 h 108"/>
                <a:gd name="T78" fmla="*/ 217 w 218"/>
                <a:gd name="T79" fmla="*/ 56 h 108"/>
                <a:gd name="T80" fmla="*/ 218 w 218"/>
                <a:gd name="T81" fmla="*/ 63 h 108"/>
                <a:gd name="T82" fmla="*/ 218 w 218"/>
                <a:gd name="T83" fmla="*/ 70 h 108"/>
                <a:gd name="T84" fmla="*/ 218 w 218"/>
                <a:gd name="T85" fmla="*/ 70 h 108"/>
                <a:gd name="T86" fmla="*/ 218 w 218"/>
                <a:gd name="T87" fmla="*/ 76 h 108"/>
                <a:gd name="T88" fmla="*/ 217 w 218"/>
                <a:gd name="T89" fmla="*/ 81 h 108"/>
                <a:gd name="T90" fmla="*/ 215 w 218"/>
                <a:gd name="T91" fmla="*/ 86 h 108"/>
                <a:gd name="T92" fmla="*/ 213 w 218"/>
                <a:gd name="T93" fmla="*/ 89 h 108"/>
                <a:gd name="T94" fmla="*/ 208 w 218"/>
                <a:gd name="T95" fmla="*/ 92 h 108"/>
                <a:gd name="T96" fmla="*/ 205 w 218"/>
                <a:gd name="T97" fmla="*/ 95 h 108"/>
                <a:gd name="T98" fmla="*/ 199 w 218"/>
                <a:gd name="T99" fmla="*/ 97 h 108"/>
                <a:gd name="T100" fmla="*/ 193 w 218"/>
                <a:gd name="T101" fmla="*/ 99 h 108"/>
                <a:gd name="T102" fmla="*/ 180 w 218"/>
                <a:gd name="T103" fmla="*/ 102 h 108"/>
                <a:gd name="T104" fmla="*/ 162 w 218"/>
                <a:gd name="T105" fmla="*/ 104 h 108"/>
                <a:gd name="T106" fmla="*/ 113 w 218"/>
                <a:gd name="T107" fmla="*/ 106 h 108"/>
                <a:gd name="T108" fmla="*/ 113 w 218"/>
                <a:gd name="T109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08">
                  <a:moveTo>
                    <a:pt x="113" y="106"/>
                  </a:moveTo>
                  <a:lnTo>
                    <a:pt x="113" y="106"/>
                  </a:lnTo>
                  <a:lnTo>
                    <a:pt x="90" y="107"/>
                  </a:lnTo>
                  <a:lnTo>
                    <a:pt x="68" y="108"/>
                  </a:lnTo>
                  <a:lnTo>
                    <a:pt x="47" y="107"/>
                  </a:lnTo>
                  <a:lnTo>
                    <a:pt x="37" y="107"/>
                  </a:lnTo>
                  <a:lnTo>
                    <a:pt x="29" y="105"/>
                  </a:lnTo>
                  <a:lnTo>
                    <a:pt x="21" y="103"/>
                  </a:lnTo>
                  <a:lnTo>
                    <a:pt x="15" y="99"/>
                  </a:lnTo>
                  <a:lnTo>
                    <a:pt x="9" y="95"/>
                  </a:lnTo>
                  <a:lnTo>
                    <a:pt x="4" y="90"/>
                  </a:lnTo>
                  <a:lnTo>
                    <a:pt x="2" y="83"/>
                  </a:lnTo>
                  <a:lnTo>
                    <a:pt x="0" y="76"/>
                  </a:lnTo>
                  <a:lnTo>
                    <a:pt x="1" y="68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5" y="51"/>
                  </a:lnTo>
                  <a:lnTo>
                    <a:pt x="9" y="45"/>
                  </a:lnTo>
                  <a:lnTo>
                    <a:pt x="12" y="39"/>
                  </a:lnTo>
                  <a:lnTo>
                    <a:pt x="17" y="34"/>
                  </a:lnTo>
                  <a:lnTo>
                    <a:pt x="27" y="23"/>
                  </a:lnTo>
                  <a:lnTo>
                    <a:pt x="41" y="14"/>
                  </a:lnTo>
                  <a:lnTo>
                    <a:pt x="56" y="8"/>
                  </a:lnTo>
                  <a:lnTo>
                    <a:pt x="73" y="2"/>
                  </a:lnTo>
                  <a:lnTo>
                    <a:pt x="84" y="1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37" y="2"/>
                  </a:lnTo>
                  <a:lnTo>
                    <a:pt x="156" y="8"/>
                  </a:lnTo>
                  <a:lnTo>
                    <a:pt x="174" y="14"/>
                  </a:lnTo>
                  <a:lnTo>
                    <a:pt x="182" y="18"/>
                  </a:lnTo>
                  <a:lnTo>
                    <a:pt x="190" y="22"/>
                  </a:lnTo>
                  <a:lnTo>
                    <a:pt x="197" y="28"/>
                  </a:lnTo>
                  <a:lnTo>
                    <a:pt x="202" y="33"/>
                  </a:lnTo>
                  <a:lnTo>
                    <a:pt x="208" y="38"/>
                  </a:lnTo>
                  <a:lnTo>
                    <a:pt x="211" y="44"/>
                  </a:lnTo>
                  <a:lnTo>
                    <a:pt x="215" y="51"/>
                  </a:lnTo>
                  <a:lnTo>
                    <a:pt x="217" y="56"/>
                  </a:lnTo>
                  <a:lnTo>
                    <a:pt x="218" y="63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18" y="76"/>
                  </a:lnTo>
                  <a:lnTo>
                    <a:pt x="217" y="81"/>
                  </a:lnTo>
                  <a:lnTo>
                    <a:pt x="215" y="86"/>
                  </a:lnTo>
                  <a:lnTo>
                    <a:pt x="213" y="89"/>
                  </a:lnTo>
                  <a:lnTo>
                    <a:pt x="208" y="92"/>
                  </a:lnTo>
                  <a:lnTo>
                    <a:pt x="205" y="95"/>
                  </a:lnTo>
                  <a:lnTo>
                    <a:pt x="199" y="97"/>
                  </a:lnTo>
                  <a:lnTo>
                    <a:pt x="193" y="99"/>
                  </a:lnTo>
                  <a:lnTo>
                    <a:pt x="180" y="102"/>
                  </a:lnTo>
                  <a:lnTo>
                    <a:pt x="162" y="104"/>
                  </a:lnTo>
                  <a:lnTo>
                    <a:pt x="113" y="106"/>
                  </a:lnTo>
                  <a:lnTo>
                    <a:pt x="113" y="106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9CE76D5F-6652-4FBB-899A-534B5EF86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9450" y="5231658"/>
              <a:ext cx="376238" cy="57150"/>
            </a:xfrm>
            <a:custGeom>
              <a:avLst/>
              <a:gdLst>
                <a:gd name="T0" fmla="*/ 237 w 237"/>
                <a:gd name="T1" fmla="*/ 16 h 36"/>
                <a:gd name="T2" fmla="*/ 237 w 237"/>
                <a:gd name="T3" fmla="*/ 16 h 36"/>
                <a:gd name="T4" fmla="*/ 236 w 237"/>
                <a:gd name="T5" fmla="*/ 22 h 36"/>
                <a:gd name="T6" fmla="*/ 232 w 237"/>
                <a:gd name="T7" fmla="*/ 27 h 36"/>
                <a:gd name="T8" fmla="*/ 228 w 237"/>
                <a:gd name="T9" fmla="*/ 31 h 36"/>
                <a:gd name="T10" fmla="*/ 221 w 237"/>
                <a:gd name="T11" fmla="*/ 32 h 36"/>
                <a:gd name="T12" fmla="*/ 16 w 237"/>
                <a:gd name="T13" fmla="*/ 36 h 36"/>
                <a:gd name="T14" fmla="*/ 16 w 237"/>
                <a:gd name="T15" fmla="*/ 36 h 36"/>
                <a:gd name="T16" fmla="*/ 9 w 237"/>
                <a:gd name="T17" fmla="*/ 35 h 36"/>
                <a:gd name="T18" fmla="*/ 5 w 237"/>
                <a:gd name="T19" fmla="*/ 33 h 36"/>
                <a:gd name="T20" fmla="*/ 1 w 237"/>
                <a:gd name="T21" fmla="*/ 27 h 36"/>
                <a:gd name="T22" fmla="*/ 0 w 237"/>
                <a:gd name="T23" fmla="*/ 22 h 36"/>
                <a:gd name="T24" fmla="*/ 0 w 237"/>
                <a:gd name="T25" fmla="*/ 22 h 36"/>
                <a:gd name="T26" fmla="*/ 0 w 237"/>
                <a:gd name="T27" fmla="*/ 22 h 36"/>
                <a:gd name="T28" fmla="*/ 1 w 237"/>
                <a:gd name="T29" fmla="*/ 16 h 36"/>
                <a:gd name="T30" fmla="*/ 5 w 237"/>
                <a:gd name="T31" fmla="*/ 10 h 36"/>
                <a:gd name="T32" fmla="*/ 9 w 237"/>
                <a:gd name="T33" fmla="*/ 7 h 36"/>
                <a:gd name="T34" fmla="*/ 15 w 237"/>
                <a:gd name="T35" fmla="*/ 6 h 36"/>
                <a:gd name="T36" fmla="*/ 221 w 237"/>
                <a:gd name="T37" fmla="*/ 0 h 36"/>
                <a:gd name="T38" fmla="*/ 221 w 237"/>
                <a:gd name="T39" fmla="*/ 0 h 36"/>
                <a:gd name="T40" fmla="*/ 226 w 237"/>
                <a:gd name="T41" fmla="*/ 1 h 36"/>
                <a:gd name="T42" fmla="*/ 232 w 237"/>
                <a:gd name="T43" fmla="*/ 5 h 36"/>
                <a:gd name="T44" fmla="*/ 236 w 237"/>
                <a:gd name="T45" fmla="*/ 10 h 36"/>
                <a:gd name="T46" fmla="*/ 237 w 237"/>
                <a:gd name="T47" fmla="*/ 16 h 36"/>
                <a:gd name="T48" fmla="*/ 237 w 237"/>
                <a:gd name="T49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6">
                  <a:moveTo>
                    <a:pt x="237" y="16"/>
                  </a:moveTo>
                  <a:lnTo>
                    <a:pt x="237" y="16"/>
                  </a:lnTo>
                  <a:lnTo>
                    <a:pt x="236" y="22"/>
                  </a:lnTo>
                  <a:lnTo>
                    <a:pt x="232" y="27"/>
                  </a:lnTo>
                  <a:lnTo>
                    <a:pt x="228" y="31"/>
                  </a:lnTo>
                  <a:lnTo>
                    <a:pt x="221" y="32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9" y="35"/>
                  </a:lnTo>
                  <a:lnTo>
                    <a:pt x="5" y="33"/>
                  </a:lnTo>
                  <a:lnTo>
                    <a:pt x="1" y="2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5" y="10"/>
                  </a:lnTo>
                  <a:lnTo>
                    <a:pt x="9" y="7"/>
                  </a:lnTo>
                  <a:lnTo>
                    <a:pt x="15" y="6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6" y="1"/>
                  </a:lnTo>
                  <a:lnTo>
                    <a:pt x="232" y="5"/>
                  </a:lnTo>
                  <a:lnTo>
                    <a:pt x="236" y="10"/>
                  </a:lnTo>
                  <a:lnTo>
                    <a:pt x="237" y="16"/>
                  </a:lnTo>
                  <a:lnTo>
                    <a:pt x="237" y="16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8" name="Freeform 88">
              <a:extLst>
                <a:ext uri="{FF2B5EF4-FFF2-40B4-BE49-F238E27FC236}">
                  <a16:creationId xmlns:a16="http://schemas.microsoft.com/office/drawing/2014/main" id="{D8BA41C1-C2D1-4EA0-9AE8-914EDCD54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5000" y="5558683"/>
              <a:ext cx="346075" cy="174625"/>
            </a:xfrm>
            <a:custGeom>
              <a:avLst/>
              <a:gdLst>
                <a:gd name="T0" fmla="*/ 112 w 218"/>
                <a:gd name="T1" fmla="*/ 107 h 110"/>
                <a:gd name="T2" fmla="*/ 112 w 218"/>
                <a:gd name="T3" fmla="*/ 107 h 110"/>
                <a:gd name="T4" fmla="*/ 89 w 218"/>
                <a:gd name="T5" fmla="*/ 109 h 110"/>
                <a:gd name="T6" fmla="*/ 68 w 218"/>
                <a:gd name="T7" fmla="*/ 110 h 110"/>
                <a:gd name="T8" fmla="*/ 46 w 218"/>
                <a:gd name="T9" fmla="*/ 109 h 110"/>
                <a:gd name="T10" fmla="*/ 37 w 218"/>
                <a:gd name="T11" fmla="*/ 107 h 110"/>
                <a:gd name="T12" fmla="*/ 28 w 218"/>
                <a:gd name="T13" fmla="*/ 106 h 110"/>
                <a:gd name="T14" fmla="*/ 20 w 218"/>
                <a:gd name="T15" fmla="*/ 103 h 110"/>
                <a:gd name="T16" fmla="*/ 13 w 218"/>
                <a:gd name="T17" fmla="*/ 101 h 110"/>
                <a:gd name="T18" fmla="*/ 8 w 218"/>
                <a:gd name="T19" fmla="*/ 96 h 110"/>
                <a:gd name="T20" fmla="*/ 3 w 218"/>
                <a:gd name="T21" fmla="*/ 90 h 110"/>
                <a:gd name="T22" fmla="*/ 1 w 218"/>
                <a:gd name="T23" fmla="*/ 85 h 110"/>
                <a:gd name="T24" fmla="*/ 0 w 218"/>
                <a:gd name="T25" fmla="*/ 77 h 110"/>
                <a:gd name="T26" fmla="*/ 0 w 218"/>
                <a:gd name="T27" fmla="*/ 68 h 110"/>
                <a:gd name="T28" fmla="*/ 3 w 218"/>
                <a:gd name="T29" fmla="*/ 58 h 110"/>
                <a:gd name="T30" fmla="*/ 3 w 218"/>
                <a:gd name="T31" fmla="*/ 58 h 110"/>
                <a:gd name="T32" fmla="*/ 5 w 218"/>
                <a:gd name="T33" fmla="*/ 51 h 110"/>
                <a:gd name="T34" fmla="*/ 8 w 218"/>
                <a:gd name="T35" fmla="*/ 45 h 110"/>
                <a:gd name="T36" fmla="*/ 12 w 218"/>
                <a:gd name="T37" fmla="*/ 40 h 110"/>
                <a:gd name="T38" fmla="*/ 16 w 218"/>
                <a:gd name="T39" fmla="*/ 34 h 110"/>
                <a:gd name="T40" fmla="*/ 27 w 218"/>
                <a:gd name="T41" fmla="*/ 24 h 110"/>
                <a:gd name="T42" fmla="*/ 39 w 218"/>
                <a:gd name="T43" fmla="*/ 16 h 110"/>
                <a:gd name="T44" fmla="*/ 55 w 218"/>
                <a:gd name="T45" fmla="*/ 8 h 110"/>
                <a:gd name="T46" fmla="*/ 73 w 218"/>
                <a:gd name="T47" fmla="*/ 3 h 110"/>
                <a:gd name="T48" fmla="*/ 82 w 218"/>
                <a:gd name="T49" fmla="*/ 2 h 110"/>
                <a:gd name="T50" fmla="*/ 93 w 218"/>
                <a:gd name="T51" fmla="*/ 1 h 110"/>
                <a:gd name="T52" fmla="*/ 103 w 218"/>
                <a:gd name="T53" fmla="*/ 0 h 110"/>
                <a:gd name="T54" fmla="*/ 114 w 218"/>
                <a:gd name="T55" fmla="*/ 1 h 110"/>
                <a:gd name="T56" fmla="*/ 114 w 218"/>
                <a:gd name="T57" fmla="*/ 1 h 110"/>
                <a:gd name="T58" fmla="*/ 136 w 218"/>
                <a:gd name="T59" fmla="*/ 3 h 110"/>
                <a:gd name="T60" fmla="*/ 156 w 218"/>
                <a:gd name="T61" fmla="*/ 8 h 110"/>
                <a:gd name="T62" fmla="*/ 174 w 218"/>
                <a:gd name="T63" fmla="*/ 15 h 110"/>
                <a:gd name="T64" fmla="*/ 182 w 218"/>
                <a:gd name="T65" fmla="*/ 19 h 110"/>
                <a:gd name="T66" fmla="*/ 189 w 218"/>
                <a:gd name="T67" fmla="*/ 24 h 110"/>
                <a:gd name="T68" fmla="*/ 196 w 218"/>
                <a:gd name="T69" fmla="*/ 28 h 110"/>
                <a:gd name="T70" fmla="*/ 201 w 218"/>
                <a:gd name="T71" fmla="*/ 34 h 110"/>
                <a:gd name="T72" fmla="*/ 207 w 218"/>
                <a:gd name="T73" fmla="*/ 40 h 110"/>
                <a:gd name="T74" fmla="*/ 211 w 218"/>
                <a:gd name="T75" fmla="*/ 45 h 110"/>
                <a:gd name="T76" fmla="*/ 215 w 218"/>
                <a:gd name="T77" fmla="*/ 51 h 110"/>
                <a:gd name="T78" fmla="*/ 217 w 218"/>
                <a:gd name="T79" fmla="*/ 58 h 110"/>
                <a:gd name="T80" fmla="*/ 218 w 218"/>
                <a:gd name="T81" fmla="*/ 63 h 110"/>
                <a:gd name="T82" fmla="*/ 218 w 218"/>
                <a:gd name="T83" fmla="*/ 70 h 110"/>
                <a:gd name="T84" fmla="*/ 218 w 218"/>
                <a:gd name="T85" fmla="*/ 70 h 110"/>
                <a:gd name="T86" fmla="*/ 217 w 218"/>
                <a:gd name="T87" fmla="*/ 77 h 110"/>
                <a:gd name="T88" fmla="*/ 216 w 218"/>
                <a:gd name="T89" fmla="*/ 81 h 110"/>
                <a:gd name="T90" fmla="*/ 214 w 218"/>
                <a:gd name="T91" fmla="*/ 86 h 110"/>
                <a:gd name="T92" fmla="*/ 211 w 218"/>
                <a:gd name="T93" fmla="*/ 90 h 110"/>
                <a:gd name="T94" fmla="*/ 208 w 218"/>
                <a:gd name="T95" fmla="*/ 94 h 110"/>
                <a:gd name="T96" fmla="*/ 204 w 218"/>
                <a:gd name="T97" fmla="*/ 96 h 110"/>
                <a:gd name="T98" fmla="*/ 199 w 218"/>
                <a:gd name="T99" fmla="*/ 98 h 110"/>
                <a:gd name="T100" fmla="*/ 193 w 218"/>
                <a:gd name="T101" fmla="*/ 101 h 110"/>
                <a:gd name="T102" fmla="*/ 179 w 218"/>
                <a:gd name="T103" fmla="*/ 103 h 110"/>
                <a:gd name="T104" fmla="*/ 161 w 218"/>
                <a:gd name="T105" fmla="*/ 104 h 110"/>
                <a:gd name="T106" fmla="*/ 112 w 218"/>
                <a:gd name="T107" fmla="*/ 107 h 110"/>
                <a:gd name="T108" fmla="*/ 112 w 218"/>
                <a:gd name="T109" fmla="*/ 10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10">
                  <a:moveTo>
                    <a:pt x="112" y="107"/>
                  </a:moveTo>
                  <a:lnTo>
                    <a:pt x="112" y="107"/>
                  </a:lnTo>
                  <a:lnTo>
                    <a:pt x="89" y="109"/>
                  </a:lnTo>
                  <a:lnTo>
                    <a:pt x="68" y="110"/>
                  </a:lnTo>
                  <a:lnTo>
                    <a:pt x="46" y="109"/>
                  </a:lnTo>
                  <a:lnTo>
                    <a:pt x="37" y="107"/>
                  </a:lnTo>
                  <a:lnTo>
                    <a:pt x="28" y="106"/>
                  </a:lnTo>
                  <a:lnTo>
                    <a:pt x="20" y="103"/>
                  </a:lnTo>
                  <a:lnTo>
                    <a:pt x="13" y="101"/>
                  </a:lnTo>
                  <a:lnTo>
                    <a:pt x="8" y="96"/>
                  </a:lnTo>
                  <a:lnTo>
                    <a:pt x="3" y="90"/>
                  </a:lnTo>
                  <a:lnTo>
                    <a:pt x="1" y="85"/>
                  </a:lnTo>
                  <a:lnTo>
                    <a:pt x="0" y="77"/>
                  </a:lnTo>
                  <a:lnTo>
                    <a:pt x="0" y="68"/>
                  </a:lnTo>
                  <a:lnTo>
                    <a:pt x="3" y="58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5"/>
                  </a:lnTo>
                  <a:lnTo>
                    <a:pt x="12" y="40"/>
                  </a:lnTo>
                  <a:lnTo>
                    <a:pt x="16" y="34"/>
                  </a:lnTo>
                  <a:lnTo>
                    <a:pt x="27" y="24"/>
                  </a:lnTo>
                  <a:lnTo>
                    <a:pt x="39" y="16"/>
                  </a:lnTo>
                  <a:lnTo>
                    <a:pt x="55" y="8"/>
                  </a:lnTo>
                  <a:lnTo>
                    <a:pt x="73" y="3"/>
                  </a:lnTo>
                  <a:lnTo>
                    <a:pt x="82" y="2"/>
                  </a:lnTo>
                  <a:lnTo>
                    <a:pt x="93" y="1"/>
                  </a:lnTo>
                  <a:lnTo>
                    <a:pt x="103" y="0"/>
                  </a:lnTo>
                  <a:lnTo>
                    <a:pt x="114" y="1"/>
                  </a:lnTo>
                  <a:lnTo>
                    <a:pt x="114" y="1"/>
                  </a:lnTo>
                  <a:lnTo>
                    <a:pt x="136" y="3"/>
                  </a:lnTo>
                  <a:lnTo>
                    <a:pt x="156" y="8"/>
                  </a:lnTo>
                  <a:lnTo>
                    <a:pt x="174" y="15"/>
                  </a:lnTo>
                  <a:lnTo>
                    <a:pt x="182" y="19"/>
                  </a:lnTo>
                  <a:lnTo>
                    <a:pt x="189" y="24"/>
                  </a:lnTo>
                  <a:lnTo>
                    <a:pt x="196" y="28"/>
                  </a:lnTo>
                  <a:lnTo>
                    <a:pt x="201" y="34"/>
                  </a:lnTo>
                  <a:lnTo>
                    <a:pt x="207" y="40"/>
                  </a:lnTo>
                  <a:lnTo>
                    <a:pt x="211" y="45"/>
                  </a:lnTo>
                  <a:lnTo>
                    <a:pt x="215" y="51"/>
                  </a:lnTo>
                  <a:lnTo>
                    <a:pt x="217" y="58"/>
                  </a:lnTo>
                  <a:lnTo>
                    <a:pt x="218" y="63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17" y="77"/>
                  </a:lnTo>
                  <a:lnTo>
                    <a:pt x="216" y="81"/>
                  </a:lnTo>
                  <a:lnTo>
                    <a:pt x="214" y="86"/>
                  </a:lnTo>
                  <a:lnTo>
                    <a:pt x="211" y="90"/>
                  </a:lnTo>
                  <a:lnTo>
                    <a:pt x="208" y="94"/>
                  </a:lnTo>
                  <a:lnTo>
                    <a:pt x="204" y="96"/>
                  </a:lnTo>
                  <a:lnTo>
                    <a:pt x="199" y="98"/>
                  </a:lnTo>
                  <a:lnTo>
                    <a:pt x="193" y="101"/>
                  </a:lnTo>
                  <a:lnTo>
                    <a:pt x="179" y="103"/>
                  </a:lnTo>
                  <a:lnTo>
                    <a:pt x="161" y="104"/>
                  </a:lnTo>
                  <a:lnTo>
                    <a:pt x="112" y="107"/>
                  </a:lnTo>
                  <a:lnTo>
                    <a:pt x="112" y="107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9" name="Freeform 89">
              <a:extLst>
                <a:ext uri="{FF2B5EF4-FFF2-40B4-BE49-F238E27FC236}">
                  <a16:creationId xmlns:a16="http://schemas.microsoft.com/office/drawing/2014/main" id="{CEB33E43-006A-432E-ABE1-0194DE35C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3888" y="5687270"/>
              <a:ext cx="376238" cy="58738"/>
            </a:xfrm>
            <a:custGeom>
              <a:avLst/>
              <a:gdLst>
                <a:gd name="T0" fmla="*/ 237 w 237"/>
                <a:gd name="T1" fmla="*/ 15 h 37"/>
                <a:gd name="T2" fmla="*/ 237 w 237"/>
                <a:gd name="T3" fmla="*/ 15 h 37"/>
                <a:gd name="T4" fmla="*/ 235 w 237"/>
                <a:gd name="T5" fmla="*/ 22 h 37"/>
                <a:gd name="T6" fmla="*/ 232 w 237"/>
                <a:gd name="T7" fmla="*/ 26 h 37"/>
                <a:gd name="T8" fmla="*/ 227 w 237"/>
                <a:gd name="T9" fmla="*/ 30 h 37"/>
                <a:gd name="T10" fmla="*/ 222 w 237"/>
                <a:gd name="T11" fmla="*/ 31 h 37"/>
                <a:gd name="T12" fmla="*/ 16 w 237"/>
                <a:gd name="T13" fmla="*/ 37 h 37"/>
                <a:gd name="T14" fmla="*/ 16 w 237"/>
                <a:gd name="T15" fmla="*/ 37 h 37"/>
                <a:gd name="T16" fmla="*/ 10 w 237"/>
                <a:gd name="T17" fmla="*/ 35 h 37"/>
                <a:gd name="T18" fmla="*/ 5 w 237"/>
                <a:gd name="T19" fmla="*/ 32 h 37"/>
                <a:gd name="T20" fmla="*/ 1 w 237"/>
                <a:gd name="T21" fmla="*/ 28 h 37"/>
                <a:gd name="T22" fmla="*/ 0 w 237"/>
                <a:gd name="T23" fmla="*/ 22 h 37"/>
                <a:gd name="T24" fmla="*/ 0 w 237"/>
                <a:gd name="T25" fmla="*/ 22 h 37"/>
                <a:gd name="T26" fmla="*/ 0 w 237"/>
                <a:gd name="T27" fmla="*/ 22 h 37"/>
                <a:gd name="T28" fmla="*/ 1 w 237"/>
                <a:gd name="T29" fmla="*/ 15 h 37"/>
                <a:gd name="T30" fmla="*/ 5 w 237"/>
                <a:gd name="T31" fmla="*/ 11 h 37"/>
                <a:gd name="T32" fmla="*/ 9 w 237"/>
                <a:gd name="T33" fmla="*/ 7 h 37"/>
                <a:gd name="T34" fmla="*/ 16 w 237"/>
                <a:gd name="T35" fmla="*/ 6 h 37"/>
                <a:gd name="T36" fmla="*/ 221 w 237"/>
                <a:gd name="T37" fmla="*/ 0 h 37"/>
                <a:gd name="T38" fmla="*/ 221 w 237"/>
                <a:gd name="T39" fmla="*/ 0 h 37"/>
                <a:gd name="T40" fmla="*/ 227 w 237"/>
                <a:gd name="T41" fmla="*/ 2 h 37"/>
                <a:gd name="T42" fmla="*/ 232 w 237"/>
                <a:gd name="T43" fmla="*/ 5 h 37"/>
                <a:gd name="T44" fmla="*/ 235 w 237"/>
                <a:gd name="T45" fmla="*/ 9 h 37"/>
                <a:gd name="T46" fmla="*/ 237 w 237"/>
                <a:gd name="T47" fmla="*/ 15 h 37"/>
                <a:gd name="T48" fmla="*/ 237 w 237"/>
                <a:gd name="T49" fmla="*/ 1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7">
                  <a:moveTo>
                    <a:pt x="237" y="15"/>
                  </a:moveTo>
                  <a:lnTo>
                    <a:pt x="237" y="15"/>
                  </a:lnTo>
                  <a:lnTo>
                    <a:pt x="235" y="22"/>
                  </a:lnTo>
                  <a:lnTo>
                    <a:pt x="232" y="26"/>
                  </a:lnTo>
                  <a:lnTo>
                    <a:pt x="227" y="30"/>
                  </a:lnTo>
                  <a:lnTo>
                    <a:pt x="222" y="31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0" y="35"/>
                  </a:lnTo>
                  <a:lnTo>
                    <a:pt x="5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5"/>
                  </a:lnTo>
                  <a:lnTo>
                    <a:pt x="5" y="11"/>
                  </a:lnTo>
                  <a:lnTo>
                    <a:pt x="9" y="7"/>
                  </a:lnTo>
                  <a:lnTo>
                    <a:pt x="16" y="6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7" y="2"/>
                  </a:lnTo>
                  <a:lnTo>
                    <a:pt x="232" y="5"/>
                  </a:lnTo>
                  <a:lnTo>
                    <a:pt x="235" y="9"/>
                  </a:lnTo>
                  <a:lnTo>
                    <a:pt x="237" y="15"/>
                  </a:lnTo>
                  <a:lnTo>
                    <a:pt x="237" y="15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0" name="Freeform 90">
              <a:extLst>
                <a:ext uri="{FF2B5EF4-FFF2-40B4-BE49-F238E27FC236}">
                  <a16:creationId xmlns:a16="http://schemas.microsoft.com/office/drawing/2014/main" id="{505D6890-9621-4068-A87E-677B76889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263" y="2704358"/>
              <a:ext cx="136525" cy="255588"/>
            </a:xfrm>
            <a:custGeom>
              <a:avLst/>
              <a:gdLst>
                <a:gd name="T0" fmla="*/ 0 w 86"/>
                <a:gd name="T1" fmla="*/ 78 h 161"/>
                <a:gd name="T2" fmla="*/ 0 w 86"/>
                <a:gd name="T3" fmla="*/ 78 h 161"/>
                <a:gd name="T4" fmla="*/ 1 w 86"/>
                <a:gd name="T5" fmla="*/ 94 h 161"/>
                <a:gd name="T6" fmla="*/ 3 w 86"/>
                <a:gd name="T7" fmla="*/ 110 h 161"/>
                <a:gd name="T8" fmla="*/ 7 w 86"/>
                <a:gd name="T9" fmla="*/ 124 h 161"/>
                <a:gd name="T10" fmla="*/ 12 w 86"/>
                <a:gd name="T11" fmla="*/ 136 h 161"/>
                <a:gd name="T12" fmla="*/ 20 w 86"/>
                <a:gd name="T13" fmla="*/ 145 h 161"/>
                <a:gd name="T14" fmla="*/ 28 w 86"/>
                <a:gd name="T15" fmla="*/ 153 h 161"/>
                <a:gd name="T16" fmla="*/ 33 w 86"/>
                <a:gd name="T17" fmla="*/ 156 h 161"/>
                <a:gd name="T18" fmla="*/ 37 w 86"/>
                <a:gd name="T19" fmla="*/ 159 h 161"/>
                <a:gd name="T20" fmla="*/ 42 w 86"/>
                <a:gd name="T21" fmla="*/ 160 h 161"/>
                <a:gd name="T22" fmla="*/ 47 w 86"/>
                <a:gd name="T23" fmla="*/ 160 h 161"/>
                <a:gd name="T24" fmla="*/ 47 w 86"/>
                <a:gd name="T25" fmla="*/ 160 h 161"/>
                <a:gd name="T26" fmla="*/ 80 w 86"/>
                <a:gd name="T27" fmla="*/ 161 h 161"/>
                <a:gd name="T28" fmla="*/ 86 w 86"/>
                <a:gd name="T29" fmla="*/ 1 h 161"/>
                <a:gd name="T30" fmla="*/ 86 w 86"/>
                <a:gd name="T31" fmla="*/ 1 h 161"/>
                <a:gd name="T32" fmla="*/ 53 w 86"/>
                <a:gd name="T33" fmla="*/ 0 h 161"/>
                <a:gd name="T34" fmla="*/ 53 w 86"/>
                <a:gd name="T35" fmla="*/ 0 h 161"/>
                <a:gd name="T36" fmla="*/ 47 w 86"/>
                <a:gd name="T37" fmla="*/ 0 h 161"/>
                <a:gd name="T38" fmla="*/ 43 w 86"/>
                <a:gd name="T39" fmla="*/ 1 h 161"/>
                <a:gd name="T40" fmla="*/ 38 w 86"/>
                <a:gd name="T41" fmla="*/ 4 h 161"/>
                <a:gd name="T42" fmla="*/ 34 w 86"/>
                <a:gd name="T43" fmla="*/ 6 h 161"/>
                <a:gd name="T44" fmla="*/ 25 w 86"/>
                <a:gd name="T45" fmla="*/ 13 h 161"/>
                <a:gd name="T46" fmla="*/ 17 w 86"/>
                <a:gd name="T47" fmla="*/ 23 h 161"/>
                <a:gd name="T48" fmla="*/ 10 w 86"/>
                <a:gd name="T49" fmla="*/ 34 h 161"/>
                <a:gd name="T50" fmla="*/ 6 w 86"/>
                <a:gd name="T51" fmla="*/ 48 h 161"/>
                <a:gd name="T52" fmla="*/ 2 w 86"/>
                <a:gd name="T53" fmla="*/ 63 h 161"/>
                <a:gd name="T54" fmla="*/ 0 w 86"/>
                <a:gd name="T55" fmla="*/ 78 h 161"/>
                <a:gd name="T56" fmla="*/ 0 w 86"/>
                <a:gd name="T57" fmla="*/ 7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161">
                  <a:moveTo>
                    <a:pt x="0" y="78"/>
                  </a:moveTo>
                  <a:lnTo>
                    <a:pt x="0" y="78"/>
                  </a:lnTo>
                  <a:lnTo>
                    <a:pt x="1" y="94"/>
                  </a:lnTo>
                  <a:lnTo>
                    <a:pt x="3" y="110"/>
                  </a:lnTo>
                  <a:lnTo>
                    <a:pt x="7" y="124"/>
                  </a:lnTo>
                  <a:lnTo>
                    <a:pt x="12" y="136"/>
                  </a:lnTo>
                  <a:lnTo>
                    <a:pt x="20" y="145"/>
                  </a:lnTo>
                  <a:lnTo>
                    <a:pt x="28" y="153"/>
                  </a:lnTo>
                  <a:lnTo>
                    <a:pt x="33" y="156"/>
                  </a:lnTo>
                  <a:lnTo>
                    <a:pt x="37" y="159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47" y="160"/>
                  </a:lnTo>
                  <a:lnTo>
                    <a:pt x="80" y="16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3" y="1"/>
                  </a:lnTo>
                  <a:lnTo>
                    <a:pt x="38" y="4"/>
                  </a:lnTo>
                  <a:lnTo>
                    <a:pt x="34" y="6"/>
                  </a:lnTo>
                  <a:lnTo>
                    <a:pt x="25" y="13"/>
                  </a:lnTo>
                  <a:lnTo>
                    <a:pt x="17" y="23"/>
                  </a:lnTo>
                  <a:lnTo>
                    <a:pt x="10" y="34"/>
                  </a:lnTo>
                  <a:lnTo>
                    <a:pt x="6" y="48"/>
                  </a:lnTo>
                  <a:lnTo>
                    <a:pt x="2" y="63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1" name="Freeform 91">
              <a:extLst>
                <a:ext uri="{FF2B5EF4-FFF2-40B4-BE49-F238E27FC236}">
                  <a16:creationId xmlns:a16="http://schemas.microsoft.com/office/drawing/2014/main" id="{1418986E-3D58-4C2E-B072-18CCC80F2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6238" y="2705945"/>
              <a:ext cx="157163" cy="254000"/>
            </a:xfrm>
            <a:custGeom>
              <a:avLst/>
              <a:gdLst>
                <a:gd name="T0" fmla="*/ 0 w 99"/>
                <a:gd name="T1" fmla="*/ 78 h 160"/>
                <a:gd name="T2" fmla="*/ 0 w 99"/>
                <a:gd name="T3" fmla="*/ 78 h 160"/>
                <a:gd name="T4" fmla="*/ 0 w 99"/>
                <a:gd name="T5" fmla="*/ 95 h 160"/>
                <a:gd name="T6" fmla="*/ 2 w 99"/>
                <a:gd name="T7" fmla="*/ 110 h 160"/>
                <a:gd name="T8" fmla="*/ 7 w 99"/>
                <a:gd name="T9" fmla="*/ 124 h 160"/>
                <a:gd name="T10" fmla="*/ 12 w 99"/>
                <a:gd name="T11" fmla="*/ 136 h 160"/>
                <a:gd name="T12" fmla="*/ 19 w 99"/>
                <a:gd name="T13" fmla="*/ 146 h 160"/>
                <a:gd name="T14" fmla="*/ 27 w 99"/>
                <a:gd name="T15" fmla="*/ 153 h 160"/>
                <a:gd name="T16" fmla="*/ 32 w 99"/>
                <a:gd name="T17" fmla="*/ 157 h 160"/>
                <a:gd name="T18" fmla="*/ 36 w 99"/>
                <a:gd name="T19" fmla="*/ 159 h 160"/>
                <a:gd name="T20" fmla="*/ 42 w 99"/>
                <a:gd name="T21" fmla="*/ 160 h 160"/>
                <a:gd name="T22" fmla="*/ 46 w 99"/>
                <a:gd name="T23" fmla="*/ 160 h 160"/>
                <a:gd name="T24" fmla="*/ 46 w 99"/>
                <a:gd name="T25" fmla="*/ 160 h 160"/>
                <a:gd name="T26" fmla="*/ 52 w 99"/>
                <a:gd name="T27" fmla="*/ 160 h 160"/>
                <a:gd name="T28" fmla="*/ 56 w 99"/>
                <a:gd name="T29" fmla="*/ 159 h 160"/>
                <a:gd name="T30" fmla="*/ 61 w 99"/>
                <a:gd name="T31" fmla="*/ 158 h 160"/>
                <a:gd name="T32" fmla="*/ 66 w 99"/>
                <a:gd name="T33" fmla="*/ 155 h 160"/>
                <a:gd name="T34" fmla="*/ 75 w 99"/>
                <a:gd name="T35" fmla="*/ 147 h 160"/>
                <a:gd name="T36" fmla="*/ 83 w 99"/>
                <a:gd name="T37" fmla="*/ 138 h 160"/>
                <a:gd name="T38" fmla="*/ 89 w 99"/>
                <a:gd name="T39" fmla="*/ 127 h 160"/>
                <a:gd name="T40" fmla="*/ 94 w 99"/>
                <a:gd name="T41" fmla="*/ 114 h 160"/>
                <a:gd name="T42" fmla="*/ 97 w 99"/>
                <a:gd name="T43" fmla="*/ 99 h 160"/>
                <a:gd name="T44" fmla="*/ 99 w 99"/>
                <a:gd name="T45" fmla="*/ 83 h 160"/>
                <a:gd name="T46" fmla="*/ 99 w 99"/>
                <a:gd name="T47" fmla="*/ 83 h 160"/>
                <a:gd name="T48" fmla="*/ 98 w 99"/>
                <a:gd name="T49" fmla="*/ 66 h 160"/>
                <a:gd name="T50" fmla="*/ 96 w 99"/>
                <a:gd name="T51" fmla="*/ 51 h 160"/>
                <a:gd name="T52" fmla="*/ 93 w 99"/>
                <a:gd name="T53" fmla="*/ 38 h 160"/>
                <a:gd name="T54" fmla="*/ 87 w 99"/>
                <a:gd name="T55" fmla="*/ 25 h 160"/>
                <a:gd name="T56" fmla="*/ 79 w 99"/>
                <a:gd name="T57" fmla="*/ 15 h 160"/>
                <a:gd name="T58" fmla="*/ 71 w 99"/>
                <a:gd name="T59" fmla="*/ 7 h 160"/>
                <a:gd name="T60" fmla="*/ 67 w 99"/>
                <a:gd name="T61" fmla="*/ 5 h 160"/>
                <a:gd name="T62" fmla="*/ 62 w 99"/>
                <a:gd name="T63" fmla="*/ 3 h 160"/>
                <a:gd name="T64" fmla="*/ 58 w 99"/>
                <a:gd name="T65" fmla="*/ 2 h 160"/>
                <a:gd name="T66" fmla="*/ 52 w 99"/>
                <a:gd name="T67" fmla="*/ 0 h 160"/>
                <a:gd name="T68" fmla="*/ 52 w 99"/>
                <a:gd name="T69" fmla="*/ 0 h 160"/>
                <a:gd name="T70" fmla="*/ 47 w 99"/>
                <a:gd name="T71" fmla="*/ 0 h 160"/>
                <a:gd name="T72" fmla="*/ 42 w 99"/>
                <a:gd name="T73" fmla="*/ 2 h 160"/>
                <a:gd name="T74" fmla="*/ 37 w 99"/>
                <a:gd name="T75" fmla="*/ 4 h 160"/>
                <a:gd name="T76" fmla="*/ 33 w 99"/>
                <a:gd name="T77" fmla="*/ 6 h 160"/>
                <a:gd name="T78" fmla="*/ 24 w 99"/>
                <a:gd name="T79" fmla="*/ 13 h 160"/>
                <a:gd name="T80" fmla="*/ 16 w 99"/>
                <a:gd name="T81" fmla="*/ 23 h 160"/>
                <a:gd name="T82" fmla="*/ 10 w 99"/>
                <a:gd name="T83" fmla="*/ 34 h 160"/>
                <a:gd name="T84" fmla="*/ 4 w 99"/>
                <a:gd name="T85" fmla="*/ 48 h 160"/>
                <a:gd name="T86" fmla="*/ 1 w 99"/>
                <a:gd name="T87" fmla="*/ 63 h 160"/>
                <a:gd name="T88" fmla="*/ 0 w 99"/>
                <a:gd name="T89" fmla="*/ 78 h 160"/>
                <a:gd name="T90" fmla="*/ 0 w 99"/>
                <a:gd name="T91" fmla="*/ 7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160">
                  <a:moveTo>
                    <a:pt x="0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2" y="110"/>
                  </a:lnTo>
                  <a:lnTo>
                    <a:pt x="7" y="124"/>
                  </a:lnTo>
                  <a:lnTo>
                    <a:pt x="12" y="136"/>
                  </a:lnTo>
                  <a:lnTo>
                    <a:pt x="19" y="146"/>
                  </a:lnTo>
                  <a:lnTo>
                    <a:pt x="27" y="153"/>
                  </a:lnTo>
                  <a:lnTo>
                    <a:pt x="32" y="157"/>
                  </a:lnTo>
                  <a:lnTo>
                    <a:pt x="36" y="159"/>
                  </a:lnTo>
                  <a:lnTo>
                    <a:pt x="42" y="160"/>
                  </a:lnTo>
                  <a:lnTo>
                    <a:pt x="46" y="160"/>
                  </a:lnTo>
                  <a:lnTo>
                    <a:pt x="46" y="160"/>
                  </a:lnTo>
                  <a:lnTo>
                    <a:pt x="52" y="160"/>
                  </a:lnTo>
                  <a:lnTo>
                    <a:pt x="56" y="159"/>
                  </a:lnTo>
                  <a:lnTo>
                    <a:pt x="61" y="158"/>
                  </a:lnTo>
                  <a:lnTo>
                    <a:pt x="66" y="155"/>
                  </a:lnTo>
                  <a:lnTo>
                    <a:pt x="75" y="147"/>
                  </a:lnTo>
                  <a:lnTo>
                    <a:pt x="83" y="138"/>
                  </a:lnTo>
                  <a:lnTo>
                    <a:pt x="89" y="127"/>
                  </a:lnTo>
                  <a:lnTo>
                    <a:pt x="94" y="114"/>
                  </a:lnTo>
                  <a:lnTo>
                    <a:pt x="97" y="99"/>
                  </a:lnTo>
                  <a:lnTo>
                    <a:pt x="99" y="83"/>
                  </a:lnTo>
                  <a:lnTo>
                    <a:pt x="99" y="83"/>
                  </a:lnTo>
                  <a:lnTo>
                    <a:pt x="98" y="66"/>
                  </a:lnTo>
                  <a:lnTo>
                    <a:pt x="96" y="51"/>
                  </a:lnTo>
                  <a:lnTo>
                    <a:pt x="93" y="38"/>
                  </a:lnTo>
                  <a:lnTo>
                    <a:pt x="87" y="25"/>
                  </a:lnTo>
                  <a:lnTo>
                    <a:pt x="79" y="15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2" y="3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7" y="0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3" y="6"/>
                  </a:lnTo>
                  <a:lnTo>
                    <a:pt x="24" y="13"/>
                  </a:lnTo>
                  <a:lnTo>
                    <a:pt x="16" y="23"/>
                  </a:lnTo>
                  <a:lnTo>
                    <a:pt x="10" y="34"/>
                  </a:lnTo>
                  <a:lnTo>
                    <a:pt x="4" y="48"/>
                  </a:lnTo>
                  <a:lnTo>
                    <a:pt x="1" y="63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2" name="Freeform 92">
              <a:extLst>
                <a:ext uri="{FF2B5EF4-FFF2-40B4-BE49-F238E27FC236}">
                  <a16:creationId xmlns:a16="http://schemas.microsoft.com/office/drawing/2014/main" id="{BD28D411-23D3-415C-8DD3-DEDCB30C2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3863" y="2712295"/>
              <a:ext cx="307975" cy="204788"/>
            </a:xfrm>
            <a:custGeom>
              <a:avLst/>
              <a:gdLst>
                <a:gd name="T0" fmla="*/ 13 w 194"/>
                <a:gd name="T1" fmla="*/ 41 h 129"/>
                <a:gd name="T2" fmla="*/ 194 w 194"/>
                <a:gd name="T3" fmla="*/ 0 h 129"/>
                <a:gd name="T4" fmla="*/ 189 w 194"/>
                <a:gd name="T5" fmla="*/ 129 h 129"/>
                <a:gd name="T6" fmla="*/ 11 w 194"/>
                <a:gd name="T7" fmla="*/ 112 h 129"/>
                <a:gd name="T8" fmla="*/ 11 w 194"/>
                <a:gd name="T9" fmla="*/ 112 h 129"/>
                <a:gd name="T10" fmla="*/ 8 w 194"/>
                <a:gd name="T11" fmla="*/ 110 h 129"/>
                <a:gd name="T12" fmla="*/ 5 w 194"/>
                <a:gd name="T13" fmla="*/ 103 h 129"/>
                <a:gd name="T14" fmla="*/ 2 w 194"/>
                <a:gd name="T15" fmla="*/ 91 h 129"/>
                <a:gd name="T16" fmla="*/ 0 w 194"/>
                <a:gd name="T17" fmla="*/ 84 h 129"/>
                <a:gd name="T18" fmla="*/ 0 w 194"/>
                <a:gd name="T19" fmla="*/ 76 h 129"/>
                <a:gd name="T20" fmla="*/ 0 w 194"/>
                <a:gd name="T21" fmla="*/ 76 h 129"/>
                <a:gd name="T22" fmla="*/ 2 w 194"/>
                <a:gd name="T23" fmla="*/ 67 h 129"/>
                <a:gd name="T24" fmla="*/ 3 w 194"/>
                <a:gd name="T25" fmla="*/ 60 h 129"/>
                <a:gd name="T26" fmla="*/ 5 w 194"/>
                <a:gd name="T27" fmla="*/ 53 h 129"/>
                <a:gd name="T28" fmla="*/ 7 w 194"/>
                <a:gd name="T29" fmla="*/ 48 h 129"/>
                <a:gd name="T30" fmla="*/ 11 w 194"/>
                <a:gd name="T31" fmla="*/ 43 h 129"/>
                <a:gd name="T32" fmla="*/ 13 w 194"/>
                <a:gd name="T33" fmla="*/ 41 h 129"/>
                <a:gd name="T34" fmla="*/ 13 w 194"/>
                <a:gd name="T35" fmla="*/ 4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29">
                  <a:moveTo>
                    <a:pt x="13" y="41"/>
                  </a:moveTo>
                  <a:lnTo>
                    <a:pt x="194" y="0"/>
                  </a:lnTo>
                  <a:lnTo>
                    <a:pt x="189" y="129"/>
                  </a:lnTo>
                  <a:lnTo>
                    <a:pt x="11" y="112"/>
                  </a:lnTo>
                  <a:lnTo>
                    <a:pt x="11" y="112"/>
                  </a:lnTo>
                  <a:lnTo>
                    <a:pt x="8" y="110"/>
                  </a:lnTo>
                  <a:lnTo>
                    <a:pt x="5" y="103"/>
                  </a:lnTo>
                  <a:lnTo>
                    <a:pt x="2" y="91"/>
                  </a:lnTo>
                  <a:lnTo>
                    <a:pt x="0" y="84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7"/>
                  </a:lnTo>
                  <a:lnTo>
                    <a:pt x="3" y="60"/>
                  </a:lnTo>
                  <a:lnTo>
                    <a:pt x="5" y="53"/>
                  </a:lnTo>
                  <a:lnTo>
                    <a:pt x="7" y="48"/>
                  </a:lnTo>
                  <a:lnTo>
                    <a:pt x="11" y="43"/>
                  </a:lnTo>
                  <a:lnTo>
                    <a:pt x="13" y="41"/>
                  </a:lnTo>
                  <a:lnTo>
                    <a:pt x="13" y="4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3" name="Freeform 93">
              <a:extLst>
                <a:ext uri="{FF2B5EF4-FFF2-40B4-BE49-F238E27FC236}">
                  <a16:creationId xmlns:a16="http://schemas.microsoft.com/office/drawing/2014/main" id="{D2BA99A5-7DE4-45FA-B2CD-BF9EFDDAA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088" y="2504333"/>
              <a:ext cx="377825" cy="554038"/>
            </a:xfrm>
            <a:custGeom>
              <a:avLst/>
              <a:gdLst>
                <a:gd name="T0" fmla="*/ 23 w 238"/>
                <a:gd name="T1" fmla="*/ 52 h 349"/>
                <a:gd name="T2" fmla="*/ 23 w 238"/>
                <a:gd name="T3" fmla="*/ 52 h 349"/>
                <a:gd name="T4" fmla="*/ 21 w 238"/>
                <a:gd name="T5" fmla="*/ 53 h 349"/>
                <a:gd name="T6" fmla="*/ 18 w 238"/>
                <a:gd name="T7" fmla="*/ 56 h 349"/>
                <a:gd name="T8" fmla="*/ 13 w 238"/>
                <a:gd name="T9" fmla="*/ 66 h 349"/>
                <a:gd name="T10" fmla="*/ 10 w 238"/>
                <a:gd name="T11" fmla="*/ 81 h 349"/>
                <a:gd name="T12" fmla="*/ 6 w 238"/>
                <a:gd name="T13" fmla="*/ 98 h 349"/>
                <a:gd name="T14" fmla="*/ 3 w 238"/>
                <a:gd name="T15" fmla="*/ 118 h 349"/>
                <a:gd name="T16" fmla="*/ 2 w 238"/>
                <a:gd name="T17" fmla="*/ 140 h 349"/>
                <a:gd name="T18" fmla="*/ 1 w 238"/>
                <a:gd name="T19" fmla="*/ 164 h 349"/>
                <a:gd name="T20" fmla="*/ 0 w 238"/>
                <a:gd name="T21" fmla="*/ 189 h 349"/>
                <a:gd name="T22" fmla="*/ 1 w 238"/>
                <a:gd name="T23" fmla="*/ 212 h 349"/>
                <a:gd name="T24" fmla="*/ 3 w 238"/>
                <a:gd name="T25" fmla="*/ 236 h 349"/>
                <a:gd name="T26" fmla="*/ 5 w 238"/>
                <a:gd name="T27" fmla="*/ 260 h 349"/>
                <a:gd name="T28" fmla="*/ 10 w 238"/>
                <a:gd name="T29" fmla="*/ 280 h 349"/>
                <a:gd name="T30" fmla="*/ 14 w 238"/>
                <a:gd name="T31" fmla="*/ 299 h 349"/>
                <a:gd name="T32" fmla="*/ 21 w 238"/>
                <a:gd name="T33" fmla="*/ 314 h 349"/>
                <a:gd name="T34" fmla="*/ 24 w 238"/>
                <a:gd name="T35" fmla="*/ 321 h 349"/>
                <a:gd name="T36" fmla="*/ 28 w 238"/>
                <a:gd name="T37" fmla="*/ 325 h 349"/>
                <a:gd name="T38" fmla="*/ 32 w 238"/>
                <a:gd name="T39" fmla="*/ 330 h 349"/>
                <a:gd name="T40" fmla="*/ 37 w 238"/>
                <a:gd name="T41" fmla="*/ 333 h 349"/>
                <a:gd name="T42" fmla="*/ 37 w 238"/>
                <a:gd name="T43" fmla="*/ 333 h 349"/>
                <a:gd name="T44" fmla="*/ 80 w 238"/>
                <a:gd name="T45" fmla="*/ 336 h 349"/>
                <a:gd name="T46" fmla="*/ 148 w 238"/>
                <a:gd name="T47" fmla="*/ 341 h 349"/>
                <a:gd name="T48" fmla="*/ 238 w 238"/>
                <a:gd name="T49" fmla="*/ 349 h 349"/>
                <a:gd name="T50" fmla="*/ 220 w 238"/>
                <a:gd name="T51" fmla="*/ 0 h 349"/>
                <a:gd name="T52" fmla="*/ 220 w 238"/>
                <a:gd name="T53" fmla="*/ 0 h 349"/>
                <a:gd name="T54" fmla="*/ 195 w 238"/>
                <a:gd name="T55" fmla="*/ 5 h 349"/>
                <a:gd name="T56" fmla="*/ 138 w 238"/>
                <a:gd name="T57" fmla="*/ 18 h 349"/>
                <a:gd name="T58" fmla="*/ 104 w 238"/>
                <a:gd name="T59" fmla="*/ 26 h 349"/>
                <a:gd name="T60" fmla="*/ 72 w 238"/>
                <a:gd name="T61" fmla="*/ 34 h 349"/>
                <a:gd name="T62" fmla="*/ 44 w 238"/>
                <a:gd name="T63" fmla="*/ 43 h 349"/>
                <a:gd name="T64" fmla="*/ 32 w 238"/>
                <a:gd name="T65" fmla="*/ 47 h 349"/>
                <a:gd name="T66" fmla="*/ 23 w 238"/>
                <a:gd name="T67" fmla="*/ 52 h 349"/>
                <a:gd name="T68" fmla="*/ 23 w 238"/>
                <a:gd name="T69" fmla="*/ 5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349">
                  <a:moveTo>
                    <a:pt x="23" y="52"/>
                  </a:moveTo>
                  <a:lnTo>
                    <a:pt x="23" y="52"/>
                  </a:lnTo>
                  <a:lnTo>
                    <a:pt x="21" y="53"/>
                  </a:lnTo>
                  <a:lnTo>
                    <a:pt x="18" y="56"/>
                  </a:lnTo>
                  <a:lnTo>
                    <a:pt x="13" y="66"/>
                  </a:lnTo>
                  <a:lnTo>
                    <a:pt x="10" y="81"/>
                  </a:lnTo>
                  <a:lnTo>
                    <a:pt x="6" y="98"/>
                  </a:lnTo>
                  <a:lnTo>
                    <a:pt x="3" y="118"/>
                  </a:lnTo>
                  <a:lnTo>
                    <a:pt x="2" y="140"/>
                  </a:lnTo>
                  <a:lnTo>
                    <a:pt x="1" y="164"/>
                  </a:lnTo>
                  <a:lnTo>
                    <a:pt x="0" y="189"/>
                  </a:lnTo>
                  <a:lnTo>
                    <a:pt x="1" y="212"/>
                  </a:lnTo>
                  <a:lnTo>
                    <a:pt x="3" y="236"/>
                  </a:lnTo>
                  <a:lnTo>
                    <a:pt x="5" y="260"/>
                  </a:lnTo>
                  <a:lnTo>
                    <a:pt x="10" y="280"/>
                  </a:lnTo>
                  <a:lnTo>
                    <a:pt x="14" y="299"/>
                  </a:lnTo>
                  <a:lnTo>
                    <a:pt x="21" y="314"/>
                  </a:lnTo>
                  <a:lnTo>
                    <a:pt x="24" y="321"/>
                  </a:lnTo>
                  <a:lnTo>
                    <a:pt x="28" y="325"/>
                  </a:lnTo>
                  <a:lnTo>
                    <a:pt x="32" y="330"/>
                  </a:lnTo>
                  <a:lnTo>
                    <a:pt x="37" y="333"/>
                  </a:lnTo>
                  <a:lnTo>
                    <a:pt x="37" y="333"/>
                  </a:lnTo>
                  <a:lnTo>
                    <a:pt x="80" y="336"/>
                  </a:lnTo>
                  <a:lnTo>
                    <a:pt x="148" y="341"/>
                  </a:lnTo>
                  <a:lnTo>
                    <a:pt x="238" y="349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195" y="5"/>
                  </a:lnTo>
                  <a:lnTo>
                    <a:pt x="138" y="18"/>
                  </a:lnTo>
                  <a:lnTo>
                    <a:pt x="104" y="26"/>
                  </a:lnTo>
                  <a:lnTo>
                    <a:pt x="72" y="34"/>
                  </a:lnTo>
                  <a:lnTo>
                    <a:pt x="44" y="43"/>
                  </a:lnTo>
                  <a:lnTo>
                    <a:pt x="32" y="47"/>
                  </a:lnTo>
                  <a:lnTo>
                    <a:pt x="23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4" name="Freeform 94">
              <a:extLst>
                <a:ext uri="{FF2B5EF4-FFF2-40B4-BE49-F238E27FC236}">
                  <a16:creationId xmlns:a16="http://schemas.microsoft.com/office/drawing/2014/main" id="{9B9EF315-A929-4568-BD55-52FDF8457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2975" y="2185245"/>
              <a:ext cx="757238" cy="1036638"/>
            </a:xfrm>
            <a:custGeom>
              <a:avLst/>
              <a:gdLst>
                <a:gd name="T0" fmla="*/ 473 w 477"/>
                <a:gd name="T1" fmla="*/ 0 h 653"/>
                <a:gd name="T2" fmla="*/ 90 w 477"/>
                <a:gd name="T3" fmla="*/ 99 h 653"/>
                <a:gd name="T4" fmla="*/ 90 w 477"/>
                <a:gd name="T5" fmla="*/ 99 h 653"/>
                <a:gd name="T6" fmla="*/ 86 w 477"/>
                <a:gd name="T7" fmla="*/ 102 h 653"/>
                <a:gd name="T8" fmla="*/ 75 w 477"/>
                <a:gd name="T9" fmla="*/ 113 h 653"/>
                <a:gd name="T10" fmla="*/ 67 w 477"/>
                <a:gd name="T11" fmla="*/ 121 h 653"/>
                <a:gd name="T12" fmla="*/ 59 w 477"/>
                <a:gd name="T13" fmla="*/ 132 h 653"/>
                <a:gd name="T14" fmla="*/ 51 w 477"/>
                <a:gd name="T15" fmla="*/ 145 h 653"/>
                <a:gd name="T16" fmla="*/ 42 w 477"/>
                <a:gd name="T17" fmla="*/ 160 h 653"/>
                <a:gd name="T18" fmla="*/ 33 w 477"/>
                <a:gd name="T19" fmla="*/ 178 h 653"/>
                <a:gd name="T20" fmla="*/ 25 w 477"/>
                <a:gd name="T21" fmla="*/ 198 h 653"/>
                <a:gd name="T22" fmla="*/ 17 w 477"/>
                <a:gd name="T23" fmla="*/ 222 h 653"/>
                <a:gd name="T24" fmla="*/ 11 w 477"/>
                <a:gd name="T25" fmla="*/ 248 h 653"/>
                <a:gd name="T26" fmla="*/ 6 w 477"/>
                <a:gd name="T27" fmla="*/ 278 h 653"/>
                <a:gd name="T28" fmla="*/ 2 w 477"/>
                <a:gd name="T29" fmla="*/ 310 h 653"/>
                <a:gd name="T30" fmla="*/ 0 w 477"/>
                <a:gd name="T31" fmla="*/ 345 h 653"/>
                <a:gd name="T32" fmla="*/ 0 w 477"/>
                <a:gd name="T33" fmla="*/ 385 h 653"/>
                <a:gd name="T34" fmla="*/ 0 w 477"/>
                <a:gd name="T35" fmla="*/ 385 h 653"/>
                <a:gd name="T36" fmla="*/ 2 w 477"/>
                <a:gd name="T37" fmla="*/ 404 h 653"/>
                <a:gd name="T38" fmla="*/ 4 w 477"/>
                <a:gd name="T39" fmla="*/ 423 h 653"/>
                <a:gd name="T40" fmla="*/ 6 w 477"/>
                <a:gd name="T41" fmla="*/ 440 h 653"/>
                <a:gd name="T42" fmla="*/ 8 w 477"/>
                <a:gd name="T43" fmla="*/ 457 h 653"/>
                <a:gd name="T44" fmla="*/ 15 w 477"/>
                <a:gd name="T45" fmla="*/ 488 h 653"/>
                <a:gd name="T46" fmla="*/ 24 w 477"/>
                <a:gd name="T47" fmla="*/ 515 h 653"/>
                <a:gd name="T48" fmla="*/ 33 w 477"/>
                <a:gd name="T49" fmla="*/ 538 h 653"/>
                <a:gd name="T50" fmla="*/ 45 w 477"/>
                <a:gd name="T51" fmla="*/ 558 h 653"/>
                <a:gd name="T52" fmla="*/ 56 w 477"/>
                <a:gd name="T53" fmla="*/ 575 h 653"/>
                <a:gd name="T54" fmla="*/ 67 w 477"/>
                <a:gd name="T55" fmla="*/ 589 h 653"/>
                <a:gd name="T56" fmla="*/ 79 w 477"/>
                <a:gd name="T57" fmla="*/ 600 h 653"/>
                <a:gd name="T58" fmla="*/ 90 w 477"/>
                <a:gd name="T59" fmla="*/ 609 h 653"/>
                <a:gd name="T60" fmla="*/ 100 w 477"/>
                <a:gd name="T61" fmla="*/ 617 h 653"/>
                <a:gd name="T62" fmla="*/ 109 w 477"/>
                <a:gd name="T63" fmla="*/ 621 h 653"/>
                <a:gd name="T64" fmla="*/ 123 w 477"/>
                <a:gd name="T65" fmla="*/ 628 h 653"/>
                <a:gd name="T66" fmla="*/ 128 w 477"/>
                <a:gd name="T67" fmla="*/ 629 h 653"/>
                <a:gd name="T68" fmla="*/ 477 w 477"/>
                <a:gd name="T69" fmla="*/ 653 h 653"/>
                <a:gd name="T70" fmla="*/ 473 w 477"/>
                <a:gd name="T7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7" h="653">
                  <a:moveTo>
                    <a:pt x="473" y="0"/>
                  </a:moveTo>
                  <a:lnTo>
                    <a:pt x="90" y="99"/>
                  </a:lnTo>
                  <a:lnTo>
                    <a:pt x="90" y="99"/>
                  </a:lnTo>
                  <a:lnTo>
                    <a:pt x="86" y="102"/>
                  </a:lnTo>
                  <a:lnTo>
                    <a:pt x="75" y="113"/>
                  </a:lnTo>
                  <a:lnTo>
                    <a:pt x="67" y="121"/>
                  </a:lnTo>
                  <a:lnTo>
                    <a:pt x="59" y="132"/>
                  </a:lnTo>
                  <a:lnTo>
                    <a:pt x="51" y="145"/>
                  </a:lnTo>
                  <a:lnTo>
                    <a:pt x="42" y="160"/>
                  </a:lnTo>
                  <a:lnTo>
                    <a:pt x="33" y="178"/>
                  </a:lnTo>
                  <a:lnTo>
                    <a:pt x="25" y="198"/>
                  </a:lnTo>
                  <a:lnTo>
                    <a:pt x="17" y="222"/>
                  </a:lnTo>
                  <a:lnTo>
                    <a:pt x="11" y="248"/>
                  </a:lnTo>
                  <a:lnTo>
                    <a:pt x="6" y="278"/>
                  </a:lnTo>
                  <a:lnTo>
                    <a:pt x="2" y="310"/>
                  </a:lnTo>
                  <a:lnTo>
                    <a:pt x="0" y="345"/>
                  </a:lnTo>
                  <a:lnTo>
                    <a:pt x="0" y="385"/>
                  </a:lnTo>
                  <a:lnTo>
                    <a:pt x="0" y="385"/>
                  </a:lnTo>
                  <a:lnTo>
                    <a:pt x="2" y="404"/>
                  </a:lnTo>
                  <a:lnTo>
                    <a:pt x="4" y="423"/>
                  </a:lnTo>
                  <a:lnTo>
                    <a:pt x="6" y="440"/>
                  </a:lnTo>
                  <a:lnTo>
                    <a:pt x="8" y="457"/>
                  </a:lnTo>
                  <a:lnTo>
                    <a:pt x="15" y="488"/>
                  </a:lnTo>
                  <a:lnTo>
                    <a:pt x="24" y="515"/>
                  </a:lnTo>
                  <a:lnTo>
                    <a:pt x="33" y="538"/>
                  </a:lnTo>
                  <a:lnTo>
                    <a:pt x="45" y="558"/>
                  </a:lnTo>
                  <a:lnTo>
                    <a:pt x="56" y="575"/>
                  </a:lnTo>
                  <a:lnTo>
                    <a:pt x="67" y="589"/>
                  </a:lnTo>
                  <a:lnTo>
                    <a:pt x="79" y="600"/>
                  </a:lnTo>
                  <a:lnTo>
                    <a:pt x="90" y="609"/>
                  </a:lnTo>
                  <a:lnTo>
                    <a:pt x="100" y="617"/>
                  </a:lnTo>
                  <a:lnTo>
                    <a:pt x="109" y="621"/>
                  </a:lnTo>
                  <a:lnTo>
                    <a:pt x="123" y="628"/>
                  </a:lnTo>
                  <a:lnTo>
                    <a:pt x="128" y="629"/>
                  </a:lnTo>
                  <a:lnTo>
                    <a:pt x="477" y="653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5" name="Freeform 95">
              <a:extLst>
                <a:ext uri="{FF2B5EF4-FFF2-40B4-BE49-F238E27FC236}">
                  <a16:creationId xmlns:a16="http://schemas.microsoft.com/office/drawing/2014/main" id="{EDB6FB78-FB42-4B65-B380-CB2FD2ED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7463" y="2186833"/>
              <a:ext cx="822325" cy="1033463"/>
            </a:xfrm>
            <a:custGeom>
              <a:avLst/>
              <a:gdLst>
                <a:gd name="T0" fmla="*/ 0 w 518"/>
                <a:gd name="T1" fmla="*/ 316 h 651"/>
                <a:gd name="T2" fmla="*/ 2 w 518"/>
                <a:gd name="T3" fmla="*/ 382 h 651"/>
                <a:gd name="T4" fmla="*/ 15 w 518"/>
                <a:gd name="T5" fmla="*/ 444 h 651"/>
                <a:gd name="T6" fmla="*/ 37 w 518"/>
                <a:gd name="T7" fmla="*/ 499 h 651"/>
                <a:gd name="T8" fmla="*/ 68 w 518"/>
                <a:gd name="T9" fmla="*/ 549 h 651"/>
                <a:gd name="T10" fmla="*/ 94 w 518"/>
                <a:gd name="T11" fmla="*/ 581 h 651"/>
                <a:gd name="T12" fmla="*/ 114 w 518"/>
                <a:gd name="T13" fmla="*/ 599 h 651"/>
                <a:gd name="T14" fmla="*/ 135 w 518"/>
                <a:gd name="T15" fmla="*/ 615 h 651"/>
                <a:gd name="T16" fmla="*/ 158 w 518"/>
                <a:gd name="T17" fmla="*/ 628 h 651"/>
                <a:gd name="T18" fmla="*/ 183 w 518"/>
                <a:gd name="T19" fmla="*/ 639 h 651"/>
                <a:gd name="T20" fmla="*/ 208 w 518"/>
                <a:gd name="T21" fmla="*/ 646 h 651"/>
                <a:gd name="T22" fmla="*/ 234 w 518"/>
                <a:gd name="T23" fmla="*/ 651 h 651"/>
                <a:gd name="T24" fmla="*/ 246 w 518"/>
                <a:gd name="T25" fmla="*/ 651 h 651"/>
                <a:gd name="T26" fmla="*/ 273 w 518"/>
                <a:gd name="T27" fmla="*/ 651 h 651"/>
                <a:gd name="T28" fmla="*/ 299 w 518"/>
                <a:gd name="T29" fmla="*/ 646 h 651"/>
                <a:gd name="T30" fmla="*/ 324 w 518"/>
                <a:gd name="T31" fmla="*/ 640 h 651"/>
                <a:gd name="T32" fmla="*/ 348 w 518"/>
                <a:gd name="T33" fmla="*/ 629 h 651"/>
                <a:gd name="T34" fmla="*/ 372 w 518"/>
                <a:gd name="T35" fmla="*/ 617 h 651"/>
                <a:gd name="T36" fmla="*/ 393 w 518"/>
                <a:gd name="T37" fmla="*/ 601 h 651"/>
                <a:gd name="T38" fmla="*/ 415 w 518"/>
                <a:gd name="T39" fmla="*/ 583 h 651"/>
                <a:gd name="T40" fmla="*/ 451 w 518"/>
                <a:gd name="T41" fmla="*/ 540 h 651"/>
                <a:gd name="T42" fmla="*/ 482 w 518"/>
                <a:gd name="T43" fmla="*/ 489 h 651"/>
                <a:gd name="T44" fmla="*/ 503 w 518"/>
                <a:gd name="T45" fmla="*/ 431 h 651"/>
                <a:gd name="T46" fmla="*/ 516 w 518"/>
                <a:gd name="T47" fmla="*/ 369 h 651"/>
                <a:gd name="T48" fmla="*/ 518 w 518"/>
                <a:gd name="T49" fmla="*/ 335 h 651"/>
                <a:gd name="T50" fmla="*/ 516 w 518"/>
                <a:gd name="T51" fmla="*/ 270 h 651"/>
                <a:gd name="T52" fmla="*/ 503 w 518"/>
                <a:gd name="T53" fmla="*/ 207 h 651"/>
                <a:gd name="T54" fmla="*/ 481 w 518"/>
                <a:gd name="T55" fmla="*/ 152 h 651"/>
                <a:gd name="T56" fmla="*/ 451 w 518"/>
                <a:gd name="T57" fmla="*/ 102 h 651"/>
                <a:gd name="T58" fmla="*/ 424 w 518"/>
                <a:gd name="T59" fmla="*/ 71 h 651"/>
                <a:gd name="T60" fmla="*/ 404 w 518"/>
                <a:gd name="T61" fmla="*/ 53 h 651"/>
                <a:gd name="T62" fmla="*/ 382 w 518"/>
                <a:gd name="T63" fmla="*/ 37 h 651"/>
                <a:gd name="T64" fmla="*/ 359 w 518"/>
                <a:gd name="T65" fmla="*/ 23 h 651"/>
                <a:gd name="T66" fmla="*/ 336 w 518"/>
                <a:gd name="T67" fmla="*/ 13 h 651"/>
                <a:gd name="T68" fmla="*/ 311 w 518"/>
                <a:gd name="T69" fmla="*/ 5 h 651"/>
                <a:gd name="T70" fmla="*/ 285 w 518"/>
                <a:gd name="T71" fmla="*/ 2 h 651"/>
                <a:gd name="T72" fmla="*/ 271 w 518"/>
                <a:gd name="T73" fmla="*/ 0 h 651"/>
                <a:gd name="T74" fmla="*/ 244 w 518"/>
                <a:gd name="T75" fmla="*/ 0 h 651"/>
                <a:gd name="T76" fmla="*/ 219 w 518"/>
                <a:gd name="T77" fmla="*/ 5 h 651"/>
                <a:gd name="T78" fmla="*/ 193 w 518"/>
                <a:gd name="T79" fmla="*/ 12 h 651"/>
                <a:gd name="T80" fmla="*/ 169 w 518"/>
                <a:gd name="T81" fmla="*/ 22 h 651"/>
                <a:gd name="T82" fmla="*/ 146 w 518"/>
                <a:gd name="T83" fmla="*/ 34 h 651"/>
                <a:gd name="T84" fmla="*/ 124 w 518"/>
                <a:gd name="T85" fmla="*/ 50 h 651"/>
                <a:gd name="T86" fmla="*/ 104 w 518"/>
                <a:gd name="T87" fmla="*/ 68 h 651"/>
                <a:gd name="T88" fmla="*/ 66 w 518"/>
                <a:gd name="T89" fmla="*/ 111 h 651"/>
                <a:gd name="T90" fmla="*/ 37 w 518"/>
                <a:gd name="T91" fmla="*/ 162 h 651"/>
                <a:gd name="T92" fmla="*/ 14 w 518"/>
                <a:gd name="T93" fmla="*/ 220 h 651"/>
                <a:gd name="T94" fmla="*/ 2 w 518"/>
                <a:gd name="T95" fmla="*/ 283 h 651"/>
                <a:gd name="T96" fmla="*/ 0 w 518"/>
                <a:gd name="T97" fmla="*/ 316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8" h="651">
                  <a:moveTo>
                    <a:pt x="0" y="316"/>
                  </a:moveTo>
                  <a:lnTo>
                    <a:pt x="0" y="316"/>
                  </a:lnTo>
                  <a:lnTo>
                    <a:pt x="0" y="350"/>
                  </a:lnTo>
                  <a:lnTo>
                    <a:pt x="2" y="382"/>
                  </a:lnTo>
                  <a:lnTo>
                    <a:pt x="8" y="413"/>
                  </a:lnTo>
                  <a:lnTo>
                    <a:pt x="15" y="444"/>
                  </a:lnTo>
                  <a:lnTo>
                    <a:pt x="26" y="472"/>
                  </a:lnTo>
                  <a:lnTo>
                    <a:pt x="37" y="499"/>
                  </a:lnTo>
                  <a:lnTo>
                    <a:pt x="52" y="525"/>
                  </a:lnTo>
                  <a:lnTo>
                    <a:pt x="68" y="549"/>
                  </a:lnTo>
                  <a:lnTo>
                    <a:pt x="84" y="571"/>
                  </a:lnTo>
                  <a:lnTo>
                    <a:pt x="94" y="581"/>
                  </a:lnTo>
                  <a:lnTo>
                    <a:pt x="104" y="590"/>
                  </a:lnTo>
                  <a:lnTo>
                    <a:pt x="114" y="599"/>
                  </a:lnTo>
                  <a:lnTo>
                    <a:pt x="125" y="608"/>
                  </a:lnTo>
                  <a:lnTo>
                    <a:pt x="135" y="615"/>
                  </a:lnTo>
                  <a:lnTo>
                    <a:pt x="147" y="622"/>
                  </a:lnTo>
                  <a:lnTo>
                    <a:pt x="158" y="628"/>
                  </a:lnTo>
                  <a:lnTo>
                    <a:pt x="170" y="634"/>
                  </a:lnTo>
                  <a:lnTo>
                    <a:pt x="183" y="639"/>
                  </a:lnTo>
                  <a:lnTo>
                    <a:pt x="194" y="643"/>
                  </a:lnTo>
                  <a:lnTo>
                    <a:pt x="208" y="646"/>
                  </a:lnTo>
                  <a:lnTo>
                    <a:pt x="220" y="649"/>
                  </a:lnTo>
                  <a:lnTo>
                    <a:pt x="234" y="651"/>
                  </a:lnTo>
                  <a:lnTo>
                    <a:pt x="246" y="651"/>
                  </a:lnTo>
                  <a:lnTo>
                    <a:pt x="246" y="651"/>
                  </a:lnTo>
                  <a:lnTo>
                    <a:pt x="260" y="651"/>
                  </a:lnTo>
                  <a:lnTo>
                    <a:pt x="273" y="651"/>
                  </a:lnTo>
                  <a:lnTo>
                    <a:pt x="286" y="649"/>
                  </a:lnTo>
                  <a:lnTo>
                    <a:pt x="299" y="646"/>
                  </a:lnTo>
                  <a:lnTo>
                    <a:pt x="312" y="643"/>
                  </a:lnTo>
                  <a:lnTo>
                    <a:pt x="324" y="640"/>
                  </a:lnTo>
                  <a:lnTo>
                    <a:pt x="337" y="635"/>
                  </a:lnTo>
                  <a:lnTo>
                    <a:pt x="348" y="629"/>
                  </a:lnTo>
                  <a:lnTo>
                    <a:pt x="361" y="624"/>
                  </a:lnTo>
                  <a:lnTo>
                    <a:pt x="372" y="617"/>
                  </a:lnTo>
                  <a:lnTo>
                    <a:pt x="383" y="609"/>
                  </a:lnTo>
                  <a:lnTo>
                    <a:pt x="393" y="601"/>
                  </a:lnTo>
                  <a:lnTo>
                    <a:pt x="405" y="592"/>
                  </a:lnTo>
                  <a:lnTo>
                    <a:pt x="415" y="583"/>
                  </a:lnTo>
                  <a:lnTo>
                    <a:pt x="434" y="563"/>
                  </a:lnTo>
                  <a:lnTo>
                    <a:pt x="451" y="540"/>
                  </a:lnTo>
                  <a:lnTo>
                    <a:pt x="467" y="516"/>
                  </a:lnTo>
                  <a:lnTo>
                    <a:pt x="482" y="489"/>
                  </a:lnTo>
                  <a:lnTo>
                    <a:pt x="493" y="462"/>
                  </a:lnTo>
                  <a:lnTo>
                    <a:pt x="503" y="431"/>
                  </a:lnTo>
                  <a:lnTo>
                    <a:pt x="511" y="401"/>
                  </a:lnTo>
                  <a:lnTo>
                    <a:pt x="516" y="369"/>
                  </a:lnTo>
                  <a:lnTo>
                    <a:pt x="518" y="335"/>
                  </a:lnTo>
                  <a:lnTo>
                    <a:pt x="518" y="335"/>
                  </a:lnTo>
                  <a:lnTo>
                    <a:pt x="518" y="303"/>
                  </a:lnTo>
                  <a:lnTo>
                    <a:pt x="516" y="270"/>
                  </a:lnTo>
                  <a:lnTo>
                    <a:pt x="510" y="238"/>
                  </a:lnTo>
                  <a:lnTo>
                    <a:pt x="503" y="207"/>
                  </a:lnTo>
                  <a:lnTo>
                    <a:pt x="493" y="179"/>
                  </a:lnTo>
                  <a:lnTo>
                    <a:pt x="481" y="152"/>
                  </a:lnTo>
                  <a:lnTo>
                    <a:pt x="467" y="126"/>
                  </a:lnTo>
                  <a:lnTo>
                    <a:pt x="451" y="102"/>
                  </a:lnTo>
                  <a:lnTo>
                    <a:pt x="433" y="81"/>
                  </a:lnTo>
                  <a:lnTo>
                    <a:pt x="424" y="71"/>
                  </a:lnTo>
                  <a:lnTo>
                    <a:pt x="414" y="62"/>
                  </a:lnTo>
                  <a:lnTo>
                    <a:pt x="404" y="53"/>
                  </a:lnTo>
                  <a:lnTo>
                    <a:pt x="393" y="45"/>
                  </a:lnTo>
                  <a:lnTo>
                    <a:pt x="382" y="37"/>
                  </a:lnTo>
                  <a:lnTo>
                    <a:pt x="371" y="30"/>
                  </a:lnTo>
                  <a:lnTo>
                    <a:pt x="359" y="23"/>
                  </a:lnTo>
                  <a:lnTo>
                    <a:pt x="348" y="17"/>
                  </a:lnTo>
                  <a:lnTo>
                    <a:pt x="336" y="13"/>
                  </a:lnTo>
                  <a:lnTo>
                    <a:pt x="323" y="8"/>
                  </a:lnTo>
                  <a:lnTo>
                    <a:pt x="311" y="5"/>
                  </a:lnTo>
                  <a:lnTo>
                    <a:pt x="297" y="3"/>
                  </a:lnTo>
                  <a:lnTo>
                    <a:pt x="285" y="2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58" y="0"/>
                  </a:lnTo>
                  <a:lnTo>
                    <a:pt x="244" y="0"/>
                  </a:lnTo>
                  <a:lnTo>
                    <a:pt x="232" y="3"/>
                  </a:lnTo>
                  <a:lnTo>
                    <a:pt x="219" y="5"/>
                  </a:lnTo>
                  <a:lnTo>
                    <a:pt x="206" y="8"/>
                  </a:lnTo>
                  <a:lnTo>
                    <a:pt x="193" y="12"/>
                  </a:lnTo>
                  <a:lnTo>
                    <a:pt x="181" y="16"/>
                  </a:lnTo>
                  <a:lnTo>
                    <a:pt x="169" y="22"/>
                  </a:lnTo>
                  <a:lnTo>
                    <a:pt x="157" y="28"/>
                  </a:lnTo>
                  <a:lnTo>
                    <a:pt x="146" y="34"/>
                  </a:lnTo>
                  <a:lnTo>
                    <a:pt x="135" y="42"/>
                  </a:lnTo>
                  <a:lnTo>
                    <a:pt x="124" y="50"/>
                  </a:lnTo>
                  <a:lnTo>
                    <a:pt x="114" y="59"/>
                  </a:lnTo>
                  <a:lnTo>
                    <a:pt x="104" y="68"/>
                  </a:lnTo>
                  <a:lnTo>
                    <a:pt x="84" y="89"/>
                  </a:lnTo>
                  <a:lnTo>
                    <a:pt x="66" y="111"/>
                  </a:lnTo>
                  <a:lnTo>
                    <a:pt x="51" y="136"/>
                  </a:lnTo>
                  <a:lnTo>
                    <a:pt x="37" y="162"/>
                  </a:lnTo>
                  <a:lnTo>
                    <a:pt x="25" y="191"/>
                  </a:lnTo>
                  <a:lnTo>
                    <a:pt x="14" y="220"/>
                  </a:lnTo>
                  <a:lnTo>
                    <a:pt x="8" y="250"/>
                  </a:lnTo>
                  <a:lnTo>
                    <a:pt x="2" y="283"/>
                  </a:lnTo>
                  <a:lnTo>
                    <a:pt x="0" y="316"/>
                  </a:lnTo>
                  <a:lnTo>
                    <a:pt x="0" y="31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6" name="Freeform 96">
              <a:extLst>
                <a:ext uri="{FF2B5EF4-FFF2-40B4-BE49-F238E27FC236}">
                  <a16:creationId xmlns:a16="http://schemas.microsoft.com/office/drawing/2014/main" id="{23263C1D-29E5-43BF-BD42-9A48F9B5D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0325" y="2240808"/>
              <a:ext cx="736600" cy="925513"/>
            </a:xfrm>
            <a:custGeom>
              <a:avLst/>
              <a:gdLst>
                <a:gd name="T0" fmla="*/ 0 w 464"/>
                <a:gd name="T1" fmla="*/ 283 h 583"/>
                <a:gd name="T2" fmla="*/ 3 w 464"/>
                <a:gd name="T3" fmla="*/ 342 h 583"/>
                <a:gd name="T4" fmla="*/ 14 w 464"/>
                <a:gd name="T5" fmla="*/ 397 h 583"/>
                <a:gd name="T6" fmla="*/ 34 w 464"/>
                <a:gd name="T7" fmla="*/ 447 h 583"/>
                <a:gd name="T8" fmla="*/ 61 w 464"/>
                <a:gd name="T9" fmla="*/ 491 h 583"/>
                <a:gd name="T10" fmla="*/ 94 w 464"/>
                <a:gd name="T11" fmla="*/ 529 h 583"/>
                <a:gd name="T12" fmla="*/ 132 w 464"/>
                <a:gd name="T13" fmla="*/ 557 h 583"/>
                <a:gd name="T14" fmla="*/ 153 w 464"/>
                <a:gd name="T15" fmla="*/ 567 h 583"/>
                <a:gd name="T16" fmla="*/ 175 w 464"/>
                <a:gd name="T17" fmla="*/ 575 h 583"/>
                <a:gd name="T18" fmla="*/ 198 w 464"/>
                <a:gd name="T19" fmla="*/ 581 h 583"/>
                <a:gd name="T20" fmla="*/ 222 w 464"/>
                <a:gd name="T21" fmla="*/ 583 h 583"/>
                <a:gd name="T22" fmla="*/ 233 w 464"/>
                <a:gd name="T23" fmla="*/ 583 h 583"/>
                <a:gd name="T24" fmla="*/ 257 w 464"/>
                <a:gd name="T25" fmla="*/ 581 h 583"/>
                <a:gd name="T26" fmla="*/ 279 w 464"/>
                <a:gd name="T27" fmla="*/ 576 h 583"/>
                <a:gd name="T28" fmla="*/ 302 w 464"/>
                <a:gd name="T29" fmla="*/ 568 h 583"/>
                <a:gd name="T30" fmla="*/ 332 w 464"/>
                <a:gd name="T31" fmla="*/ 551 h 583"/>
                <a:gd name="T32" fmla="*/ 371 w 464"/>
                <a:gd name="T33" fmla="*/ 522 h 583"/>
                <a:gd name="T34" fmla="*/ 404 w 464"/>
                <a:gd name="T35" fmla="*/ 483 h 583"/>
                <a:gd name="T36" fmla="*/ 431 w 464"/>
                <a:gd name="T37" fmla="*/ 438 h 583"/>
                <a:gd name="T38" fmla="*/ 450 w 464"/>
                <a:gd name="T39" fmla="*/ 386 h 583"/>
                <a:gd name="T40" fmla="*/ 461 w 464"/>
                <a:gd name="T41" fmla="*/ 331 h 583"/>
                <a:gd name="T42" fmla="*/ 464 w 464"/>
                <a:gd name="T43" fmla="*/ 300 h 583"/>
                <a:gd name="T44" fmla="*/ 461 w 464"/>
                <a:gd name="T45" fmla="*/ 241 h 583"/>
                <a:gd name="T46" fmla="*/ 450 w 464"/>
                <a:gd name="T47" fmla="*/ 187 h 583"/>
                <a:gd name="T48" fmla="*/ 430 w 464"/>
                <a:gd name="T49" fmla="*/ 136 h 583"/>
                <a:gd name="T50" fmla="*/ 404 w 464"/>
                <a:gd name="T51" fmla="*/ 92 h 583"/>
                <a:gd name="T52" fmla="*/ 371 w 464"/>
                <a:gd name="T53" fmla="*/ 56 h 583"/>
                <a:gd name="T54" fmla="*/ 332 w 464"/>
                <a:gd name="T55" fmla="*/ 28 h 583"/>
                <a:gd name="T56" fmla="*/ 311 w 464"/>
                <a:gd name="T57" fmla="*/ 16 h 583"/>
                <a:gd name="T58" fmla="*/ 289 w 464"/>
                <a:gd name="T59" fmla="*/ 8 h 583"/>
                <a:gd name="T60" fmla="*/ 267 w 464"/>
                <a:gd name="T61" fmla="*/ 4 h 583"/>
                <a:gd name="T62" fmla="*/ 243 w 464"/>
                <a:gd name="T63" fmla="*/ 0 h 583"/>
                <a:gd name="T64" fmla="*/ 231 w 464"/>
                <a:gd name="T65" fmla="*/ 0 h 583"/>
                <a:gd name="T66" fmla="*/ 207 w 464"/>
                <a:gd name="T67" fmla="*/ 3 h 583"/>
                <a:gd name="T68" fmla="*/ 184 w 464"/>
                <a:gd name="T69" fmla="*/ 8 h 583"/>
                <a:gd name="T70" fmla="*/ 163 w 464"/>
                <a:gd name="T71" fmla="*/ 15 h 583"/>
                <a:gd name="T72" fmla="*/ 131 w 464"/>
                <a:gd name="T73" fmla="*/ 32 h 583"/>
                <a:gd name="T74" fmla="*/ 93 w 464"/>
                <a:gd name="T75" fmla="*/ 62 h 583"/>
                <a:gd name="T76" fmla="*/ 60 w 464"/>
                <a:gd name="T77" fmla="*/ 100 h 583"/>
                <a:gd name="T78" fmla="*/ 34 w 464"/>
                <a:gd name="T79" fmla="*/ 145 h 583"/>
                <a:gd name="T80" fmla="*/ 13 w 464"/>
                <a:gd name="T81" fmla="*/ 197 h 583"/>
                <a:gd name="T82" fmla="*/ 2 w 464"/>
                <a:gd name="T83" fmla="*/ 254 h 583"/>
                <a:gd name="T84" fmla="*/ 0 w 464"/>
                <a:gd name="T85" fmla="*/ 283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4" h="583">
                  <a:moveTo>
                    <a:pt x="0" y="283"/>
                  </a:moveTo>
                  <a:lnTo>
                    <a:pt x="0" y="283"/>
                  </a:lnTo>
                  <a:lnTo>
                    <a:pt x="0" y="313"/>
                  </a:lnTo>
                  <a:lnTo>
                    <a:pt x="3" y="342"/>
                  </a:lnTo>
                  <a:lnTo>
                    <a:pt x="8" y="370"/>
                  </a:lnTo>
                  <a:lnTo>
                    <a:pt x="14" y="397"/>
                  </a:lnTo>
                  <a:lnTo>
                    <a:pt x="24" y="422"/>
                  </a:lnTo>
                  <a:lnTo>
                    <a:pt x="34" y="447"/>
                  </a:lnTo>
                  <a:lnTo>
                    <a:pt x="46" y="470"/>
                  </a:lnTo>
                  <a:lnTo>
                    <a:pt x="61" y="491"/>
                  </a:lnTo>
                  <a:lnTo>
                    <a:pt x="77" y="511"/>
                  </a:lnTo>
                  <a:lnTo>
                    <a:pt x="94" y="529"/>
                  </a:lnTo>
                  <a:lnTo>
                    <a:pt x="112" y="543"/>
                  </a:lnTo>
                  <a:lnTo>
                    <a:pt x="132" y="557"/>
                  </a:lnTo>
                  <a:lnTo>
                    <a:pt x="142" y="563"/>
                  </a:lnTo>
                  <a:lnTo>
                    <a:pt x="153" y="567"/>
                  </a:lnTo>
                  <a:lnTo>
                    <a:pt x="164" y="572"/>
                  </a:lnTo>
                  <a:lnTo>
                    <a:pt x="175" y="575"/>
                  </a:lnTo>
                  <a:lnTo>
                    <a:pt x="186" y="579"/>
                  </a:lnTo>
                  <a:lnTo>
                    <a:pt x="198" y="581"/>
                  </a:lnTo>
                  <a:lnTo>
                    <a:pt x="209" y="582"/>
                  </a:lnTo>
                  <a:lnTo>
                    <a:pt x="222" y="583"/>
                  </a:lnTo>
                  <a:lnTo>
                    <a:pt x="222" y="583"/>
                  </a:lnTo>
                  <a:lnTo>
                    <a:pt x="233" y="583"/>
                  </a:lnTo>
                  <a:lnTo>
                    <a:pt x="245" y="582"/>
                  </a:lnTo>
                  <a:lnTo>
                    <a:pt x="257" y="581"/>
                  </a:lnTo>
                  <a:lnTo>
                    <a:pt x="268" y="579"/>
                  </a:lnTo>
                  <a:lnTo>
                    <a:pt x="279" y="576"/>
                  </a:lnTo>
                  <a:lnTo>
                    <a:pt x="291" y="572"/>
                  </a:lnTo>
                  <a:lnTo>
                    <a:pt x="302" y="568"/>
                  </a:lnTo>
                  <a:lnTo>
                    <a:pt x="312" y="564"/>
                  </a:lnTo>
                  <a:lnTo>
                    <a:pt x="332" y="551"/>
                  </a:lnTo>
                  <a:lnTo>
                    <a:pt x="353" y="538"/>
                  </a:lnTo>
                  <a:lnTo>
                    <a:pt x="371" y="522"/>
                  </a:lnTo>
                  <a:lnTo>
                    <a:pt x="388" y="504"/>
                  </a:lnTo>
                  <a:lnTo>
                    <a:pt x="404" y="483"/>
                  </a:lnTo>
                  <a:lnTo>
                    <a:pt x="418" y="462"/>
                  </a:lnTo>
                  <a:lnTo>
                    <a:pt x="431" y="438"/>
                  </a:lnTo>
                  <a:lnTo>
                    <a:pt x="441" y="413"/>
                  </a:lnTo>
                  <a:lnTo>
                    <a:pt x="450" y="386"/>
                  </a:lnTo>
                  <a:lnTo>
                    <a:pt x="457" y="359"/>
                  </a:lnTo>
                  <a:lnTo>
                    <a:pt x="461" y="331"/>
                  </a:lnTo>
                  <a:lnTo>
                    <a:pt x="464" y="300"/>
                  </a:lnTo>
                  <a:lnTo>
                    <a:pt x="464" y="300"/>
                  </a:lnTo>
                  <a:lnTo>
                    <a:pt x="464" y="271"/>
                  </a:lnTo>
                  <a:lnTo>
                    <a:pt x="461" y="241"/>
                  </a:lnTo>
                  <a:lnTo>
                    <a:pt x="457" y="213"/>
                  </a:lnTo>
                  <a:lnTo>
                    <a:pt x="450" y="187"/>
                  </a:lnTo>
                  <a:lnTo>
                    <a:pt x="441" y="161"/>
                  </a:lnTo>
                  <a:lnTo>
                    <a:pt x="430" y="136"/>
                  </a:lnTo>
                  <a:lnTo>
                    <a:pt x="417" y="114"/>
                  </a:lnTo>
                  <a:lnTo>
                    <a:pt x="404" y="92"/>
                  </a:lnTo>
                  <a:lnTo>
                    <a:pt x="388" y="73"/>
                  </a:lnTo>
                  <a:lnTo>
                    <a:pt x="371" y="56"/>
                  </a:lnTo>
                  <a:lnTo>
                    <a:pt x="352" y="40"/>
                  </a:lnTo>
                  <a:lnTo>
                    <a:pt x="332" y="28"/>
                  </a:lnTo>
                  <a:lnTo>
                    <a:pt x="322" y="22"/>
                  </a:lnTo>
                  <a:lnTo>
                    <a:pt x="311" y="16"/>
                  </a:lnTo>
                  <a:lnTo>
                    <a:pt x="301" y="12"/>
                  </a:lnTo>
                  <a:lnTo>
                    <a:pt x="289" y="8"/>
                  </a:lnTo>
                  <a:lnTo>
                    <a:pt x="278" y="6"/>
                  </a:lnTo>
                  <a:lnTo>
                    <a:pt x="267" y="4"/>
                  </a:lnTo>
                  <a:lnTo>
                    <a:pt x="254" y="2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2"/>
                  </a:lnTo>
                  <a:lnTo>
                    <a:pt x="207" y="3"/>
                  </a:lnTo>
                  <a:lnTo>
                    <a:pt x="196" y="5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3" y="15"/>
                  </a:lnTo>
                  <a:lnTo>
                    <a:pt x="151" y="21"/>
                  </a:lnTo>
                  <a:lnTo>
                    <a:pt x="131" y="32"/>
                  </a:lnTo>
                  <a:lnTo>
                    <a:pt x="112" y="46"/>
                  </a:lnTo>
                  <a:lnTo>
                    <a:pt x="93" y="62"/>
                  </a:lnTo>
                  <a:lnTo>
                    <a:pt x="76" y="80"/>
                  </a:lnTo>
                  <a:lnTo>
                    <a:pt x="60" y="100"/>
                  </a:lnTo>
                  <a:lnTo>
                    <a:pt x="46" y="123"/>
                  </a:lnTo>
                  <a:lnTo>
                    <a:pt x="34" y="145"/>
                  </a:lnTo>
                  <a:lnTo>
                    <a:pt x="22" y="170"/>
                  </a:lnTo>
                  <a:lnTo>
                    <a:pt x="13" y="197"/>
                  </a:lnTo>
                  <a:lnTo>
                    <a:pt x="8" y="224"/>
                  </a:lnTo>
                  <a:lnTo>
                    <a:pt x="2" y="254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7" name="Freeform 101">
              <a:extLst>
                <a:ext uri="{FF2B5EF4-FFF2-40B4-BE49-F238E27FC236}">
                  <a16:creationId xmlns:a16="http://schemas.microsoft.com/office/drawing/2014/main" id="{C3B3695E-E90B-449C-A23F-F487B121A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5225" y="2853583"/>
              <a:ext cx="193675" cy="50800"/>
            </a:xfrm>
            <a:custGeom>
              <a:avLst/>
              <a:gdLst>
                <a:gd name="T0" fmla="*/ 11 w 122"/>
                <a:gd name="T1" fmla="*/ 32 h 32"/>
                <a:gd name="T2" fmla="*/ 11 w 122"/>
                <a:gd name="T3" fmla="*/ 32 h 32"/>
                <a:gd name="T4" fmla="*/ 6 w 122"/>
                <a:gd name="T5" fmla="*/ 32 h 32"/>
                <a:gd name="T6" fmla="*/ 3 w 122"/>
                <a:gd name="T7" fmla="*/ 30 h 32"/>
                <a:gd name="T8" fmla="*/ 1 w 122"/>
                <a:gd name="T9" fmla="*/ 26 h 32"/>
                <a:gd name="T10" fmla="*/ 0 w 122"/>
                <a:gd name="T11" fmla="*/ 22 h 32"/>
                <a:gd name="T12" fmla="*/ 0 w 122"/>
                <a:gd name="T13" fmla="*/ 22 h 32"/>
                <a:gd name="T14" fmla="*/ 1 w 122"/>
                <a:gd name="T15" fmla="*/ 17 h 32"/>
                <a:gd name="T16" fmla="*/ 2 w 122"/>
                <a:gd name="T17" fmla="*/ 14 h 32"/>
                <a:gd name="T18" fmla="*/ 5 w 122"/>
                <a:gd name="T19" fmla="*/ 11 h 32"/>
                <a:gd name="T20" fmla="*/ 10 w 122"/>
                <a:gd name="T21" fmla="*/ 9 h 32"/>
                <a:gd name="T22" fmla="*/ 109 w 122"/>
                <a:gd name="T23" fmla="*/ 0 h 32"/>
                <a:gd name="T24" fmla="*/ 109 w 122"/>
                <a:gd name="T25" fmla="*/ 0 h 32"/>
                <a:gd name="T26" fmla="*/ 114 w 122"/>
                <a:gd name="T27" fmla="*/ 1 h 32"/>
                <a:gd name="T28" fmla="*/ 118 w 122"/>
                <a:gd name="T29" fmla="*/ 4 h 32"/>
                <a:gd name="T30" fmla="*/ 121 w 122"/>
                <a:gd name="T31" fmla="*/ 7 h 32"/>
                <a:gd name="T32" fmla="*/ 122 w 122"/>
                <a:gd name="T33" fmla="*/ 10 h 32"/>
                <a:gd name="T34" fmla="*/ 122 w 122"/>
                <a:gd name="T35" fmla="*/ 10 h 32"/>
                <a:gd name="T36" fmla="*/ 122 w 122"/>
                <a:gd name="T37" fmla="*/ 15 h 32"/>
                <a:gd name="T38" fmla="*/ 120 w 122"/>
                <a:gd name="T39" fmla="*/ 19 h 32"/>
                <a:gd name="T40" fmla="*/ 116 w 122"/>
                <a:gd name="T41" fmla="*/ 22 h 32"/>
                <a:gd name="T42" fmla="*/ 112 w 122"/>
                <a:gd name="T43" fmla="*/ 23 h 32"/>
                <a:gd name="T44" fmla="*/ 12 w 122"/>
                <a:gd name="T45" fmla="*/ 32 h 32"/>
                <a:gd name="T46" fmla="*/ 12 w 122"/>
                <a:gd name="T47" fmla="*/ 32 h 32"/>
                <a:gd name="T48" fmla="*/ 11 w 122"/>
                <a:gd name="T49" fmla="*/ 32 h 32"/>
                <a:gd name="T50" fmla="*/ 11 w 122"/>
                <a:gd name="T5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32">
                  <a:moveTo>
                    <a:pt x="11" y="32"/>
                  </a:moveTo>
                  <a:lnTo>
                    <a:pt x="11" y="32"/>
                  </a:lnTo>
                  <a:lnTo>
                    <a:pt x="6" y="32"/>
                  </a:lnTo>
                  <a:lnTo>
                    <a:pt x="3" y="30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5" y="11"/>
                  </a:lnTo>
                  <a:lnTo>
                    <a:pt x="10" y="9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14" y="1"/>
                  </a:lnTo>
                  <a:lnTo>
                    <a:pt x="118" y="4"/>
                  </a:lnTo>
                  <a:lnTo>
                    <a:pt x="121" y="7"/>
                  </a:lnTo>
                  <a:lnTo>
                    <a:pt x="122" y="10"/>
                  </a:lnTo>
                  <a:lnTo>
                    <a:pt x="122" y="10"/>
                  </a:lnTo>
                  <a:lnTo>
                    <a:pt x="122" y="15"/>
                  </a:lnTo>
                  <a:lnTo>
                    <a:pt x="120" y="19"/>
                  </a:lnTo>
                  <a:lnTo>
                    <a:pt x="116" y="22"/>
                  </a:lnTo>
                  <a:lnTo>
                    <a:pt x="112" y="23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1" y="32"/>
                  </a:lnTo>
                  <a:lnTo>
                    <a:pt x="11" y="32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8" name="Freeform 102">
              <a:extLst>
                <a:ext uri="{FF2B5EF4-FFF2-40B4-BE49-F238E27FC236}">
                  <a16:creationId xmlns:a16="http://schemas.microsoft.com/office/drawing/2014/main" id="{535AE940-D442-4770-AD1C-B6CBDA577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6425" y="2891683"/>
              <a:ext cx="1544638" cy="1176338"/>
            </a:xfrm>
            <a:custGeom>
              <a:avLst/>
              <a:gdLst>
                <a:gd name="T0" fmla="*/ 309 w 973"/>
                <a:gd name="T1" fmla="*/ 741 h 741"/>
                <a:gd name="T2" fmla="*/ 280 w 973"/>
                <a:gd name="T3" fmla="*/ 739 h 741"/>
                <a:gd name="T4" fmla="*/ 252 w 973"/>
                <a:gd name="T5" fmla="*/ 734 h 741"/>
                <a:gd name="T6" fmla="*/ 199 w 973"/>
                <a:gd name="T7" fmla="*/ 716 h 741"/>
                <a:gd name="T8" fmla="*/ 148 w 973"/>
                <a:gd name="T9" fmla="*/ 691 h 741"/>
                <a:gd name="T10" fmla="*/ 103 w 973"/>
                <a:gd name="T11" fmla="*/ 663 h 741"/>
                <a:gd name="T12" fmla="*/ 64 w 973"/>
                <a:gd name="T13" fmla="*/ 632 h 741"/>
                <a:gd name="T14" fmla="*/ 11 w 973"/>
                <a:gd name="T15" fmla="*/ 584 h 741"/>
                <a:gd name="T16" fmla="*/ 109 w 973"/>
                <a:gd name="T17" fmla="*/ 471 h 741"/>
                <a:gd name="T18" fmla="*/ 128 w 973"/>
                <a:gd name="T19" fmla="*/ 489 h 741"/>
                <a:gd name="T20" fmla="*/ 174 w 973"/>
                <a:gd name="T21" fmla="*/ 529 h 741"/>
                <a:gd name="T22" fmla="*/ 227 w 973"/>
                <a:gd name="T23" fmla="*/ 564 h 741"/>
                <a:gd name="T24" fmla="*/ 254 w 973"/>
                <a:gd name="T25" fmla="*/ 578 h 741"/>
                <a:gd name="T26" fmla="*/ 281 w 973"/>
                <a:gd name="T27" fmla="*/ 587 h 741"/>
                <a:gd name="T28" fmla="*/ 306 w 973"/>
                <a:gd name="T29" fmla="*/ 592 h 741"/>
                <a:gd name="T30" fmla="*/ 314 w 973"/>
                <a:gd name="T31" fmla="*/ 589 h 741"/>
                <a:gd name="T32" fmla="*/ 338 w 973"/>
                <a:gd name="T33" fmla="*/ 576 h 741"/>
                <a:gd name="T34" fmla="*/ 364 w 973"/>
                <a:gd name="T35" fmla="*/ 557 h 741"/>
                <a:gd name="T36" fmla="*/ 400 w 973"/>
                <a:gd name="T37" fmla="*/ 526 h 741"/>
                <a:gd name="T38" fmla="*/ 447 w 973"/>
                <a:gd name="T39" fmla="*/ 483 h 741"/>
                <a:gd name="T40" fmla="*/ 506 w 973"/>
                <a:gd name="T41" fmla="*/ 422 h 741"/>
                <a:gd name="T42" fmla="*/ 577 w 973"/>
                <a:gd name="T43" fmla="*/ 344 h 741"/>
                <a:gd name="T44" fmla="*/ 618 w 973"/>
                <a:gd name="T45" fmla="*/ 296 h 741"/>
                <a:gd name="T46" fmla="*/ 707 w 973"/>
                <a:gd name="T47" fmla="*/ 188 h 741"/>
                <a:gd name="T48" fmla="*/ 833 w 973"/>
                <a:gd name="T49" fmla="*/ 26 h 741"/>
                <a:gd name="T50" fmla="*/ 973 w 973"/>
                <a:gd name="T51" fmla="*/ 89 h 741"/>
                <a:gd name="T52" fmla="*/ 950 w 973"/>
                <a:gd name="T53" fmla="*/ 119 h 741"/>
                <a:gd name="T54" fmla="*/ 859 w 973"/>
                <a:gd name="T55" fmla="*/ 238 h 741"/>
                <a:gd name="T56" fmla="*/ 770 w 973"/>
                <a:gd name="T57" fmla="*/ 346 h 741"/>
                <a:gd name="T58" fmla="*/ 722 w 973"/>
                <a:gd name="T59" fmla="*/ 404 h 741"/>
                <a:gd name="T60" fmla="*/ 633 w 973"/>
                <a:gd name="T61" fmla="*/ 503 h 741"/>
                <a:gd name="T62" fmla="*/ 559 w 973"/>
                <a:gd name="T63" fmla="*/ 581 h 741"/>
                <a:gd name="T64" fmla="*/ 496 w 973"/>
                <a:gd name="T65" fmla="*/ 640 h 741"/>
                <a:gd name="T66" fmla="*/ 443 w 973"/>
                <a:gd name="T67" fmla="*/ 683 h 741"/>
                <a:gd name="T68" fmla="*/ 399 w 973"/>
                <a:gd name="T69" fmla="*/ 713 h 741"/>
                <a:gd name="T70" fmla="*/ 363 w 973"/>
                <a:gd name="T71" fmla="*/ 730 h 741"/>
                <a:gd name="T72" fmla="*/ 334 w 973"/>
                <a:gd name="T73" fmla="*/ 739 h 741"/>
                <a:gd name="T74" fmla="*/ 309 w 973"/>
                <a:gd name="T75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3" h="741">
                  <a:moveTo>
                    <a:pt x="309" y="741"/>
                  </a:moveTo>
                  <a:lnTo>
                    <a:pt x="309" y="741"/>
                  </a:lnTo>
                  <a:lnTo>
                    <a:pt x="294" y="740"/>
                  </a:lnTo>
                  <a:lnTo>
                    <a:pt x="280" y="739"/>
                  </a:lnTo>
                  <a:lnTo>
                    <a:pt x="266" y="736"/>
                  </a:lnTo>
                  <a:lnTo>
                    <a:pt x="252" y="734"/>
                  </a:lnTo>
                  <a:lnTo>
                    <a:pt x="225" y="726"/>
                  </a:lnTo>
                  <a:lnTo>
                    <a:pt x="199" y="716"/>
                  </a:lnTo>
                  <a:lnTo>
                    <a:pt x="173" y="705"/>
                  </a:lnTo>
                  <a:lnTo>
                    <a:pt x="148" y="691"/>
                  </a:lnTo>
                  <a:lnTo>
                    <a:pt x="125" y="678"/>
                  </a:lnTo>
                  <a:lnTo>
                    <a:pt x="103" y="663"/>
                  </a:lnTo>
                  <a:lnTo>
                    <a:pt x="82" y="647"/>
                  </a:lnTo>
                  <a:lnTo>
                    <a:pt x="64" y="632"/>
                  </a:lnTo>
                  <a:lnTo>
                    <a:pt x="33" y="605"/>
                  </a:lnTo>
                  <a:lnTo>
                    <a:pt x="11" y="584"/>
                  </a:lnTo>
                  <a:lnTo>
                    <a:pt x="0" y="571"/>
                  </a:lnTo>
                  <a:lnTo>
                    <a:pt x="109" y="471"/>
                  </a:lnTo>
                  <a:lnTo>
                    <a:pt x="109" y="471"/>
                  </a:lnTo>
                  <a:lnTo>
                    <a:pt x="128" y="489"/>
                  </a:lnTo>
                  <a:lnTo>
                    <a:pt x="149" y="509"/>
                  </a:lnTo>
                  <a:lnTo>
                    <a:pt x="174" y="529"/>
                  </a:lnTo>
                  <a:lnTo>
                    <a:pt x="200" y="547"/>
                  </a:lnTo>
                  <a:lnTo>
                    <a:pt x="227" y="564"/>
                  </a:lnTo>
                  <a:lnTo>
                    <a:pt x="241" y="572"/>
                  </a:lnTo>
                  <a:lnTo>
                    <a:pt x="254" y="578"/>
                  </a:lnTo>
                  <a:lnTo>
                    <a:pt x="268" y="584"/>
                  </a:lnTo>
                  <a:lnTo>
                    <a:pt x="281" y="587"/>
                  </a:lnTo>
                  <a:lnTo>
                    <a:pt x="294" y="590"/>
                  </a:lnTo>
                  <a:lnTo>
                    <a:pt x="306" y="592"/>
                  </a:lnTo>
                  <a:lnTo>
                    <a:pt x="306" y="592"/>
                  </a:lnTo>
                  <a:lnTo>
                    <a:pt x="314" y="589"/>
                  </a:lnTo>
                  <a:lnTo>
                    <a:pt x="328" y="581"/>
                  </a:lnTo>
                  <a:lnTo>
                    <a:pt x="338" y="576"/>
                  </a:lnTo>
                  <a:lnTo>
                    <a:pt x="349" y="568"/>
                  </a:lnTo>
                  <a:lnTo>
                    <a:pt x="364" y="557"/>
                  </a:lnTo>
                  <a:lnTo>
                    <a:pt x="381" y="543"/>
                  </a:lnTo>
                  <a:lnTo>
                    <a:pt x="400" y="526"/>
                  </a:lnTo>
                  <a:lnTo>
                    <a:pt x="422" y="507"/>
                  </a:lnTo>
                  <a:lnTo>
                    <a:pt x="447" y="483"/>
                  </a:lnTo>
                  <a:lnTo>
                    <a:pt x="475" y="455"/>
                  </a:lnTo>
                  <a:lnTo>
                    <a:pt x="506" y="422"/>
                  </a:lnTo>
                  <a:lnTo>
                    <a:pt x="539" y="386"/>
                  </a:lnTo>
                  <a:lnTo>
                    <a:pt x="577" y="344"/>
                  </a:lnTo>
                  <a:lnTo>
                    <a:pt x="618" y="296"/>
                  </a:lnTo>
                  <a:lnTo>
                    <a:pt x="618" y="296"/>
                  </a:lnTo>
                  <a:lnTo>
                    <a:pt x="664" y="241"/>
                  </a:lnTo>
                  <a:lnTo>
                    <a:pt x="707" y="188"/>
                  </a:lnTo>
                  <a:lnTo>
                    <a:pt x="782" y="93"/>
                  </a:lnTo>
                  <a:lnTo>
                    <a:pt x="833" y="26"/>
                  </a:lnTo>
                  <a:lnTo>
                    <a:pt x="853" y="0"/>
                  </a:lnTo>
                  <a:lnTo>
                    <a:pt x="973" y="89"/>
                  </a:lnTo>
                  <a:lnTo>
                    <a:pt x="973" y="89"/>
                  </a:lnTo>
                  <a:lnTo>
                    <a:pt x="950" y="119"/>
                  </a:lnTo>
                  <a:lnTo>
                    <a:pt x="896" y="190"/>
                  </a:lnTo>
                  <a:lnTo>
                    <a:pt x="859" y="238"/>
                  </a:lnTo>
                  <a:lnTo>
                    <a:pt x="817" y="290"/>
                  </a:lnTo>
                  <a:lnTo>
                    <a:pt x="770" y="346"/>
                  </a:lnTo>
                  <a:lnTo>
                    <a:pt x="722" y="404"/>
                  </a:lnTo>
                  <a:lnTo>
                    <a:pt x="722" y="404"/>
                  </a:lnTo>
                  <a:lnTo>
                    <a:pt x="676" y="457"/>
                  </a:lnTo>
                  <a:lnTo>
                    <a:pt x="633" y="503"/>
                  </a:lnTo>
                  <a:lnTo>
                    <a:pt x="595" y="545"/>
                  </a:lnTo>
                  <a:lnTo>
                    <a:pt x="559" y="581"/>
                  </a:lnTo>
                  <a:lnTo>
                    <a:pt x="526" y="613"/>
                  </a:lnTo>
                  <a:lnTo>
                    <a:pt x="496" y="640"/>
                  </a:lnTo>
                  <a:lnTo>
                    <a:pt x="468" y="664"/>
                  </a:lnTo>
                  <a:lnTo>
                    <a:pt x="443" y="683"/>
                  </a:lnTo>
                  <a:lnTo>
                    <a:pt x="421" y="699"/>
                  </a:lnTo>
                  <a:lnTo>
                    <a:pt x="399" y="713"/>
                  </a:lnTo>
                  <a:lnTo>
                    <a:pt x="381" y="722"/>
                  </a:lnTo>
                  <a:lnTo>
                    <a:pt x="363" y="730"/>
                  </a:lnTo>
                  <a:lnTo>
                    <a:pt x="348" y="735"/>
                  </a:lnTo>
                  <a:lnTo>
                    <a:pt x="334" y="739"/>
                  </a:lnTo>
                  <a:lnTo>
                    <a:pt x="320" y="740"/>
                  </a:lnTo>
                  <a:lnTo>
                    <a:pt x="309" y="741"/>
                  </a:lnTo>
                  <a:lnTo>
                    <a:pt x="309" y="741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9" name="Freeform 103">
              <a:extLst>
                <a:ext uri="{FF2B5EF4-FFF2-40B4-BE49-F238E27FC236}">
                  <a16:creationId xmlns:a16="http://schemas.microsoft.com/office/drawing/2014/main" id="{43FAB1F2-F4B0-451D-9C59-53930BCD4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9600" y="2853583"/>
              <a:ext cx="303213" cy="254000"/>
            </a:xfrm>
            <a:custGeom>
              <a:avLst/>
              <a:gdLst>
                <a:gd name="T0" fmla="*/ 188 w 191"/>
                <a:gd name="T1" fmla="*/ 113 h 160"/>
                <a:gd name="T2" fmla="*/ 181 w 191"/>
                <a:gd name="T3" fmla="*/ 128 h 160"/>
                <a:gd name="T4" fmla="*/ 171 w 191"/>
                <a:gd name="T5" fmla="*/ 139 h 160"/>
                <a:gd name="T6" fmla="*/ 157 w 191"/>
                <a:gd name="T7" fmla="*/ 148 h 160"/>
                <a:gd name="T8" fmla="*/ 143 w 191"/>
                <a:gd name="T9" fmla="*/ 155 h 160"/>
                <a:gd name="T10" fmla="*/ 126 w 191"/>
                <a:gd name="T11" fmla="*/ 159 h 160"/>
                <a:gd name="T12" fmla="*/ 108 w 191"/>
                <a:gd name="T13" fmla="*/ 160 h 160"/>
                <a:gd name="T14" fmla="*/ 88 w 191"/>
                <a:gd name="T15" fmla="*/ 157 h 160"/>
                <a:gd name="T16" fmla="*/ 69 w 191"/>
                <a:gd name="T17" fmla="*/ 153 h 160"/>
                <a:gd name="T18" fmla="*/ 60 w 191"/>
                <a:gd name="T19" fmla="*/ 148 h 160"/>
                <a:gd name="T20" fmla="*/ 43 w 191"/>
                <a:gd name="T21" fmla="*/ 139 h 160"/>
                <a:gd name="T22" fmla="*/ 29 w 191"/>
                <a:gd name="T23" fmla="*/ 128 h 160"/>
                <a:gd name="T24" fmla="*/ 17 w 191"/>
                <a:gd name="T25" fmla="*/ 114 h 160"/>
                <a:gd name="T26" fmla="*/ 8 w 191"/>
                <a:gd name="T27" fmla="*/ 101 h 160"/>
                <a:gd name="T28" fmla="*/ 2 w 191"/>
                <a:gd name="T29" fmla="*/ 85 h 160"/>
                <a:gd name="T30" fmla="*/ 0 w 191"/>
                <a:gd name="T31" fmla="*/ 69 h 160"/>
                <a:gd name="T32" fmla="*/ 2 w 191"/>
                <a:gd name="T33" fmla="*/ 54 h 160"/>
                <a:gd name="T34" fmla="*/ 5 w 191"/>
                <a:gd name="T35" fmla="*/ 47 h 160"/>
                <a:gd name="T36" fmla="*/ 11 w 191"/>
                <a:gd name="T37" fmla="*/ 33 h 160"/>
                <a:gd name="T38" fmla="*/ 22 w 191"/>
                <a:gd name="T39" fmla="*/ 22 h 160"/>
                <a:gd name="T40" fmla="*/ 35 w 191"/>
                <a:gd name="T41" fmla="*/ 11 h 160"/>
                <a:gd name="T42" fmla="*/ 50 w 191"/>
                <a:gd name="T43" fmla="*/ 6 h 160"/>
                <a:gd name="T44" fmla="*/ 67 w 191"/>
                <a:gd name="T45" fmla="*/ 1 h 160"/>
                <a:gd name="T46" fmla="*/ 85 w 191"/>
                <a:gd name="T47" fmla="*/ 0 h 160"/>
                <a:gd name="T48" fmla="*/ 103 w 191"/>
                <a:gd name="T49" fmla="*/ 2 h 160"/>
                <a:gd name="T50" fmla="*/ 122 w 191"/>
                <a:gd name="T51" fmla="*/ 8 h 160"/>
                <a:gd name="T52" fmla="*/ 131 w 191"/>
                <a:gd name="T53" fmla="*/ 11 h 160"/>
                <a:gd name="T54" fmla="*/ 148 w 191"/>
                <a:gd name="T55" fmla="*/ 22 h 160"/>
                <a:gd name="T56" fmla="*/ 163 w 191"/>
                <a:gd name="T57" fmla="*/ 33 h 160"/>
                <a:gd name="T58" fmla="*/ 174 w 191"/>
                <a:gd name="T59" fmla="*/ 45 h 160"/>
                <a:gd name="T60" fmla="*/ 183 w 191"/>
                <a:gd name="T61" fmla="*/ 60 h 160"/>
                <a:gd name="T62" fmla="*/ 189 w 191"/>
                <a:gd name="T63" fmla="*/ 75 h 160"/>
                <a:gd name="T64" fmla="*/ 191 w 191"/>
                <a:gd name="T65" fmla="*/ 91 h 160"/>
                <a:gd name="T66" fmla="*/ 190 w 191"/>
                <a:gd name="T67" fmla="*/ 107 h 160"/>
                <a:gd name="T68" fmla="*/ 188 w 191"/>
                <a:gd name="T69" fmla="*/ 11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1" h="160">
                  <a:moveTo>
                    <a:pt x="188" y="113"/>
                  </a:moveTo>
                  <a:lnTo>
                    <a:pt x="188" y="113"/>
                  </a:lnTo>
                  <a:lnTo>
                    <a:pt x="184" y="121"/>
                  </a:lnTo>
                  <a:lnTo>
                    <a:pt x="181" y="128"/>
                  </a:lnTo>
                  <a:lnTo>
                    <a:pt x="175" y="134"/>
                  </a:lnTo>
                  <a:lnTo>
                    <a:pt x="171" y="139"/>
                  </a:lnTo>
                  <a:lnTo>
                    <a:pt x="164" y="144"/>
                  </a:lnTo>
                  <a:lnTo>
                    <a:pt x="157" y="148"/>
                  </a:lnTo>
                  <a:lnTo>
                    <a:pt x="151" y="152"/>
                  </a:lnTo>
                  <a:lnTo>
                    <a:pt x="143" y="155"/>
                  </a:lnTo>
                  <a:lnTo>
                    <a:pt x="134" y="157"/>
                  </a:lnTo>
                  <a:lnTo>
                    <a:pt x="126" y="159"/>
                  </a:lnTo>
                  <a:lnTo>
                    <a:pt x="117" y="160"/>
                  </a:lnTo>
                  <a:lnTo>
                    <a:pt x="108" y="160"/>
                  </a:lnTo>
                  <a:lnTo>
                    <a:pt x="98" y="160"/>
                  </a:lnTo>
                  <a:lnTo>
                    <a:pt x="88" y="157"/>
                  </a:lnTo>
                  <a:lnTo>
                    <a:pt x="79" y="155"/>
                  </a:lnTo>
                  <a:lnTo>
                    <a:pt x="69" y="153"/>
                  </a:lnTo>
                  <a:lnTo>
                    <a:pt x="69" y="153"/>
                  </a:lnTo>
                  <a:lnTo>
                    <a:pt x="60" y="148"/>
                  </a:lnTo>
                  <a:lnTo>
                    <a:pt x="52" y="144"/>
                  </a:lnTo>
                  <a:lnTo>
                    <a:pt x="43" y="139"/>
                  </a:lnTo>
                  <a:lnTo>
                    <a:pt x="36" y="134"/>
                  </a:lnTo>
                  <a:lnTo>
                    <a:pt x="29" y="128"/>
                  </a:lnTo>
                  <a:lnTo>
                    <a:pt x="23" y="121"/>
                  </a:lnTo>
                  <a:lnTo>
                    <a:pt x="17" y="114"/>
                  </a:lnTo>
                  <a:lnTo>
                    <a:pt x="12" y="108"/>
                  </a:lnTo>
                  <a:lnTo>
                    <a:pt x="8" y="101"/>
                  </a:lnTo>
                  <a:lnTo>
                    <a:pt x="5" y="93"/>
                  </a:lnTo>
                  <a:lnTo>
                    <a:pt x="2" y="85"/>
                  </a:lnTo>
                  <a:lnTo>
                    <a:pt x="1" y="77"/>
                  </a:lnTo>
                  <a:lnTo>
                    <a:pt x="0" y="69"/>
                  </a:lnTo>
                  <a:lnTo>
                    <a:pt x="1" y="62"/>
                  </a:lnTo>
                  <a:lnTo>
                    <a:pt x="2" y="5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6"/>
                  </a:lnTo>
                  <a:lnTo>
                    <a:pt x="22" y="22"/>
                  </a:lnTo>
                  <a:lnTo>
                    <a:pt x="28" y="16"/>
                  </a:lnTo>
                  <a:lnTo>
                    <a:pt x="35" y="11"/>
                  </a:lnTo>
                  <a:lnTo>
                    <a:pt x="42" y="8"/>
                  </a:lnTo>
                  <a:lnTo>
                    <a:pt x="50" y="6"/>
                  </a:lnTo>
                  <a:lnTo>
                    <a:pt x="58" y="4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4" y="1"/>
                  </a:lnTo>
                  <a:lnTo>
                    <a:pt x="103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31" y="11"/>
                  </a:lnTo>
                  <a:lnTo>
                    <a:pt x="140" y="16"/>
                  </a:lnTo>
                  <a:lnTo>
                    <a:pt x="148" y="22"/>
                  </a:lnTo>
                  <a:lnTo>
                    <a:pt x="156" y="26"/>
                  </a:lnTo>
                  <a:lnTo>
                    <a:pt x="163" y="33"/>
                  </a:lnTo>
                  <a:lnTo>
                    <a:pt x="170" y="39"/>
                  </a:lnTo>
                  <a:lnTo>
                    <a:pt x="174" y="45"/>
                  </a:lnTo>
                  <a:lnTo>
                    <a:pt x="180" y="53"/>
                  </a:lnTo>
                  <a:lnTo>
                    <a:pt x="183" y="60"/>
                  </a:lnTo>
                  <a:lnTo>
                    <a:pt x="187" y="68"/>
                  </a:lnTo>
                  <a:lnTo>
                    <a:pt x="189" y="75"/>
                  </a:lnTo>
                  <a:lnTo>
                    <a:pt x="191" y="83"/>
                  </a:lnTo>
                  <a:lnTo>
                    <a:pt x="191" y="91"/>
                  </a:lnTo>
                  <a:lnTo>
                    <a:pt x="191" y="99"/>
                  </a:lnTo>
                  <a:lnTo>
                    <a:pt x="190" y="107"/>
                  </a:lnTo>
                  <a:lnTo>
                    <a:pt x="188" y="113"/>
                  </a:lnTo>
                  <a:lnTo>
                    <a:pt x="188" y="113"/>
                  </a:lnTo>
                  <a:close/>
                </a:path>
              </a:pathLst>
            </a:custGeom>
            <a:solidFill>
              <a:srgbClr val="E8B18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0" name="Freeform 104">
              <a:extLst>
                <a:ext uri="{FF2B5EF4-FFF2-40B4-BE49-F238E27FC236}">
                  <a16:creationId xmlns:a16="http://schemas.microsoft.com/office/drawing/2014/main" id="{25154196-9364-47EF-853E-57A4802F3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9913" y="3523508"/>
              <a:ext cx="363538" cy="493713"/>
            </a:xfrm>
            <a:custGeom>
              <a:avLst/>
              <a:gdLst>
                <a:gd name="T0" fmla="*/ 37 w 229"/>
                <a:gd name="T1" fmla="*/ 0 h 311"/>
                <a:gd name="T2" fmla="*/ 37 w 229"/>
                <a:gd name="T3" fmla="*/ 0 h 311"/>
                <a:gd name="T4" fmla="*/ 40 w 229"/>
                <a:gd name="T5" fmla="*/ 0 h 311"/>
                <a:gd name="T6" fmla="*/ 46 w 229"/>
                <a:gd name="T7" fmla="*/ 4 h 311"/>
                <a:gd name="T8" fmla="*/ 68 w 229"/>
                <a:gd name="T9" fmla="*/ 15 h 311"/>
                <a:gd name="T10" fmla="*/ 97 w 229"/>
                <a:gd name="T11" fmla="*/ 33 h 311"/>
                <a:gd name="T12" fmla="*/ 131 w 229"/>
                <a:gd name="T13" fmla="*/ 56 h 311"/>
                <a:gd name="T14" fmla="*/ 165 w 229"/>
                <a:gd name="T15" fmla="*/ 78 h 311"/>
                <a:gd name="T16" fmla="*/ 196 w 229"/>
                <a:gd name="T17" fmla="*/ 101 h 311"/>
                <a:gd name="T18" fmla="*/ 208 w 229"/>
                <a:gd name="T19" fmla="*/ 111 h 311"/>
                <a:gd name="T20" fmla="*/ 218 w 229"/>
                <a:gd name="T21" fmla="*/ 120 h 311"/>
                <a:gd name="T22" fmla="*/ 225 w 229"/>
                <a:gd name="T23" fmla="*/ 128 h 311"/>
                <a:gd name="T24" fmla="*/ 228 w 229"/>
                <a:gd name="T25" fmla="*/ 134 h 311"/>
                <a:gd name="T26" fmla="*/ 228 w 229"/>
                <a:gd name="T27" fmla="*/ 134 h 311"/>
                <a:gd name="T28" fmla="*/ 229 w 229"/>
                <a:gd name="T29" fmla="*/ 139 h 311"/>
                <a:gd name="T30" fmla="*/ 229 w 229"/>
                <a:gd name="T31" fmla="*/ 148 h 311"/>
                <a:gd name="T32" fmla="*/ 226 w 229"/>
                <a:gd name="T33" fmla="*/ 172 h 311"/>
                <a:gd name="T34" fmla="*/ 222 w 229"/>
                <a:gd name="T35" fmla="*/ 200 h 311"/>
                <a:gd name="T36" fmla="*/ 214 w 229"/>
                <a:gd name="T37" fmla="*/ 231 h 311"/>
                <a:gd name="T38" fmla="*/ 205 w 229"/>
                <a:gd name="T39" fmla="*/ 260 h 311"/>
                <a:gd name="T40" fmla="*/ 200 w 229"/>
                <a:gd name="T41" fmla="*/ 274 h 311"/>
                <a:gd name="T42" fmla="*/ 195 w 229"/>
                <a:gd name="T43" fmla="*/ 285 h 311"/>
                <a:gd name="T44" fmla="*/ 189 w 229"/>
                <a:gd name="T45" fmla="*/ 295 h 311"/>
                <a:gd name="T46" fmla="*/ 183 w 229"/>
                <a:gd name="T47" fmla="*/ 303 h 311"/>
                <a:gd name="T48" fmla="*/ 177 w 229"/>
                <a:gd name="T49" fmla="*/ 309 h 311"/>
                <a:gd name="T50" fmla="*/ 174 w 229"/>
                <a:gd name="T51" fmla="*/ 310 h 311"/>
                <a:gd name="T52" fmla="*/ 171 w 229"/>
                <a:gd name="T53" fmla="*/ 311 h 311"/>
                <a:gd name="T54" fmla="*/ 171 w 229"/>
                <a:gd name="T55" fmla="*/ 311 h 311"/>
                <a:gd name="T56" fmla="*/ 164 w 229"/>
                <a:gd name="T57" fmla="*/ 311 h 311"/>
                <a:gd name="T58" fmla="*/ 155 w 229"/>
                <a:gd name="T59" fmla="*/ 309 h 311"/>
                <a:gd name="T60" fmla="*/ 146 w 229"/>
                <a:gd name="T61" fmla="*/ 306 h 311"/>
                <a:gd name="T62" fmla="*/ 136 w 229"/>
                <a:gd name="T63" fmla="*/ 301 h 311"/>
                <a:gd name="T64" fmla="*/ 112 w 229"/>
                <a:gd name="T65" fmla="*/ 289 h 311"/>
                <a:gd name="T66" fmla="*/ 89 w 229"/>
                <a:gd name="T67" fmla="*/ 274 h 311"/>
                <a:gd name="T68" fmla="*/ 68 w 229"/>
                <a:gd name="T69" fmla="*/ 259 h 311"/>
                <a:gd name="T70" fmla="*/ 50 w 229"/>
                <a:gd name="T71" fmla="*/ 247 h 311"/>
                <a:gd name="T72" fmla="*/ 33 w 229"/>
                <a:gd name="T73" fmla="*/ 234 h 311"/>
                <a:gd name="T74" fmla="*/ 33 w 229"/>
                <a:gd name="T75" fmla="*/ 234 h 311"/>
                <a:gd name="T76" fmla="*/ 30 w 229"/>
                <a:gd name="T77" fmla="*/ 225 h 311"/>
                <a:gd name="T78" fmla="*/ 22 w 229"/>
                <a:gd name="T79" fmla="*/ 202 h 311"/>
                <a:gd name="T80" fmla="*/ 13 w 229"/>
                <a:gd name="T81" fmla="*/ 168 h 311"/>
                <a:gd name="T82" fmla="*/ 8 w 229"/>
                <a:gd name="T83" fmla="*/ 147 h 311"/>
                <a:gd name="T84" fmla="*/ 5 w 229"/>
                <a:gd name="T85" fmla="*/ 127 h 311"/>
                <a:gd name="T86" fmla="*/ 1 w 229"/>
                <a:gd name="T87" fmla="*/ 107 h 311"/>
                <a:gd name="T88" fmla="*/ 0 w 229"/>
                <a:gd name="T89" fmla="*/ 86 h 311"/>
                <a:gd name="T90" fmla="*/ 0 w 229"/>
                <a:gd name="T91" fmla="*/ 66 h 311"/>
                <a:gd name="T92" fmla="*/ 2 w 229"/>
                <a:gd name="T93" fmla="*/ 48 h 311"/>
                <a:gd name="T94" fmla="*/ 3 w 229"/>
                <a:gd name="T95" fmla="*/ 40 h 311"/>
                <a:gd name="T96" fmla="*/ 7 w 229"/>
                <a:gd name="T97" fmla="*/ 32 h 311"/>
                <a:gd name="T98" fmla="*/ 9 w 229"/>
                <a:gd name="T99" fmla="*/ 24 h 311"/>
                <a:gd name="T100" fmla="*/ 14 w 229"/>
                <a:gd name="T101" fmla="*/ 17 h 311"/>
                <a:gd name="T102" fmla="*/ 18 w 229"/>
                <a:gd name="T103" fmla="*/ 11 h 311"/>
                <a:gd name="T104" fmla="*/ 24 w 229"/>
                <a:gd name="T105" fmla="*/ 7 h 311"/>
                <a:gd name="T106" fmla="*/ 30 w 229"/>
                <a:gd name="T107" fmla="*/ 2 h 311"/>
                <a:gd name="T108" fmla="*/ 37 w 229"/>
                <a:gd name="T109" fmla="*/ 0 h 311"/>
                <a:gd name="T110" fmla="*/ 37 w 229"/>
                <a:gd name="T11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9" h="311">
                  <a:moveTo>
                    <a:pt x="37" y="0"/>
                  </a:moveTo>
                  <a:lnTo>
                    <a:pt x="37" y="0"/>
                  </a:lnTo>
                  <a:lnTo>
                    <a:pt x="40" y="0"/>
                  </a:lnTo>
                  <a:lnTo>
                    <a:pt x="46" y="4"/>
                  </a:lnTo>
                  <a:lnTo>
                    <a:pt x="68" y="15"/>
                  </a:lnTo>
                  <a:lnTo>
                    <a:pt x="97" y="33"/>
                  </a:lnTo>
                  <a:lnTo>
                    <a:pt x="131" y="56"/>
                  </a:lnTo>
                  <a:lnTo>
                    <a:pt x="165" y="78"/>
                  </a:lnTo>
                  <a:lnTo>
                    <a:pt x="196" y="101"/>
                  </a:lnTo>
                  <a:lnTo>
                    <a:pt x="208" y="111"/>
                  </a:lnTo>
                  <a:lnTo>
                    <a:pt x="218" y="120"/>
                  </a:lnTo>
                  <a:lnTo>
                    <a:pt x="225" y="128"/>
                  </a:lnTo>
                  <a:lnTo>
                    <a:pt x="228" y="134"/>
                  </a:lnTo>
                  <a:lnTo>
                    <a:pt x="228" y="134"/>
                  </a:lnTo>
                  <a:lnTo>
                    <a:pt x="229" y="139"/>
                  </a:lnTo>
                  <a:lnTo>
                    <a:pt x="229" y="148"/>
                  </a:lnTo>
                  <a:lnTo>
                    <a:pt x="226" y="172"/>
                  </a:lnTo>
                  <a:lnTo>
                    <a:pt x="222" y="200"/>
                  </a:lnTo>
                  <a:lnTo>
                    <a:pt x="214" y="231"/>
                  </a:lnTo>
                  <a:lnTo>
                    <a:pt x="205" y="260"/>
                  </a:lnTo>
                  <a:lnTo>
                    <a:pt x="200" y="274"/>
                  </a:lnTo>
                  <a:lnTo>
                    <a:pt x="195" y="285"/>
                  </a:lnTo>
                  <a:lnTo>
                    <a:pt x="189" y="295"/>
                  </a:lnTo>
                  <a:lnTo>
                    <a:pt x="183" y="303"/>
                  </a:lnTo>
                  <a:lnTo>
                    <a:pt x="177" y="309"/>
                  </a:lnTo>
                  <a:lnTo>
                    <a:pt x="174" y="310"/>
                  </a:lnTo>
                  <a:lnTo>
                    <a:pt x="171" y="311"/>
                  </a:lnTo>
                  <a:lnTo>
                    <a:pt x="171" y="311"/>
                  </a:lnTo>
                  <a:lnTo>
                    <a:pt x="164" y="311"/>
                  </a:lnTo>
                  <a:lnTo>
                    <a:pt x="155" y="309"/>
                  </a:lnTo>
                  <a:lnTo>
                    <a:pt x="146" y="306"/>
                  </a:lnTo>
                  <a:lnTo>
                    <a:pt x="136" y="301"/>
                  </a:lnTo>
                  <a:lnTo>
                    <a:pt x="112" y="289"/>
                  </a:lnTo>
                  <a:lnTo>
                    <a:pt x="89" y="274"/>
                  </a:lnTo>
                  <a:lnTo>
                    <a:pt x="68" y="259"/>
                  </a:lnTo>
                  <a:lnTo>
                    <a:pt x="50" y="247"/>
                  </a:lnTo>
                  <a:lnTo>
                    <a:pt x="33" y="234"/>
                  </a:lnTo>
                  <a:lnTo>
                    <a:pt x="33" y="234"/>
                  </a:lnTo>
                  <a:lnTo>
                    <a:pt x="30" y="225"/>
                  </a:lnTo>
                  <a:lnTo>
                    <a:pt x="22" y="202"/>
                  </a:lnTo>
                  <a:lnTo>
                    <a:pt x="13" y="168"/>
                  </a:lnTo>
                  <a:lnTo>
                    <a:pt x="8" y="147"/>
                  </a:lnTo>
                  <a:lnTo>
                    <a:pt x="5" y="127"/>
                  </a:lnTo>
                  <a:lnTo>
                    <a:pt x="1" y="107"/>
                  </a:lnTo>
                  <a:lnTo>
                    <a:pt x="0" y="86"/>
                  </a:lnTo>
                  <a:lnTo>
                    <a:pt x="0" y="66"/>
                  </a:lnTo>
                  <a:lnTo>
                    <a:pt x="2" y="48"/>
                  </a:lnTo>
                  <a:lnTo>
                    <a:pt x="3" y="40"/>
                  </a:lnTo>
                  <a:lnTo>
                    <a:pt x="7" y="32"/>
                  </a:lnTo>
                  <a:lnTo>
                    <a:pt x="9" y="24"/>
                  </a:lnTo>
                  <a:lnTo>
                    <a:pt x="14" y="17"/>
                  </a:lnTo>
                  <a:lnTo>
                    <a:pt x="18" y="11"/>
                  </a:lnTo>
                  <a:lnTo>
                    <a:pt x="24" y="7"/>
                  </a:lnTo>
                  <a:lnTo>
                    <a:pt x="30" y="2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1" name="Freeform 105">
              <a:extLst>
                <a:ext uri="{FF2B5EF4-FFF2-40B4-BE49-F238E27FC236}">
                  <a16:creationId xmlns:a16="http://schemas.microsoft.com/office/drawing/2014/main" id="{EB3E4994-6443-4424-BBD2-4F9E36BCD2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00726" y="2428511"/>
              <a:ext cx="381243" cy="577083"/>
            </a:xfrm>
            <a:custGeom>
              <a:avLst/>
              <a:gdLst>
                <a:gd name="T0" fmla="*/ 5 w 913"/>
                <a:gd name="T1" fmla="*/ 402 h 1382"/>
                <a:gd name="T2" fmla="*/ 46 w 913"/>
                <a:gd name="T3" fmla="*/ 264 h 1382"/>
                <a:gd name="T4" fmla="*/ 90 w 913"/>
                <a:gd name="T5" fmla="*/ 187 h 1382"/>
                <a:gd name="T6" fmla="*/ 145 w 913"/>
                <a:gd name="T7" fmla="*/ 122 h 1382"/>
                <a:gd name="T8" fmla="*/ 246 w 913"/>
                <a:gd name="T9" fmla="*/ 49 h 1382"/>
                <a:gd name="T10" fmla="*/ 306 w 913"/>
                <a:gd name="T11" fmla="*/ 25 h 1382"/>
                <a:gd name="T12" fmla="*/ 370 w 913"/>
                <a:gd name="T13" fmla="*/ 9 h 1382"/>
                <a:gd name="T14" fmla="*/ 460 w 913"/>
                <a:gd name="T15" fmla="*/ 0 h 1382"/>
                <a:gd name="T16" fmla="*/ 602 w 913"/>
                <a:gd name="T17" fmla="*/ 16 h 1382"/>
                <a:gd name="T18" fmla="*/ 685 w 913"/>
                <a:gd name="T19" fmla="*/ 46 h 1382"/>
                <a:gd name="T20" fmla="*/ 787 w 913"/>
                <a:gd name="T21" fmla="*/ 110 h 1382"/>
                <a:gd name="T22" fmla="*/ 841 w 913"/>
                <a:gd name="T23" fmla="*/ 166 h 1382"/>
                <a:gd name="T24" fmla="*/ 881 w 913"/>
                <a:gd name="T25" fmla="*/ 233 h 1382"/>
                <a:gd name="T26" fmla="*/ 901 w 913"/>
                <a:gd name="T27" fmla="*/ 288 h 1382"/>
                <a:gd name="T28" fmla="*/ 911 w 913"/>
                <a:gd name="T29" fmla="*/ 348 h 1382"/>
                <a:gd name="T30" fmla="*/ 913 w 913"/>
                <a:gd name="T31" fmla="*/ 414 h 1382"/>
                <a:gd name="T32" fmla="*/ 902 w 913"/>
                <a:gd name="T33" fmla="*/ 481 h 1382"/>
                <a:gd name="T34" fmla="*/ 879 w 913"/>
                <a:gd name="T35" fmla="*/ 547 h 1382"/>
                <a:gd name="T36" fmla="*/ 858 w 913"/>
                <a:gd name="T37" fmla="*/ 586 h 1382"/>
                <a:gd name="T38" fmla="*/ 810 w 913"/>
                <a:gd name="T39" fmla="*/ 651 h 1382"/>
                <a:gd name="T40" fmla="*/ 741 w 913"/>
                <a:gd name="T41" fmla="*/ 718 h 1382"/>
                <a:gd name="T42" fmla="*/ 669 w 913"/>
                <a:gd name="T43" fmla="*/ 780 h 1382"/>
                <a:gd name="T44" fmla="*/ 619 w 913"/>
                <a:gd name="T45" fmla="*/ 830 h 1382"/>
                <a:gd name="T46" fmla="*/ 593 w 913"/>
                <a:gd name="T47" fmla="*/ 869 h 1382"/>
                <a:gd name="T48" fmla="*/ 584 w 913"/>
                <a:gd name="T49" fmla="*/ 899 h 1382"/>
                <a:gd name="T50" fmla="*/ 573 w 913"/>
                <a:gd name="T51" fmla="*/ 998 h 1382"/>
                <a:gd name="T52" fmla="*/ 334 w 913"/>
                <a:gd name="T53" fmla="*/ 1067 h 1382"/>
                <a:gd name="T54" fmla="*/ 342 w 913"/>
                <a:gd name="T55" fmla="*/ 927 h 1382"/>
                <a:gd name="T56" fmla="*/ 350 w 913"/>
                <a:gd name="T57" fmla="*/ 855 h 1382"/>
                <a:gd name="T58" fmla="*/ 377 w 913"/>
                <a:gd name="T59" fmla="*/ 773 h 1382"/>
                <a:gd name="T60" fmla="*/ 402 w 913"/>
                <a:gd name="T61" fmla="*/ 731 h 1382"/>
                <a:gd name="T62" fmla="*/ 455 w 913"/>
                <a:gd name="T63" fmla="*/ 665 h 1382"/>
                <a:gd name="T64" fmla="*/ 526 w 913"/>
                <a:gd name="T65" fmla="*/ 598 h 1382"/>
                <a:gd name="T66" fmla="*/ 600 w 913"/>
                <a:gd name="T67" fmla="*/ 531 h 1382"/>
                <a:gd name="T68" fmla="*/ 641 w 913"/>
                <a:gd name="T69" fmla="*/ 481 h 1382"/>
                <a:gd name="T70" fmla="*/ 655 w 913"/>
                <a:gd name="T71" fmla="*/ 451 h 1382"/>
                <a:gd name="T72" fmla="*/ 660 w 913"/>
                <a:gd name="T73" fmla="*/ 421 h 1382"/>
                <a:gd name="T74" fmla="*/ 660 w 913"/>
                <a:gd name="T75" fmla="*/ 380 h 1382"/>
                <a:gd name="T76" fmla="*/ 646 w 913"/>
                <a:gd name="T77" fmla="*/ 324 h 1382"/>
                <a:gd name="T78" fmla="*/ 628 w 913"/>
                <a:gd name="T79" fmla="*/ 292 h 1382"/>
                <a:gd name="T80" fmla="*/ 605 w 913"/>
                <a:gd name="T81" fmla="*/ 264 h 1382"/>
                <a:gd name="T82" fmla="*/ 561 w 913"/>
                <a:gd name="T83" fmla="*/ 232 h 1382"/>
                <a:gd name="T84" fmla="*/ 524 w 913"/>
                <a:gd name="T85" fmla="*/ 218 h 1382"/>
                <a:gd name="T86" fmla="*/ 462 w 913"/>
                <a:gd name="T87" fmla="*/ 210 h 1382"/>
                <a:gd name="T88" fmla="*/ 421 w 913"/>
                <a:gd name="T89" fmla="*/ 214 h 1382"/>
                <a:gd name="T90" fmla="*/ 368 w 913"/>
                <a:gd name="T91" fmla="*/ 233 h 1382"/>
                <a:gd name="T92" fmla="*/ 324 w 913"/>
                <a:gd name="T93" fmla="*/ 271 h 1382"/>
                <a:gd name="T94" fmla="*/ 288 w 913"/>
                <a:gd name="T95" fmla="*/ 324 h 1382"/>
                <a:gd name="T96" fmla="*/ 264 w 913"/>
                <a:gd name="T97" fmla="*/ 394 h 1382"/>
                <a:gd name="T98" fmla="*/ 0 w 913"/>
                <a:gd name="T99" fmla="*/ 451 h 1382"/>
                <a:gd name="T100" fmla="*/ 327 w 913"/>
                <a:gd name="T101" fmla="*/ 1122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3" h="1382">
                  <a:moveTo>
                    <a:pt x="0" y="451"/>
                  </a:moveTo>
                  <a:lnTo>
                    <a:pt x="0" y="451"/>
                  </a:lnTo>
                  <a:lnTo>
                    <a:pt x="5" y="402"/>
                  </a:lnTo>
                  <a:lnTo>
                    <a:pt x="16" y="352"/>
                  </a:lnTo>
                  <a:lnTo>
                    <a:pt x="28" y="308"/>
                  </a:lnTo>
                  <a:lnTo>
                    <a:pt x="46" y="264"/>
                  </a:lnTo>
                  <a:lnTo>
                    <a:pt x="46" y="264"/>
                  </a:lnTo>
                  <a:lnTo>
                    <a:pt x="67" y="225"/>
                  </a:lnTo>
                  <a:lnTo>
                    <a:pt x="90" y="187"/>
                  </a:lnTo>
                  <a:lnTo>
                    <a:pt x="115" y="154"/>
                  </a:lnTo>
                  <a:lnTo>
                    <a:pt x="145" y="122"/>
                  </a:lnTo>
                  <a:lnTo>
                    <a:pt x="145" y="122"/>
                  </a:lnTo>
                  <a:lnTo>
                    <a:pt x="175" y="95"/>
                  </a:lnTo>
                  <a:lnTo>
                    <a:pt x="211" y="71"/>
                  </a:lnTo>
                  <a:lnTo>
                    <a:pt x="246" y="49"/>
                  </a:lnTo>
                  <a:lnTo>
                    <a:pt x="285" y="32"/>
                  </a:lnTo>
                  <a:lnTo>
                    <a:pt x="285" y="32"/>
                  </a:lnTo>
                  <a:lnTo>
                    <a:pt x="306" y="25"/>
                  </a:lnTo>
                  <a:lnTo>
                    <a:pt x="326" y="18"/>
                  </a:lnTo>
                  <a:lnTo>
                    <a:pt x="347" y="12"/>
                  </a:lnTo>
                  <a:lnTo>
                    <a:pt x="370" y="9"/>
                  </a:lnTo>
                  <a:lnTo>
                    <a:pt x="414" y="2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510" y="2"/>
                  </a:lnTo>
                  <a:lnTo>
                    <a:pt x="557" y="7"/>
                  </a:lnTo>
                  <a:lnTo>
                    <a:pt x="602" y="16"/>
                  </a:lnTo>
                  <a:lnTo>
                    <a:pt x="644" y="30"/>
                  </a:lnTo>
                  <a:lnTo>
                    <a:pt x="644" y="30"/>
                  </a:lnTo>
                  <a:lnTo>
                    <a:pt x="685" y="46"/>
                  </a:lnTo>
                  <a:lnTo>
                    <a:pt x="722" y="64"/>
                  </a:lnTo>
                  <a:lnTo>
                    <a:pt x="757" y="85"/>
                  </a:lnTo>
                  <a:lnTo>
                    <a:pt x="787" y="110"/>
                  </a:lnTo>
                  <a:lnTo>
                    <a:pt x="787" y="110"/>
                  </a:lnTo>
                  <a:lnTo>
                    <a:pt x="816" y="138"/>
                  </a:lnTo>
                  <a:lnTo>
                    <a:pt x="841" y="166"/>
                  </a:lnTo>
                  <a:lnTo>
                    <a:pt x="862" y="198"/>
                  </a:lnTo>
                  <a:lnTo>
                    <a:pt x="881" y="233"/>
                  </a:lnTo>
                  <a:lnTo>
                    <a:pt x="881" y="233"/>
                  </a:lnTo>
                  <a:lnTo>
                    <a:pt x="888" y="251"/>
                  </a:lnTo>
                  <a:lnTo>
                    <a:pt x="895" y="271"/>
                  </a:lnTo>
                  <a:lnTo>
                    <a:pt x="901" y="288"/>
                  </a:lnTo>
                  <a:lnTo>
                    <a:pt x="906" y="308"/>
                  </a:lnTo>
                  <a:lnTo>
                    <a:pt x="910" y="327"/>
                  </a:lnTo>
                  <a:lnTo>
                    <a:pt x="911" y="348"/>
                  </a:lnTo>
                  <a:lnTo>
                    <a:pt x="913" y="389"/>
                  </a:lnTo>
                  <a:lnTo>
                    <a:pt x="913" y="389"/>
                  </a:lnTo>
                  <a:lnTo>
                    <a:pt x="913" y="414"/>
                  </a:lnTo>
                  <a:lnTo>
                    <a:pt x="911" y="437"/>
                  </a:lnTo>
                  <a:lnTo>
                    <a:pt x="908" y="460"/>
                  </a:lnTo>
                  <a:lnTo>
                    <a:pt x="902" y="481"/>
                  </a:lnTo>
                  <a:lnTo>
                    <a:pt x="897" y="504"/>
                  </a:lnTo>
                  <a:lnTo>
                    <a:pt x="888" y="525"/>
                  </a:lnTo>
                  <a:lnTo>
                    <a:pt x="879" y="547"/>
                  </a:lnTo>
                  <a:lnTo>
                    <a:pt x="869" y="566"/>
                  </a:lnTo>
                  <a:lnTo>
                    <a:pt x="869" y="566"/>
                  </a:lnTo>
                  <a:lnTo>
                    <a:pt x="858" y="586"/>
                  </a:lnTo>
                  <a:lnTo>
                    <a:pt x="844" y="607"/>
                  </a:lnTo>
                  <a:lnTo>
                    <a:pt x="828" y="628"/>
                  </a:lnTo>
                  <a:lnTo>
                    <a:pt x="810" y="651"/>
                  </a:lnTo>
                  <a:lnTo>
                    <a:pt x="789" y="672"/>
                  </a:lnTo>
                  <a:lnTo>
                    <a:pt x="766" y="695"/>
                  </a:lnTo>
                  <a:lnTo>
                    <a:pt x="741" y="718"/>
                  </a:lnTo>
                  <a:lnTo>
                    <a:pt x="713" y="741"/>
                  </a:lnTo>
                  <a:lnTo>
                    <a:pt x="713" y="741"/>
                  </a:lnTo>
                  <a:lnTo>
                    <a:pt x="669" y="780"/>
                  </a:lnTo>
                  <a:lnTo>
                    <a:pt x="634" y="814"/>
                  </a:lnTo>
                  <a:lnTo>
                    <a:pt x="634" y="814"/>
                  </a:lnTo>
                  <a:lnTo>
                    <a:pt x="619" y="830"/>
                  </a:lnTo>
                  <a:lnTo>
                    <a:pt x="609" y="844"/>
                  </a:lnTo>
                  <a:lnTo>
                    <a:pt x="600" y="856"/>
                  </a:lnTo>
                  <a:lnTo>
                    <a:pt x="593" y="869"/>
                  </a:lnTo>
                  <a:lnTo>
                    <a:pt x="593" y="869"/>
                  </a:lnTo>
                  <a:lnTo>
                    <a:pt x="589" y="881"/>
                  </a:lnTo>
                  <a:lnTo>
                    <a:pt x="584" y="899"/>
                  </a:lnTo>
                  <a:lnTo>
                    <a:pt x="580" y="918"/>
                  </a:lnTo>
                  <a:lnTo>
                    <a:pt x="579" y="941"/>
                  </a:lnTo>
                  <a:lnTo>
                    <a:pt x="573" y="998"/>
                  </a:lnTo>
                  <a:lnTo>
                    <a:pt x="573" y="1067"/>
                  </a:lnTo>
                  <a:lnTo>
                    <a:pt x="334" y="1067"/>
                  </a:lnTo>
                  <a:lnTo>
                    <a:pt x="334" y="1067"/>
                  </a:lnTo>
                  <a:lnTo>
                    <a:pt x="336" y="1017"/>
                  </a:lnTo>
                  <a:lnTo>
                    <a:pt x="338" y="970"/>
                  </a:lnTo>
                  <a:lnTo>
                    <a:pt x="342" y="927"/>
                  </a:lnTo>
                  <a:lnTo>
                    <a:pt x="345" y="888"/>
                  </a:lnTo>
                  <a:lnTo>
                    <a:pt x="345" y="888"/>
                  </a:lnTo>
                  <a:lnTo>
                    <a:pt x="350" y="855"/>
                  </a:lnTo>
                  <a:lnTo>
                    <a:pt x="357" y="823"/>
                  </a:lnTo>
                  <a:lnTo>
                    <a:pt x="366" y="796"/>
                  </a:lnTo>
                  <a:lnTo>
                    <a:pt x="377" y="773"/>
                  </a:lnTo>
                  <a:lnTo>
                    <a:pt x="377" y="773"/>
                  </a:lnTo>
                  <a:lnTo>
                    <a:pt x="388" y="752"/>
                  </a:lnTo>
                  <a:lnTo>
                    <a:pt x="402" y="731"/>
                  </a:lnTo>
                  <a:lnTo>
                    <a:pt x="416" y="708"/>
                  </a:lnTo>
                  <a:lnTo>
                    <a:pt x="434" y="686"/>
                  </a:lnTo>
                  <a:lnTo>
                    <a:pt x="455" y="665"/>
                  </a:lnTo>
                  <a:lnTo>
                    <a:pt x="476" y="642"/>
                  </a:lnTo>
                  <a:lnTo>
                    <a:pt x="499" y="621"/>
                  </a:lnTo>
                  <a:lnTo>
                    <a:pt x="526" y="598"/>
                  </a:lnTo>
                  <a:lnTo>
                    <a:pt x="526" y="598"/>
                  </a:lnTo>
                  <a:lnTo>
                    <a:pt x="568" y="561"/>
                  </a:lnTo>
                  <a:lnTo>
                    <a:pt x="600" y="531"/>
                  </a:lnTo>
                  <a:lnTo>
                    <a:pt x="600" y="531"/>
                  </a:lnTo>
                  <a:lnTo>
                    <a:pt x="623" y="504"/>
                  </a:lnTo>
                  <a:lnTo>
                    <a:pt x="641" y="481"/>
                  </a:lnTo>
                  <a:lnTo>
                    <a:pt x="641" y="481"/>
                  </a:lnTo>
                  <a:lnTo>
                    <a:pt x="651" y="460"/>
                  </a:lnTo>
                  <a:lnTo>
                    <a:pt x="655" y="451"/>
                  </a:lnTo>
                  <a:lnTo>
                    <a:pt x="657" y="441"/>
                  </a:lnTo>
                  <a:lnTo>
                    <a:pt x="657" y="441"/>
                  </a:lnTo>
                  <a:lnTo>
                    <a:pt x="660" y="421"/>
                  </a:lnTo>
                  <a:lnTo>
                    <a:pt x="660" y="400"/>
                  </a:lnTo>
                  <a:lnTo>
                    <a:pt x="660" y="400"/>
                  </a:lnTo>
                  <a:lnTo>
                    <a:pt x="660" y="380"/>
                  </a:lnTo>
                  <a:lnTo>
                    <a:pt x="657" y="361"/>
                  </a:lnTo>
                  <a:lnTo>
                    <a:pt x="653" y="341"/>
                  </a:lnTo>
                  <a:lnTo>
                    <a:pt x="646" y="324"/>
                  </a:lnTo>
                  <a:lnTo>
                    <a:pt x="646" y="324"/>
                  </a:lnTo>
                  <a:lnTo>
                    <a:pt x="637" y="308"/>
                  </a:lnTo>
                  <a:lnTo>
                    <a:pt x="628" y="292"/>
                  </a:lnTo>
                  <a:lnTo>
                    <a:pt x="618" y="278"/>
                  </a:lnTo>
                  <a:lnTo>
                    <a:pt x="605" y="264"/>
                  </a:lnTo>
                  <a:lnTo>
                    <a:pt x="605" y="264"/>
                  </a:lnTo>
                  <a:lnTo>
                    <a:pt x="591" y="253"/>
                  </a:lnTo>
                  <a:lnTo>
                    <a:pt x="577" y="242"/>
                  </a:lnTo>
                  <a:lnTo>
                    <a:pt x="561" y="232"/>
                  </a:lnTo>
                  <a:lnTo>
                    <a:pt x="543" y="225"/>
                  </a:lnTo>
                  <a:lnTo>
                    <a:pt x="543" y="225"/>
                  </a:lnTo>
                  <a:lnTo>
                    <a:pt x="524" y="218"/>
                  </a:lnTo>
                  <a:lnTo>
                    <a:pt x="504" y="214"/>
                  </a:lnTo>
                  <a:lnTo>
                    <a:pt x="485" y="210"/>
                  </a:lnTo>
                  <a:lnTo>
                    <a:pt x="462" y="210"/>
                  </a:lnTo>
                  <a:lnTo>
                    <a:pt x="462" y="210"/>
                  </a:lnTo>
                  <a:lnTo>
                    <a:pt x="441" y="210"/>
                  </a:lnTo>
                  <a:lnTo>
                    <a:pt x="421" y="214"/>
                  </a:lnTo>
                  <a:lnTo>
                    <a:pt x="402" y="219"/>
                  </a:lnTo>
                  <a:lnTo>
                    <a:pt x="384" y="225"/>
                  </a:lnTo>
                  <a:lnTo>
                    <a:pt x="368" y="233"/>
                  </a:lnTo>
                  <a:lnTo>
                    <a:pt x="352" y="244"/>
                  </a:lnTo>
                  <a:lnTo>
                    <a:pt x="336" y="256"/>
                  </a:lnTo>
                  <a:lnTo>
                    <a:pt x="324" y="271"/>
                  </a:lnTo>
                  <a:lnTo>
                    <a:pt x="311" y="287"/>
                  </a:lnTo>
                  <a:lnTo>
                    <a:pt x="299" y="304"/>
                  </a:lnTo>
                  <a:lnTo>
                    <a:pt x="288" y="324"/>
                  </a:lnTo>
                  <a:lnTo>
                    <a:pt x="280" y="347"/>
                  </a:lnTo>
                  <a:lnTo>
                    <a:pt x="271" y="370"/>
                  </a:lnTo>
                  <a:lnTo>
                    <a:pt x="264" y="394"/>
                  </a:lnTo>
                  <a:lnTo>
                    <a:pt x="258" y="423"/>
                  </a:lnTo>
                  <a:lnTo>
                    <a:pt x="253" y="451"/>
                  </a:lnTo>
                  <a:lnTo>
                    <a:pt x="0" y="451"/>
                  </a:lnTo>
                  <a:close/>
                  <a:moveTo>
                    <a:pt x="591" y="1382"/>
                  </a:moveTo>
                  <a:lnTo>
                    <a:pt x="327" y="1382"/>
                  </a:lnTo>
                  <a:lnTo>
                    <a:pt x="327" y="1122"/>
                  </a:lnTo>
                  <a:lnTo>
                    <a:pt x="591" y="1122"/>
                  </a:lnTo>
                  <a:lnTo>
                    <a:pt x="591" y="138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2" name="Freeform 110">
              <a:extLst>
                <a:ext uri="{FF2B5EF4-FFF2-40B4-BE49-F238E27FC236}">
                  <a16:creationId xmlns:a16="http://schemas.microsoft.com/office/drawing/2014/main" id="{EEEE08A9-4C48-47E4-A62D-CA071C03FF77}"/>
                </a:ext>
              </a:extLst>
            </p:cNvPr>
            <p:cNvSpPr/>
            <p:nvPr/>
          </p:nvSpPr>
          <p:spPr>
            <a:xfrm>
              <a:off x="8340671" y="1688629"/>
              <a:ext cx="1719242" cy="1841229"/>
            </a:xfrm>
            <a:custGeom>
              <a:avLst/>
              <a:gdLst>
                <a:gd name="connsiteX0" fmla="*/ 1369667 w 1719242"/>
                <a:gd name="connsiteY0" fmla="*/ 0 h 1841229"/>
                <a:gd name="connsiteX1" fmla="*/ 1710708 w 1719242"/>
                <a:gd name="connsiteY1" fmla="*/ 341041 h 1841229"/>
                <a:gd name="connsiteX2" fmla="*/ 1708073 w 1719242"/>
                <a:gd name="connsiteY2" fmla="*/ 367178 h 1841229"/>
                <a:gd name="connsiteX3" fmla="*/ 1712892 w 1719242"/>
                <a:gd name="connsiteY3" fmla="*/ 385491 h 1841229"/>
                <a:gd name="connsiteX4" fmla="*/ 1717655 w 1719242"/>
                <a:gd name="connsiteY4" fmla="*/ 415653 h 1841229"/>
                <a:gd name="connsiteX5" fmla="*/ 1719242 w 1719242"/>
                <a:gd name="connsiteY5" fmla="*/ 448991 h 1841229"/>
                <a:gd name="connsiteX6" fmla="*/ 1719242 w 1719242"/>
                <a:gd name="connsiteY6" fmla="*/ 479153 h 1841229"/>
                <a:gd name="connsiteX7" fmla="*/ 1714479 w 1719242"/>
                <a:gd name="connsiteY7" fmla="*/ 510903 h 1841229"/>
                <a:gd name="connsiteX8" fmla="*/ 1706542 w 1719242"/>
                <a:gd name="connsiteY8" fmla="*/ 544241 h 1841229"/>
                <a:gd name="connsiteX9" fmla="*/ 1701779 w 1719242"/>
                <a:gd name="connsiteY9" fmla="*/ 560116 h 1841229"/>
                <a:gd name="connsiteX10" fmla="*/ 1693842 w 1719242"/>
                <a:gd name="connsiteY10" fmla="*/ 575991 h 1841229"/>
                <a:gd name="connsiteX11" fmla="*/ 1685905 w 1719242"/>
                <a:gd name="connsiteY11" fmla="*/ 590279 h 1841229"/>
                <a:gd name="connsiteX12" fmla="*/ 1676379 w 1719242"/>
                <a:gd name="connsiteY12" fmla="*/ 606154 h 1841229"/>
                <a:gd name="connsiteX13" fmla="*/ 1665267 w 1719242"/>
                <a:gd name="connsiteY13" fmla="*/ 620441 h 1841229"/>
                <a:gd name="connsiteX14" fmla="*/ 1652567 w 1719242"/>
                <a:gd name="connsiteY14" fmla="*/ 634729 h 1841229"/>
                <a:gd name="connsiteX15" fmla="*/ 1638279 w 1719242"/>
                <a:gd name="connsiteY15" fmla="*/ 650604 h 1841229"/>
                <a:gd name="connsiteX16" fmla="*/ 1623992 w 1719242"/>
                <a:gd name="connsiteY16" fmla="*/ 664891 h 1841229"/>
                <a:gd name="connsiteX17" fmla="*/ 1608117 w 1719242"/>
                <a:gd name="connsiteY17" fmla="*/ 679179 h 1841229"/>
                <a:gd name="connsiteX18" fmla="*/ 1589067 w 1719242"/>
                <a:gd name="connsiteY18" fmla="*/ 691879 h 1841229"/>
                <a:gd name="connsiteX19" fmla="*/ 1568429 w 1719242"/>
                <a:gd name="connsiteY19" fmla="*/ 702991 h 1841229"/>
                <a:gd name="connsiteX20" fmla="*/ 1546205 w 1719242"/>
                <a:gd name="connsiteY20" fmla="*/ 715691 h 1841229"/>
                <a:gd name="connsiteX21" fmla="*/ 1523979 w 1719242"/>
                <a:gd name="connsiteY21" fmla="*/ 728391 h 1841229"/>
                <a:gd name="connsiteX22" fmla="*/ 1496992 w 1719242"/>
                <a:gd name="connsiteY22" fmla="*/ 739504 h 1841229"/>
                <a:gd name="connsiteX23" fmla="*/ 1470004 w 1719242"/>
                <a:gd name="connsiteY23" fmla="*/ 750616 h 1841229"/>
                <a:gd name="connsiteX24" fmla="*/ 1441429 w 1719242"/>
                <a:gd name="connsiteY24" fmla="*/ 761729 h 1841229"/>
                <a:gd name="connsiteX25" fmla="*/ 1408092 w 1719242"/>
                <a:gd name="connsiteY25" fmla="*/ 769666 h 1841229"/>
                <a:gd name="connsiteX26" fmla="*/ 1376342 w 1719242"/>
                <a:gd name="connsiteY26" fmla="*/ 779191 h 1841229"/>
                <a:gd name="connsiteX27" fmla="*/ 1339829 w 1719242"/>
                <a:gd name="connsiteY27" fmla="*/ 788716 h 1841229"/>
                <a:gd name="connsiteX28" fmla="*/ 1300142 w 1719242"/>
                <a:gd name="connsiteY28" fmla="*/ 795066 h 1841229"/>
                <a:gd name="connsiteX29" fmla="*/ 1262042 w 1719242"/>
                <a:gd name="connsiteY29" fmla="*/ 801416 h 1841229"/>
                <a:gd name="connsiteX30" fmla="*/ 1217592 w 1719242"/>
                <a:gd name="connsiteY30" fmla="*/ 806179 h 1841229"/>
                <a:gd name="connsiteX31" fmla="*/ 1173142 w 1719242"/>
                <a:gd name="connsiteY31" fmla="*/ 810941 h 1841229"/>
                <a:gd name="connsiteX32" fmla="*/ 1127104 w 1719242"/>
                <a:gd name="connsiteY32" fmla="*/ 815704 h 1841229"/>
                <a:gd name="connsiteX33" fmla="*/ 1076304 w 1719242"/>
                <a:gd name="connsiteY33" fmla="*/ 818879 h 1841229"/>
                <a:gd name="connsiteX34" fmla="*/ 1023917 w 1719242"/>
                <a:gd name="connsiteY34" fmla="*/ 820466 h 1841229"/>
                <a:gd name="connsiteX35" fmla="*/ 911204 w 1719242"/>
                <a:gd name="connsiteY35" fmla="*/ 822054 h 1841229"/>
                <a:gd name="connsiteX36" fmla="*/ 788967 w 1719242"/>
                <a:gd name="connsiteY36" fmla="*/ 818879 h 1841229"/>
                <a:gd name="connsiteX37" fmla="*/ 795317 w 1719242"/>
                <a:gd name="connsiteY37" fmla="*/ 879204 h 1841229"/>
                <a:gd name="connsiteX38" fmla="*/ 801667 w 1719242"/>
                <a:gd name="connsiteY38" fmla="*/ 934766 h 1841229"/>
                <a:gd name="connsiteX39" fmla="*/ 804842 w 1719242"/>
                <a:gd name="connsiteY39" fmla="*/ 990329 h 1841229"/>
                <a:gd name="connsiteX40" fmla="*/ 804842 w 1719242"/>
                <a:gd name="connsiteY40" fmla="*/ 1015729 h 1841229"/>
                <a:gd name="connsiteX41" fmla="*/ 803254 w 1719242"/>
                <a:gd name="connsiteY41" fmla="*/ 1042716 h 1841229"/>
                <a:gd name="connsiteX42" fmla="*/ 801667 w 1719242"/>
                <a:gd name="connsiteY42" fmla="*/ 1069704 h 1841229"/>
                <a:gd name="connsiteX43" fmla="*/ 798492 w 1719242"/>
                <a:gd name="connsiteY43" fmla="*/ 1096691 h 1841229"/>
                <a:gd name="connsiteX44" fmla="*/ 792142 w 1719242"/>
                <a:gd name="connsiteY44" fmla="*/ 1123679 h 1841229"/>
                <a:gd name="connsiteX45" fmla="*/ 785792 w 1719242"/>
                <a:gd name="connsiteY45" fmla="*/ 1150666 h 1841229"/>
                <a:gd name="connsiteX46" fmla="*/ 776267 w 1719242"/>
                <a:gd name="connsiteY46" fmla="*/ 1177654 h 1841229"/>
                <a:gd name="connsiteX47" fmla="*/ 765154 w 1719242"/>
                <a:gd name="connsiteY47" fmla="*/ 1206229 h 1841229"/>
                <a:gd name="connsiteX48" fmla="*/ 750867 w 1719242"/>
                <a:gd name="connsiteY48" fmla="*/ 1234804 h 1841229"/>
                <a:gd name="connsiteX49" fmla="*/ 736579 w 1719242"/>
                <a:gd name="connsiteY49" fmla="*/ 1266554 h 1841229"/>
                <a:gd name="connsiteX50" fmla="*/ 731817 w 1719242"/>
                <a:gd name="connsiteY50" fmla="*/ 1271317 h 1841229"/>
                <a:gd name="connsiteX51" fmla="*/ 723879 w 1719242"/>
                <a:gd name="connsiteY51" fmla="*/ 1272904 h 1841229"/>
                <a:gd name="connsiteX52" fmla="*/ 717529 w 1719242"/>
                <a:gd name="connsiteY52" fmla="*/ 1269729 h 1841229"/>
                <a:gd name="connsiteX53" fmla="*/ 709592 w 1719242"/>
                <a:gd name="connsiteY53" fmla="*/ 1263379 h 1841229"/>
                <a:gd name="connsiteX54" fmla="*/ 688954 w 1719242"/>
                <a:gd name="connsiteY54" fmla="*/ 1247504 h 1841229"/>
                <a:gd name="connsiteX55" fmla="*/ 665142 w 1719242"/>
                <a:gd name="connsiteY55" fmla="*/ 1228454 h 1841229"/>
                <a:gd name="connsiteX56" fmla="*/ 650854 w 1719242"/>
                <a:gd name="connsiteY56" fmla="*/ 1217342 h 1841229"/>
                <a:gd name="connsiteX57" fmla="*/ 636567 w 1719242"/>
                <a:gd name="connsiteY57" fmla="*/ 1207816 h 1841229"/>
                <a:gd name="connsiteX58" fmla="*/ 622279 w 1719242"/>
                <a:gd name="connsiteY58" fmla="*/ 1201466 h 1841229"/>
                <a:gd name="connsiteX59" fmla="*/ 606404 w 1719242"/>
                <a:gd name="connsiteY59" fmla="*/ 1198291 h 1841229"/>
                <a:gd name="connsiteX60" fmla="*/ 588942 w 1719242"/>
                <a:gd name="connsiteY60" fmla="*/ 1195116 h 1841229"/>
                <a:gd name="connsiteX61" fmla="*/ 573067 w 1719242"/>
                <a:gd name="connsiteY61" fmla="*/ 1198291 h 1841229"/>
                <a:gd name="connsiteX62" fmla="*/ 565129 w 1719242"/>
                <a:gd name="connsiteY62" fmla="*/ 1199879 h 1841229"/>
                <a:gd name="connsiteX63" fmla="*/ 555604 w 1719242"/>
                <a:gd name="connsiteY63" fmla="*/ 1204641 h 1841229"/>
                <a:gd name="connsiteX64" fmla="*/ 546079 w 1719242"/>
                <a:gd name="connsiteY64" fmla="*/ 1207816 h 1841229"/>
                <a:gd name="connsiteX65" fmla="*/ 538142 w 1719242"/>
                <a:gd name="connsiteY65" fmla="*/ 1215754 h 1841229"/>
                <a:gd name="connsiteX66" fmla="*/ 520679 w 1719242"/>
                <a:gd name="connsiteY66" fmla="*/ 1230042 h 1841229"/>
                <a:gd name="connsiteX67" fmla="*/ 511154 w 1719242"/>
                <a:gd name="connsiteY67" fmla="*/ 1244329 h 1841229"/>
                <a:gd name="connsiteX68" fmla="*/ 501629 w 1719242"/>
                <a:gd name="connsiteY68" fmla="*/ 1261792 h 1841229"/>
                <a:gd name="connsiteX69" fmla="*/ 493692 w 1719242"/>
                <a:gd name="connsiteY69" fmla="*/ 1280842 h 1841229"/>
                <a:gd name="connsiteX70" fmla="*/ 492104 w 1719242"/>
                <a:gd name="connsiteY70" fmla="*/ 1299892 h 1841229"/>
                <a:gd name="connsiteX71" fmla="*/ 492104 w 1719242"/>
                <a:gd name="connsiteY71" fmla="*/ 1322117 h 1841229"/>
                <a:gd name="connsiteX72" fmla="*/ 493692 w 1719242"/>
                <a:gd name="connsiteY72" fmla="*/ 1341167 h 1841229"/>
                <a:gd name="connsiteX73" fmla="*/ 500042 w 1719242"/>
                <a:gd name="connsiteY73" fmla="*/ 1364979 h 1841229"/>
                <a:gd name="connsiteX74" fmla="*/ 506392 w 1719242"/>
                <a:gd name="connsiteY74" fmla="*/ 1385617 h 1841229"/>
                <a:gd name="connsiteX75" fmla="*/ 515917 w 1719242"/>
                <a:gd name="connsiteY75" fmla="*/ 1409429 h 1841229"/>
                <a:gd name="connsiteX76" fmla="*/ 528617 w 1719242"/>
                <a:gd name="connsiteY76" fmla="*/ 1433242 h 1841229"/>
                <a:gd name="connsiteX77" fmla="*/ 541317 w 1719242"/>
                <a:gd name="connsiteY77" fmla="*/ 1455467 h 1841229"/>
                <a:gd name="connsiteX78" fmla="*/ 557192 w 1719242"/>
                <a:gd name="connsiteY78" fmla="*/ 1479279 h 1841229"/>
                <a:gd name="connsiteX79" fmla="*/ 574654 w 1719242"/>
                <a:gd name="connsiteY79" fmla="*/ 1503092 h 1841229"/>
                <a:gd name="connsiteX80" fmla="*/ 595292 w 1719242"/>
                <a:gd name="connsiteY80" fmla="*/ 1523729 h 1841229"/>
                <a:gd name="connsiteX81" fmla="*/ 614342 w 1719242"/>
                <a:gd name="connsiteY81" fmla="*/ 1545954 h 1841229"/>
                <a:gd name="connsiteX82" fmla="*/ 627042 w 1719242"/>
                <a:gd name="connsiteY82" fmla="*/ 1560242 h 1841229"/>
                <a:gd name="connsiteX83" fmla="*/ 636567 w 1719242"/>
                <a:gd name="connsiteY83" fmla="*/ 1571354 h 1841229"/>
                <a:gd name="connsiteX84" fmla="*/ 642917 w 1719242"/>
                <a:gd name="connsiteY84" fmla="*/ 1584054 h 1841229"/>
                <a:gd name="connsiteX85" fmla="*/ 650854 w 1719242"/>
                <a:gd name="connsiteY85" fmla="*/ 1596754 h 1841229"/>
                <a:gd name="connsiteX86" fmla="*/ 655617 w 1719242"/>
                <a:gd name="connsiteY86" fmla="*/ 1612629 h 1841229"/>
                <a:gd name="connsiteX87" fmla="*/ 658792 w 1719242"/>
                <a:gd name="connsiteY87" fmla="*/ 1626917 h 1841229"/>
                <a:gd name="connsiteX88" fmla="*/ 661967 w 1719242"/>
                <a:gd name="connsiteY88" fmla="*/ 1642792 h 1841229"/>
                <a:gd name="connsiteX89" fmla="*/ 658792 w 1719242"/>
                <a:gd name="connsiteY89" fmla="*/ 1658667 h 1841229"/>
                <a:gd name="connsiteX90" fmla="*/ 661967 w 1719242"/>
                <a:gd name="connsiteY90" fmla="*/ 1674542 h 1841229"/>
                <a:gd name="connsiteX91" fmla="*/ 663554 w 1719242"/>
                <a:gd name="connsiteY91" fmla="*/ 1709467 h 1841229"/>
                <a:gd name="connsiteX92" fmla="*/ 661967 w 1719242"/>
                <a:gd name="connsiteY92" fmla="*/ 1733279 h 1841229"/>
                <a:gd name="connsiteX93" fmla="*/ 657204 w 1719242"/>
                <a:gd name="connsiteY93" fmla="*/ 1761854 h 1841229"/>
                <a:gd name="connsiteX94" fmla="*/ 652442 w 1719242"/>
                <a:gd name="connsiteY94" fmla="*/ 1796779 h 1841229"/>
                <a:gd name="connsiteX95" fmla="*/ 639742 w 1719242"/>
                <a:gd name="connsiteY95" fmla="*/ 1841229 h 1841229"/>
                <a:gd name="connsiteX96" fmla="*/ 587354 w 1719242"/>
                <a:gd name="connsiteY96" fmla="*/ 1803129 h 1841229"/>
                <a:gd name="connsiteX97" fmla="*/ 542904 w 1719242"/>
                <a:gd name="connsiteY97" fmla="*/ 1768204 h 1841229"/>
                <a:gd name="connsiteX98" fmla="*/ 490517 w 1719242"/>
                <a:gd name="connsiteY98" fmla="*/ 1725342 h 1841229"/>
                <a:gd name="connsiteX99" fmla="*/ 433367 w 1719242"/>
                <a:gd name="connsiteY99" fmla="*/ 1672954 h 1841229"/>
                <a:gd name="connsiteX100" fmla="*/ 404792 w 1719242"/>
                <a:gd name="connsiteY100" fmla="*/ 1644379 h 1841229"/>
                <a:gd name="connsiteX101" fmla="*/ 374629 w 1719242"/>
                <a:gd name="connsiteY101" fmla="*/ 1614217 h 1841229"/>
                <a:gd name="connsiteX102" fmla="*/ 344467 w 1719242"/>
                <a:gd name="connsiteY102" fmla="*/ 1582467 h 1841229"/>
                <a:gd name="connsiteX103" fmla="*/ 315892 w 1719242"/>
                <a:gd name="connsiteY103" fmla="*/ 1547542 h 1841229"/>
                <a:gd name="connsiteX104" fmla="*/ 288904 w 1719242"/>
                <a:gd name="connsiteY104" fmla="*/ 1512617 h 1841229"/>
                <a:gd name="connsiteX105" fmla="*/ 261917 w 1719242"/>
                <a:gd name="connsiteY105" fmla="*/ 1472929 h 1841229"/>
                <a:gd name="connsiteX106" fmla="*/ 239692 w 1719242"/>
                <a:gd name="connsiteY106" fmla="*/ 1433242 h 1841229"/>
                <a:gd name="connsiteX107" fmla="*/ 217467 w 1719242"/>
                <a:gd name="connsiteY107" fmla="*/ 1391967 h 1841229"/>
                <a:gd name="connsiteX108" fmla="*/ 198417 w 1719242"/>
                <a:gd name="connsiteY108" fmla="*/ 1349104 h 1841229"/>
                <a:gd name="connsiteX109" fmla="*/ 180954 w 1719242"/>
                <a:gd name="connsiteY109" fmla="*/ 1303067 h 1841229"/>
                <a:gd name="connsiteX110" fmla="*/ 169842 w 1719242"/>
                <a:gd name="connsiteY110" fmla="*/ 1257029 h 1841229"/>
                <a:gd name="connsiteX111" fmla="*/ 158729 w 1719242"/>
                <a:gd name="connsiteY111" fmla="*/ 1207816 h 1841229"/>
                <a:gd name="connsiteX112" fmla="*/ 158125 w 1719242"/>
                <a:gd name="connsiteY112" fmla="*/ 1199353 h 1841229"/>
                <a:gd name="connsiteX113" fmla="*/ 150362 w 1719242"/>
                <a:gd name="connsiteY113" fmla="*/ 1195140 h 1841229"/>
                <a:gd name="connsiteX114" fmla="*/ 0 w 1719242"/>
                <a:gd name="connsiteY114" fmla="*/ 912343 h 1841229"/>
                <a:gd name="connsiteX115" fmla="*/ 341041 w 1719242"/>
                <a:gd name="connsiteY115" fmla="*/ 571302 h 1841229"/>
                <a:gd name="connsiteX116" fmla="*/ 354648 w 1719242"/>
                <a:gd name="connsiteY116" fmla="*/ 572674 h 1841229"/>
                <a:gd name="connsiteX117" fmla="*/ 355579 w 1719242"/>
                <a:gd name="connsiteY117" fmla="*/ 552178 h 1841229"/>
                <a:gd name="connsiteX118" fmla="*/ 363517 w 1719242"/>
                <a:gd name="connsiteY118" fmla="*/ 520428 h 1841229"/>
                <a:gd name="connsiteX119" fmla="*/ 371454 w 1719242"/>
                <a:gd name="connsiteY119" fmla="*/ 490266 h 1841229"/>
                <a:gd name="connsiteX120" fmla="*/ 382567 w 1719242"/>
                <a:gd name="connsiteY120" fmla="*/ 461691 h 1841229"/>
                <a:gd name="connsiteX121" fmla="*/ 395267 w 1719242"/>
                <a:gd name="connsiteY121" fmla="*/ 433116 h 1841229"/>
                <a:gd name="connsiteX122" fmla="*/ 411142 w 1719242"/>
                <a:gd name="connsiteY122" fmla="*/ 406129 h 1841229"/>
                <a:gd name="connsiteX123" fmla="*/ 430192 w 1719242"/>
                <a:gd name="connsiteY123" fmla="*/ 380728 h 1841229"/>
                <a:gd name="connsiteX124" fmla="*/ 449242 w 1719242"/>
                <a:gd name="connsiteY124" fmla="*/ 356916 h 1841229"/>
                <a:gd name="connsiteX125" fmla="*/ 469879 w 1719242"/>
                <a:gd name="connsiteY125" fmla="*/ 336278 h 1841229"/>
                <a:gd name="connsiteX126" fmla="*/ 492104 w 1719242"/>
                <a:gd name="connsiteY126" fmla="*/ 314053 h 1841229"/>
                <a:gd name="connsiteX127" fmla="*/ 515917 w 1719242"/>
                <a:gd name="connsiteY127" fmla="*/ 295003 h 1841229"/>
                <a:gd name="connsiteX128" fmla="*/ 541317 w 1719242"/>
                <a:gd name="connsiteY128" fmla="*/ 275953 h 1841229"/>
                <a:gd name="connsiteX129" fmla="*/ 568304 w 1719242"/>
                <a:gd name="connsiteY129" fmla="*/ 260078 h 1841229"/>
                <a:gd name="connsiteX130" fmla="*/ 595292 w 1719242"/>
                <a:gd name="connsiteY130" fmla="*/ 245791 h 1841229"/>
                <a:gd name="connsiteX131" fmla="*/ 622279 w 1719242"/>
                <a:gd name="connsiteY131" fmla="*/ 231503 h 1841229"/>
                <a:gd name="connsiteX132" fmla="*/ 650854 w 1719242"/>
                <a:gd name="connsiteY132" fmla="*/ 220391 h 1841229"/>
                <a:gd name="connsiteX133" fmla="*/ 679429 w 1719242"/>
                <a:gd name="connsiteY133" fmla="*/ 209278 h 1841229"/>
                <a:gd name="connsiteX134" fmla="*/ 708004 w 1719242"/>
                <a:gd name="connsiteY134" fmla="*/ 201341 h 1841229"/>
                <a:gd name="connsiteX135" fmla="*/ 734992 w 1719242"/>
                <a:gd name="connsiteY135" fmla="*/ 194991 h 1841229"/>
                <a:gd name="connsiteX136" fmla="*/ 763567 w 1719242"/>
                <a:gd name="connsiteY136" fmla="*/ 190228 h 1841229"/>
                <a:gd name="connsiteX137" fmla="*/ 792142 w 1719242"/>
                <a:gd name="connsiteY137" fmla="*/ 187053 h 1841229"/>
                <a:gd name="connsiteX138" fmla="*/ 820717 w 1719242"/>
                <a:gd name="connsiteY138" fmla="*/ 182291 h 1841229"/>
                <a:gd name="connsiteX139" fmla="*/ 847704 w 1719242"/>
                <a:gd name="connsiteY139" fmla="*/ 182291 h 1841229"/>
                <a:gd name="connsiteX140" fmla="*/ 873104 w 1719242"/>
                <a:gd name="connsiteY140" fmla="*/ 183878 h 1841229"/>
                <a:gd name="connsiteX141" fmla="*/ 898504 w 1719242"/>
                <a:gd name="connsiteY141" fmla="*/ 188641 h 1841229"/>
                <a:gd name="connsiteX142" fmla="*/ 923904 w 1719242"/>
                <a:gd name="connsiteY142" fmla="*/ 191816 h 1841229"/>
                <a:gd name="connsiteX143" fmla="*/ 947717 w 1719242"/>
                <a:gd name="connsiteY143" fmla="*/ 199753 h 1841229"/>
                <a:gd name="connsiteX144" fmla="*/ 968354 w 1719242"/>
                <a:gd name="connsiteY144" fmla="*/ 206103 h 1841229"/>
                <a:gd name="connsiteX145" fmla="*/ 988992 w 1719242"/>
                <a:gd name="connsiteY145" fmla="*/ 217216 h 1841229"/>
                <a:gd name="connsiteX146" fmla="*/ 1006454 w 1719242"/>
                <a:gd name="connsiteY146" fmla="*/ 228328 h 1841229"/>
                <a:gd name="connsiteX147" fmla="*/ 1042009 w 1719242"/>
                <a:gd name="connsiteY147" fmla="*/ 251516 h 1841229"/>
                <a:gd name="connsiteX148" fmla="*/ 1055427 w 1719242"/>
                <a:gd name="connsiteY148" fmla="*/ 208292 h 1841229"/>
                <a:gd name="connsiteX149" fmla="*/ 1369667 w 1719242"/>
                <a:gd name="connsiteY149" fmla="*/ 0 h 184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719242" h="1841229">
                  <a:moveTo>
                    <a:pt x="1369667" y="0"/>
                  </a:moveTo>
                  <a:cubicBezTo>
                    <a:pt x="1558019" y="0"/>
                    <a:pt x="1710708" y="152689"/>
                    <a:pt x="1710708" y="341041"/>
                  </a:cubicBezTo>
                  <a:lnTo>
                    <a:pt x="1708073" y="367178"/>
                  </a:lnTo>
                  <a:lnTo>
                    <a:pt x="1712892" y="385491"/>
                  </a:lnTo>
                  <a:lnTo>
                    <a:pt x="1717655" y="415653"/>
                  </a:lnTo>
                  <a:lnTo>
                    <a:pt x="1719242" y="448991"/>
                  </a:lnTo>
                  <a:lnTo>
                    <a:pt x="1719242" y="479153"/>
                  </a:lnTo>
                  <a:lnTo>
                    <a:pt x="1714479" y="510903"/>
                  </a:lnTo>
                  <a:lnTo>
                    <a:pt x="1706542" y="544241"/>
                  </a:lnTo>
                  <a:lnTo>
                    <a:pt x="1701779" y="560116"/>
                  </a:lnTo>
                  <a:lnTo>
                    <a:pt x="1693842" y="575991"/>
                  </a:lnTo>
                  <a:lnTo>
                    <a:pt x="1685905" y="590279"/>
                  </a:lnTo>
                  <a:lnTo>
                    <a:pt x="1676379" y="606154"/>
                  </a:lnTo>
                  <a:lnTo>
                    <a:pt x="1665267" y="620441"/>
                  </a:lnTo>
                  <a:lnTo>
                    <a:pt x="1652567" y="634729"/>
                  </a:lnTo>
                  <a:lnTo>
                    <a:pt x="1638279" y="650604"/>
                  </a:lnTo>
                  <a:lnTo>
                    <a:pt x="1623992" y="664891"/>
                  </a:lnTo>
                  <a:lnTo>
                    <a:pt x="1608117" y="679179"/>
                  </a:lnTo>
                  <a:lnTo>
                    <a:pt x="1589067" y="691879"/>
                  </a:lnTo>
                  <a:lnTo>
                    <a:pt x="1568429" y="702991"/>
                  </a:lnTo>
                  <a:lnTo>
                    <a:pt x="1546205" y="715691"/>
                  </a:lnTo>
                  <a:lnTo>
                    <a:pt x="1523979" y="728391"/>
                  </a:lnTo>
                  <a:lnTo>
                    <a:pt x="1496992" y="739504"/>
                  </a:lnTo>
                  <a:lnTo>
                    <a:pt x="1470004" y="750616"/>
                  </a:lnTo>
                  <a:lnTo>
                    <a:pt x="1441429" y="761729"/>
                  </a:lnTo>
                  <a:lnTo>
                    <a:pt x="1408092" y="769666"/>
                  </a:lnTo>
                  <a:lnTo>
                    <a:pt x="1376342" y="779191"/>
                  </a:lnTo>
                  <a:lnTo>
                    <a:pt x="1339829" y="788716"/>
                  </a:lnTo>
                  <a:lnTo>
                    <a:pt x="1300142" y="795066"/>
                  </a:lnTo>
                  <a:lnTo>
                    <a:pt x="1262042" y="801416"/>
                  </a:lnTo>
                  <a:lnTo>
                    <a:pt x="1217592" y="806179"/>
                  </a:lnTo>
                  <a:lnTo>
                    <a:pt x="1173142" y="810941"/>
                  </a:lnTo>
                  <a:lnTo>
                    <a:pt x="1127104" y="815704"/>
                  </a:lnTo>
                  <a:lnTo>
                    <a:pt x="1076304" y="818879"/>
                  </a:lnTo>
                  <a:lnTo>
                    <a:pt x="1023917" y="820466"/>
                  </a:lnTo>
                  <a:lnTo>
                    <a:pt x="911204" y="822054"/>
                  </a:lnTo>
                  <a:lnTo>
                    <a:pt x="788967" y="818879"/>
                  </a:lnTo>
                  <a:lnTo>
                    <a:pt x="795317" y="879204"/>
                  </a:lnTo>
                  <a:lnTo>
                    <a:pt x="801667" y="934766"/>
                  </a:lnTo>
                  <a:lnTo>
                    <a:pt x="804842" y="990329"/>
                  </a:lnTo>
                  <a:lnTo>
                    <a:pt x="804842" y="1015729"/>
                  </a:lnTo>
                  <a:lnTo>
                    <a:pt x="803254" y="1042716"/>
                  </a:lnTo>
                  <a:lnTo>
                    <a:pt x="801667" y="1069704"/>
                  </a:lnTo>
                  <a:lnTo>
                    <a:pt x="798492" y="1096691"/>
                  </a:lnTo>
                  <a:lnTo>
                    <a:pt x="792142" y="1123679"/>
                  </a:lnTo>
                  <a:lnTo>
                    <a:pt x="785792" y="1150666"/>
                  </a:lnTo>
                  <a:lnTo>
                    <a:pt x="776267" y="1177654"/>
                  </a:lnTo>
                  <a:lnTo>
                    <a:pt x="765154" y="1206229"/>
                  </a:lnTo>
                  <a:lnTo>
                    <a:pt x="750867" y="1234804"/>
                  </a:lnTo>
                  <a:lnTo>
                    <a:pt x="736579" y="1266554"/>
                  </a:lnTo>
                  <a:lnTo>
                    <a:pt x="731817" y="1271317"/>
                  </a:lnTo>
                  <a:lnTo>
                    <a:pt x="723879" y="1272904"/>
                  </a:lnTo>
                  <a:lnTo>
                    <a:pt x="717529" y="1269729"/>
                  </a:lnTo>
                  <a:lnTo>
                    <a:pt x="709592" y="1263379"/>
                  </a:lnTo>
                  <a:lnTo>
                    <a:pt x="688954" y="1247504"/>
                  </a:lnTo>
                  <a:lnTo>
                    <a:pt x="665142" y="1228454"/>
                  </a:lnTo>
                  <a:lnTo>
                    <a:pt x="650854" y="1217342"/>
                  </a:lnTo>
                  <a:lnTo>
                    <a:pt x="636567" y="1207816"/>
                  </a:lnTo>
                  <a:lnTo>
                    <a:pt x="622279" y="1201466"/>
                  </a:lnTo>
                  <a:lnTo>
                    <a:pt x="606404" y="1198291"/>
                  </a:lnTo>
                  <a:lnTo>
                    <a:pt x="588942" y="1195116"/>
                  </a:lnTo>
                  <a:lnTo>
                    <a:pt x="573067" y="1198291"/>
                  </a:lnTo>
                  <a:lnTo>
                    <a:pt x="565129" y="1199879"/>
                  </a:lnTo>
                  <a:lnTo>
                    <a:pt x="555604" y="1204641"/>
                  </a:lnTo>
                  <a:lnTo>
                    <a:pt x="546079" y="1207816"/>
                  </a:lnTo>
                  <a:lnTo>
                    <a:pt x="538142" y="1215754"/>
                  </a:lnTo>
                  <a:lnTo>
                    <a:pt x="520679" y="1230042"/>
                  </a:lnTo>
                  <a:lnTo>
                    <a:pt x="511154" y="1244329"/>
                  </a:lnTo>
                  <a:lnTo>
                    <a:pt x="501629" y="1261792"/>
                  </a:lnTo>
                  <a:lnTo>
                    <a:pt x="493692" y="1280842"/>
                  </a:lnTo>
                  <a:lnTo>
                    <a:pt x="492104" y="1299892"/>
                  </a:lnTo>
                  <a:lnTo>
                    <a:pt x="492104" y="1322117"/>
                  </a:lnTo>
                  <a:lnTo>
                    <a:pt x="493692" y="1341167"/>
                  </a:lnTo>
                  <a:lnTo>
                    <a:pt x="500042" y="1364979"/>
                  </a:lnTo>
                  <a:lnTo>
                    <a:pt x="506392" y="1385617"/>
                  </a:lnTo>
                  <a:lnTo>
                    <a:pt x="515917" y="1409429"/>
                  </a:lnTo>
                  <a:lnTo>
                    <a:pt x="528617" y="1433242"/>
                  </a:lnTo>
                  <a:lnTo>
                    <a:pt x="541317" y="1455467"/>
                  </a:lnTo>
                  <a:lnTo>
                    <a:pt x="557192" y="1479279"/>
                  </a:lnTo>
                  <a:lnTo>
                    <a:pt x="574654" y="1503092"/>
                  </a:lnTo>
                  <a:lnTo>
                    <a:pt x="595292" y="1523729"/>
                  </a:lnTo>
                  <a:lnTo>
                    <a:pt x="614342" y="1545954"/>
                  </a:lnTo>
                  <a:lnTo>
                    <a:pt x="627042" y="1560242"/>
                  </a:lnTo>
                  <a:lnTo>
                    <a:pt x="636567" y="1571354"/>
                  </a:lnTo>
                  <a:lnTo>
                    <a:pt x="642917" y="1584054"/>
                  </a:lnTo>
                  <a:lnTo>
                    <a:pt x="650854" y="1596754"/>
                  </a:lnTo>
                  <a:lnTo>
                    <a:pt x="655617" y="1612629"/>
                  </a:lnTo>
                  <a:lnTo>
                    <a:pt x="658792" y="1626917"/>
                  </a:lnTo>
                  <a:lnTo>
                    <a:pt x="661967" y="1642792"/>
                  </a:lnTo>
                  <a:lnTo>
                    <a:pt x="658792" y="1658667"/>
                  </a:lnTo>
                  <a:lnTo>
                    <a:pt x="661967" y="1674542"/>
                  </a:lnTo>
                  <a:lnTo>
                    <a:pt x="663554" y="1709467"/>
                  </a:lnTo>
                  <a:lnTo>
                    <a:pt x="661967" y="1733279"/>
                  </a:lnTo>
                  <a:lnTo>
                    <a:pt x="657204" y="1761854"/>
                  </a:lnTo>
                  <a:lnTo>
                    <a:pt x="652442" y="1796779"/>
                  </a:lnTo>
                  <a:lnTo>
                    <a:pt x="639742" y="1841229"/>
                  </a:lnTo>
                  <a:lnTo>
                    <a:pt x="587354" y="1803129"/>
                  </a:lnTo>
                  <a:lnTo>
                    <a:pt x="542904" y="1768204"/>
                  </a:lnTo>
                  <a:lnTo>
                    <a:pt x="490517" y="1725342"/>
                  </a:lnTo>
                  <a:lnTo>
                    <a:pt x="433367" y="1672954"/>
                  </a:lnTo>
                  <a:lnTo>
                    <a:pt x="404792" y="1644379"/>
                  </a:lnTo>
                  <a:lnTo>
                    <a:pt x="374629" y="1614217"/>
                  </a:lnTo>
                  <a:lnTo>
                    <a:pt x="344467" y="1582467"/>
                  </a:lnTo>
                  <a:lnTo>
                    <a:pt x="315892" y="1547542"/>
                  </a:lnTo>
                  <a:lnTo>
                    <a:pt x="288904" y="1512617"/>
                  </a:lnTo>
                  <a:lnTo>
                    <a:pt x="261917" y="1472929"/>
                  </a:lnTo>
                  <a:lnTo>
                    <a:pt x="239692" y="1433242"/>
                  </a:lnTo>
                  <a:lnTo>
                    <a:pt x="217467" y="1391967"/>
                  </a:lnTo>
                  <a:lnTo>
                    <a:pt x="198417" y="1349104"/>
                  </a:lnTo>
                  <a:lnTo>
                    <a:pt x="180954" y="1303067"/>
                  </a:lnTo>
                  <a:lnTo>
                    <a:pt x="169842" y="1257029"/>
                  </a:lnTo>
                  <a:lnTo>
                    <a:pt x="158729" y="1207816"/>
                  </a:lnTo>
                  <a:lnTo>
                    <a:pt x="158125" y="1199353"/>
                  </a:lnTo>
                  <a:lnTo>
                    <a:pt x="150362" y="1195140"/>
                  </a:lnTo>
                  <a:cubicBezTo>
                    <a:pt x="59644" y="1133852"/>
                    <a:pt x="0" y="1030063"/>
                    <a:pt x="0" y="912343"/>
                  </a:cubicBezTo>
                  <a:cubicBezTo>
                    <a:pt x="0" y="723991"/>
                    <a:pt x="152689" y="571302"/>
                    <a:pt x="341041" y="571302"/>
                  </a:cubicBezTo>
                  <a:lnTo>
                    <a:pt x="354648" y="572674"/>
                  </a:lnTo>
                  <a:lnTo>
                    <a:pt x="355579" y="552178"/>
                  </a:lnTo>
                  <a:lnTo>
                    <a:pt x="363517" y="520428"/>
                  </a:lnTo>
                  <a:lnTo>
                    <a:pt x="371454" y="490266"/>
                  </a:lnTo>
                  <a:lnTo>
                    <a:pt x="382567" y="461691"/>
                  </a:lnTo>
                  <a:lnTo>
                    <a:pt x="395267" y="433116"/>
                  </a:lnTo>
                  <a:lnTo>
                    <a:pt x="411142" y="406129"/>
                  </a:lnTo>
                  <a:lnTo>
                    <a:pt x="430192" y="380728"/>
                  </a:lnTo>
                  <a:lnTo>
                    <a:pt x="449242" y="356916"/>
                  </a:lnTo>
                  <a:lnTo>
                    <a:pt x="469879" y="336278"/>
                  </a:lnTo>
                  <a:lnTo>
                    <a:pt x="492104" y="314053"/>
                  </a:lnTo>
                  <a:lnTo>
                    <a:pt x="515917" y="295003"/>
                  </a:lnTo>
                  <a:lnTo>
                    <a:pt x="541317" y="275953"/>
                  </a:lnTo>
                  <a:lnTo>
                    <a:pt x="568304" y="260078"/>
                  </a:lnTo>
                  <a:lnTo>
                    <a:pt x="595292" y="245791"/>
                  </a:lnTo>
                  <a:lnTo>
                    <a:pt x="622279" y="231503"/>
                  </a:lnTo>
                  <a:lnTo>
                    <a:pt x="650854" y="220391"/>
                  </a:lnTo>
                  <a:lnTo>
                    <a:pt x="679429" y="209278"/>
                  </a:lnTo>
                  <a:lnTo>
                    <a:pt x="708004" y="201341"/>
                  </a:lnTo>
                  <a:lnTo>
                    <a:pt x="734992" y="194991"/>
                  </a:lnTo>
                  <a:lnTo>
                    <a:pt x="763567" y="190228"/>
                  </a:lnTo>
                  <a:lnTo>
                    <a:pt x="792142" y="187053"/>
                  </a:lnTo>
                  <a:lnTo>
                    <a:pt x="820717" y="182291"/>
                  </a:lnTo>
                  <a:lnTo>
                    <a:pt x="847704" y="182291"/>
                  </a:lnTo>
                  <a:lnTo>
                    <a:pt x="873104" y="183878"/>
                  </a:lnTo>
                  <a:lnTo>
                    <a:pt x="898504" y="188641"/>
                  </a:lnTo>
                  <a:lnTo>
                    <a:pt x="923904" y="191816"/>
                  </a:lnTo>
                  <a:lnTo>
                    <a:pt x="947717" y="199753"/>
                  </a:lnTo>
                  <a:lnTo>
                    <a:pt x="968354" y="206103"/>
                  </a:lnTo>
                  <a:lnTo>
                    <a:pt x="988992" y="217216"/>
                  </a:lnTo>
                  <a:lnTo>
                    <a:pt x="1006454" y="228328"/>
                  </a:lnTo>
                  <a:lnTo>
                    <a:pt x="1042009" y="251516"/>
                  </a:lnTo>
                  <a:lnTo>
                    <a:pt x="1055427" y="208292"/>
                  </a:lnTo>
                  <a:cubicBezTo>
                    <a:pt x="1107199" y="85888"/>
                    <a:pt x="1228403" y="0"/>
                    <a:pt x="1369667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35759" y="2686373"/>
            <a:ext cx="7537103" cy="2567247"/>
            <a:chOff x="3935760" y="2686373"/>
            <a:chExt cx="7537101" cy="2567246"/>
          </a:xfrm>
        </p:grpSpPr>
        <p:grpSp>
          <p:nvGrpSpPr>
            <p:cNvPr id="7" name="组合 6"/>
            <p:cNvGrpSpPr/>
            <p:nvPr/>
          </p:nvGrpSpPr>
          <p:grpSpPr>
            <a:xfrm>
              <a:off x="3935760" y="2686375"/>
              <a:ext cx="2356357" cy="1171487"/>
              <a:chOff x="875420" y="2600908"/>
              <a:chExt cx="2591741" cy="1288510"/>
            </a:xfrm>
          </p:grpSpPr>
          <p:sp>
            <p:nvSpPr>
              <p:cNvPr id="30" name="Shape 210"/>
              <p:cNvSpPr/>
              <p:nvPr/>
            </p:nvSpPr>
            <p:spPr>
              <a:xfrm>
                <a:off x="875420" y="2617148"/>
                <a:ext cx="218144" cy="218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0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32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TextBox 253"/>
              <p:cNvSpPr txBox="1"/>
              <p:nvPr/>
            </p:nvSpPr>
            <p:spPr>
              <a:xfrm>
                <a:off x="1371495" y="2908685"/>
                <a:ext cx="2095666" cy="980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I hope and I believe that this Template will your Time, Money and Reputation.</a:t>
                </a:r>
                <a:endParaRPr 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Rectangle 254"/>
              <p:cNvSpPr/>
              <p:nvPr/>
            </p:nvSpPr>
            <p:spPr>
              <a:xfrm>
                <a:off x="1371496" y="2600908"/>
                <a:ext cx="1697631" cy="307777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tr-TR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NOTE 01</a:t>
                </a:r>
                <a:endParaRPr lang="en-US" sz="16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462994" y="2686373"/>
              <a:ext cx="2419495" cy="1171486"/>
              <a:chOff x="3365004" y="2600908"/>
              <a:chExt cx="2661185" cy="1288510"/>
            </a:xfrm>
          </p:grpSpPr>
          <p:sp>
            <p:nvSpPr>
              <p:cNvPr id="26" name="TextBox 253"/>
              <p:cNvSpPr txBox="1"/>
              <p:nvPr/>
            </p:nvSpPr>
            <p:spPr>
              <a:xfrm>
                <a:off x="3930523" y="2908685"/>
                <a:ext cx="2095666" cy="980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I hope and I believe that this Template will your Time, Money and Reputation.</a:t>
                </a:r>
                <a:endParaRPr 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3365004" y="2600908"/>
                <a:ext cx="2263151" cy="307777"/>
                <a:chOff x="3365004" y="2600908"/>
                <a:chExt cx="2263151" cy="307777"/>
              </a:xfrm>
            </p:grpSpPr>
            <p:sp>
              <p:nvSpPr>
                <p:cNvPr id="28" name="Shape 213"/>
                <p:cNvSpPr/>
                <p:nvPr/>
              </p:nvSpPr>
              <p:spPr>
                <a:xfrm>
                  <a:off x="3365004" y="2623756"/>
                  <a:ext cx="269643" cy="2049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54" h="21471" extrusionOk="0">
                      <a:moveTo>
                        <a:pt x="18030" y="19454"/>
                      </a:moveTo>
                      <a:cubicBezTo>
                        <a:pt x="17963" y="19996"/>
                        <a:pt x="19394" y="20889"/>
                        <a:pt x="19531" y="19301"/>
                      </a:cubicBezTo>
                      <a:cubicBezTo>
                        <a:pt x="20145" y="12136"/>
                        <a:pt x="19088" y="10075"/>
                        <a:pt x="19088" y="10075"/>
                      </a:cubicBezTo>
                      <a:lnTo>
                        <a:pt x="17606" y="11177"/>
                      </a:lnTo>
                      <a:cubicBezTo>
                        <a:pt x="17606" y="11177"/>
                        <a:pt x="18863" y="12767"/>
                        <a:pt x="18030" y="19454"/>
                      </a:cubicBezTo>
                      <a:close/>
                      <a:moveTo>
                        <a:pt x="20733" y="6972"/>
                      </a:moveTo>
                      <a:lnTo>
                        <a:pt x="11887" y="388"/>
                      </a:lnTo>
                      <a:cubicBezTo>
                        <a:pt x="11194" y="-129"/>
                        <a:pt x="10060" y="-129"/>
                        <a:pt x="9367" y="388"/>
                      </a:cubicBezTo>
                      <a:lnTo>
                        <a:pt x="519" y="6972"/>
                      </a:lnTo>
                      <a:cubicBezTo>
                        <a:pt x="-173" y="7489"/>
                        <a:pt x="-173" y="8333"/>
                        <a:pt x="519" y="8848"/>
                      </a:cubicBezTo>
                      <a:lnTo>
                        <a:pt x="9367" y="15434"/>
                      </a:lnTo>
                      <a:cubicBezTo>
                        <a:pt x="10060" y="15950"/>
                        <a:pt x="11194" y="15950"/>
                        <a:pt x="11887" y="15434"/>
                      </a:cubicBezTo>
                      <a:lnTo>
                        <a:pt x="17606" y="11177"/>
                      </a:lnTo>
                      <a:lnTo>
                        <a:pt x="11405" y="9246"/>
                      </a:lnTo>
                      <a:cubicBezTo>
                        <a:pt x="11166" y="9325"/>
                        <a:pt x="10902" y="9369"/>
                        <a:pt x="10627" y="9369"/>
                      </a:cubicBezTo>
                      <a:cubicBezTo>
                        <a:pt x="9510" y="9369"/>
                        <a:pt x="8604" y="8653"/>
                        <a:pt x="8604" y="7770"/>
                      </a:cubicBezTo>
                      <a:cubicBezTo>
                        <a:pt x="8604" y="6886"/>
                        <a:pt x="9510" y="6170"/>
                        <a:pt x="10627" y="6170"/>
                      </a:cubicBezTo>
                      <a:cubicBezTo>
                        <a:pt x="11495" y="6170"/>
                        <a:pt x="12232" y="6603"/>
                        <a:pt x="12520" y="7209"/>
                      </a:cubicBezTo>
                      <a:lnTo>
                        <a:pt x="19088" y="10075"/>
                      </a:lnTo>
                      <a:lnTo>
                        <a:pt x="20733" y="8848"/>
                      </a:lnTo>
                      <a:cubicBezTo>
                        <a:pt x="21427" y="8333"/>
                        <a:pt x="21427" y="7489"/>
                        <a:pt x="20733" y="6972"/>
                      </a:cubicBezTo>
                      <a:close/>
                      <a:moveTo>
                        <a:pt x="3508" y="13898"/>
                      </a:moveTo>
                      <a:cubicBezTo>
                        <a:pt x="4002" y="16554"/>
                        <a:pt x="4628" y="17714"/>
                        <a:pt x="6720" y="18930"/>
                      </a:cubicBezTo>
                      <a:cubicBezTo>
                        <a:pt x="8812" y="20144"/>
                        <a:pt x="9807" y="21471"/>
                        <a:pt x="10627" y="21471"/>
                      </a:cubicBezTo>
                      <a:cubicBezTo>
                        <a:pt x="11447" y="21471"/>
                        <a:pt x="12378" y="20309"/>
                        <a:pt x="14470" y="19093"/>
                      </a:cubicBezTo>
                      <a:cubicBezTo>
                        <a:pt x="16562" y="17877"/>
                        <a:pt x="16004" y="17508"/>
                        <a:pt x="16497" y="14853"/>
                      </a:cubicBezTo>
                      <a:lnTo>
                        <a:pt x="10627" y="18646"/>
                      </a:lnTo>
                      <a:cubicBezTo>
                        <a:pt x="10627" y="18646"/>
                        <a:pt x="3508" y="13898"/>
                        <a:pt x="3508" y="1389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32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29" name="Rectangle 254"/>
                <p:cNvSpPr/>
                <p:nvPr/>
              </p:nvSpPr>
              <p:spPr>
                <a:xfrm>
                  <a:off x="3930524" y="2600908"/>
                  <a:ext cx="1697631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tr-TR" altLang="zh-CN" sz="1600" b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NOTE 03</a:t>
                  </a:r>
                  <a:endParaRPr lang="en-US" sz="1600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3935760" y="4082119"/>
              <a:ext cx="2356357" cy="1171486"/>
              <a:chOff x="875420" y="4136081"/>
              <a:chExt cx="2591741" cy="1288510"/>
            </a:xfrm>
          </p:grpSpPr>
          <p:sp>
            <p:nvSpPr>
              <p:cNvPr id="23" name="Shape 207"/>
              <p:cNvSpPr/>
              <p:nvPr/>
            </p:nvSpPr>
            <p:spPr>
              <a:xfrm>
                <a:off x="875420" y="4147203"/>
                <a:ext cx="218144" cy="20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38" y="6750"/>
                    </a:moveTo>
                    <a:cubicBezTo>
                      <a:pt x="19938" y="7481"/>
                      <a:pt x="19530" y="8241"/>
                      <a:pt x="18712" y="9028"/>
                    </a:cubicBezTo>
                    <a:cubicBezTo>
                      <a:pt x="17894" y="9816"/>
                      <a:pt x="16875" y="10345"/>
                      <a:pt x="15655" y="10618"/>
                    </a:cubicBezTo>
                    <a:cubicBezTo>
                      <a:pt x="16295" y="9099"/>
                      <a:pt x="16616" y="7359"/>
                      <a:pt x="16616" y="5400"/>
                    </a:cubicBezTo>
                    <a:lnTo>
                      <a:pt x="19938" y="5400"/>
                    </a:lnTo>
                    <a:cubicBezTo>
                      <a:pt x="19938" y="5400"/>
                      <a:pt x="19938" y="6750"/>
                      <a:pt x="19938" y="6750"/>
                    </a:cubicBezTo>
                    <a:close/>
                    <a:moveTo>
                      <a:pt x="2889" y="9028"/>
                    </a:moveTo>
                    <a:cubicBezTo>
                      <a:pt x="2070" y="8241"/>
                      <a:pt x="1662" y="7481"/>
                      <a:pt x="1662" y="6750"/>
                    </a:cubicBezTo>
                    <a:lnTo>
                      <a:pt x="1662" y="5400"/>
                    </a:lnTo>
                    <a:lnTo>
                      <a:pt x="4984" y="5400"/>
                    </a:lnTo>
                    <a:cubicBezTo>
                      <a:pt x="4984" y="7359"/>
                      <a:pt x="5305" y="9098"/>
                      <a:pt x="5945" y="10617"/>
                    </a:cubicBezTo>
                    <a:cubicBezTo>
                      <a:pt x="4725" y="10345"/>
                      <a:pt x="3706" y="9815"/>
                      <a:pt x="2889" y="9028"/>
                    </a:cubicBezTo>
                    <a:cubicBezTo>
                      <a:pt x="2889" y="9028"/>
                      <a:pt x="2889" y="9028"/>
                      <a:pt x="2889" y="9028"/>
                    </a:cubicBezTo>
                    <a:close/>
                    <a:moveTo>
                      <a:pt x="21237" y="3993"/>
                    </a:moveTo>
                    <a:cubicBezTo>
                      <a:pt x="20994" y="3731"/>
                      <a:pt x="20700" y="3600"/>
                      <a:pt x="20354" y="3600"/>
                    </a:cubicBezTo>
                    <a:lnTo>
                      <a:pt x="16616" y="3600"/>
                    </a:lnTo>
                    <a:lnTo>
                      <a:pt x="16616" y="2250"/>
                    </a:lnTo>
                    <a:cubicBezTo>
                      <a:pt x="16616" y="1631"/>
                      <a:pt x="16413" y="1102"/>
                      <a:pt x="16006" y="661"/>
                    </a:cubicBezTo>
                    <a:cubicBezTo>
                      <a:pt x="15599" y="220"/>
                      <a:pt x="15109" y="0"/>
                      <a:pt x="14538" y="0"/>
                    </a:cubicBezTo>
                    <a:lnTo>
                      <a:pt x="7062" y="0"/>
                    </a:lnTo>
                    <a:cubicBezTo>
                      <a:pt x="6491" y="0"/>
                      <a:pt x="6001" y="220"/>
                      <a:pt x="5595" y="661"/>
                    </a:cubicBezTo>
                    <a:cubicBezTo>
                      <a:pt x="5188" y="1102"/>
                      <a:pt x="4984" y="1631"/>
                      <a:pt x="4984" y="2250"/>
                    </a:cubicBezTo>
                    <a:lnTo>
                      <a:pt x="4984" y="3600"/>
                    </a:lnTo>
                    <a:lnTo>
                      <a:pt x="1246" y="3600"/>
                    </a:lnTo>
                    <a:cubicBezTo>
                      <a:pt x="900" y="3600"/>
                      <a:pt x="606" y="3731"/>
                      <a:pt x="363" y="3993"/>
                    </a:cubicBezTo>
                    <a:cubicBezTo>
                      <a:pt x="121" y="4256"/>
                      <a:pt x="0" y="4575"/>
                      <a:pt x="0" y="4950"/>
                    </a:cubicBezTo>
                    <a:lnTo>
                      <a:pt x="0" y="6750"/>
                    </a:lnTo>
                    <a:cubicBezTo>
                      <a:pt x="0" y="7416"/>
                      <a:pt x="180" y="8086"/>
                      <a:pt x="538" y="8761"/>
                    </a:cubicBezTo>
                    <a:cubicBezTo>
                      <a:pt x="898" y="9436"/>
                      <a:pt x="1382" y="10045"/>
                      <a:pt x="1992" y="10589"/>
                    </a:cubicBezTo>
                    <a:cubicBezTo>
                      <a:pt x="2602" y="11132"/>
                      <a:pt x="3351" y="11590"/>
                      <a:pt x="4238" y="11960"/>
                    </a:cubicBezTo>
                    <a:cubicBezTo>
                      <a:pt x="5125" y="12331"/>
                      <a:pt x="6058" y="12539"/>
                      <a:pt x="7036" y="12585"/>
                    </a:cubicBezTo>
                    <a:cubicBezTo>
                      <a:pt x="7399" y="13092"/>
                      <a:pt x="7810" y="13538"/>
                      <a:pt x="8269" y="13922"/>
                    </a:cubicBezTo>
                    <a:cubicBezTo>
                      <a:pt x="8598" y="14241"/>
                      <a:pt x="8824" y="14580"/>
                      <a:pt x="8950" y="14941"/>
                    </a:cubicBezTo>
                    <a:cubicBezTo>
                      <a:pt x="9076" y="15303"/>
                      <a:pt x="9139" y="15722"/>
                      <a:pt x="9139" y="16200"/>
                    </a:cubicBezTo>
                    <a:cubicBezTo>
                      <a:pt x="9139" y="16706"/>
                      <a:pt x="9006" y="17132"/>
                      <a:pt x="8743" y="17480"/>
                    </a:cubicBezTo>
                    <a:cubicBezTo>
                      <a:pt x="8479" y="17827"/>
                      <a:pt x="8057" y="18000"/>
                      <a:pt x="7477" y="18000"/>
                    </a:cubicBezTo>
                    <a:cubicBezTo>
                      <a:pt x="6828" y="18000"/>
                      <a:pt x="6250" y="18213"/>
                      <a:pt x="5744" y="18640"/>
                    </a:cubicBezTo>
                    <a:cubicBezTo>
                      <a:pt x="5238" y="19067"/>
                      <a:pt x="4984" y="19603"/>
                      <a:pt x="4984" y="20250"/>
                    </a:cubicBezTo>
                    <a:lnTo>
                      <a:pt x="4984" y="21150"/>
                    </a:lnTo>
                    <a:cubicBezTo>
                      <a:pt x="4984" y="21281"/>
                      <a:pt x="5023" y="21389"/>
                      <a:pt x="5101" y="21474"/>
                    </a:cubicBezTo>
                    <a:cubicBezTo>
                      <a:pt x="5180" y="21558"/>
                      <a:pt x="5278" y="21600"/>
                      <a:pt x="5400" y="21600"/>
                    </a:cubicBezTo>
                    <a:lnTo>
                      <a:pt x="16200" y="21600"/>
                    </a:lnTo>
                    <a:cubicBezTo>
                      <a:pt x="16322" y="21600"/>
                      <a:pt x="16421" y="21558"/>
                      <a:pt x="16499" y="21474"/>
                    </a:cubicBezTo>
                    <a:cubicBezTo>
                      <a:pt x="16577" y="21389"/>
                      <a:pt x="16616" y="21281"/>
                      <a:pt x="16616" y="21150"/>
                    </a:cubicBezTo>
                    <a:lnTo>
                      <a:pt x="16616" y="20250"/>
                    </a:lnTo>
                    <a:cubicBezTo>
                      <a:pt x="16616" y="19603"/>
                      <a:pt x="16362" y="19067"/>
                      <a:pt x="15856" y="18640"/>
                    </a:cubicBezTo>
                    <a:cubicBezTo>
                      <a:pt x="15349" y="18213"/>
                      <a:pt x="14772" y="18000"/>
                      <a:pt x="14123" y="18000"/>
                    </a:cubicBezTo>
                    <a:cubicBezTo>
                      <a:pt x="13543" y="18000"/>
                      <a:pt x="13121" y="17827"/>
                      <a:pt x="12857" y="17480"/>
                    </a:cubicBezTo>
                    <a:cubicBezTo>
                      <a:pt x="12594" y="17132"/>
                      <a:pt x="12462" y="16706"/>
                      <a:pt x="12462" y="16200"/>
                    </a:cubicBezTo>
                    <a:cubicBezTo>
                      <a:pt x="12462" y="15722"/>
                      <a:pt x="12524" y="15303"/>
                      <a:pt x="12650" y="14941"/>
                    </a:cubicBezTo>
                    <a:cubicBezTo>
                      <a:pt x="12776" y="14580"/>
                      <a:pt x="13003" y="14241"/>
                      <a:pt x="13331" y="13922"/>
                    </a:cubicBezTo>
                    <a:cubicBezTo>
                      <a:pt x="13790" y="13537"/>
                      <a:pt x="14201" y="13092"/>
                      <a:pt x="14564" y="12585"/>
                    </a:cubicBezTo>
                    <a:cubicBezTo>
                      <a:pt x="15543" y="12539"/>
                      <a:pt x="16475" y="12331"/>
                      <a:pt x="17362" y="11960"/>
                    </a:cubicBezTo>
                    <a:cubicBezTo>
                      <a:pt x="18249" y="11590"/>
                      <a:pt x="18998" y="11132"/>
                      <a:pt x="19608" y="10589"/>
                    </a:cubicBezTo>
                    <a:cubicBezTo>
                      <a:pt x="20218" y="10045"/>
                      <a:pt x="20702" y="9436"/>
                      <a:pt x="21062" y="8761"/>
                    </a:cubicBezTo>
                    <a:cubicBezTo>
                      <a:pt x="21420" y="8086"/>
                      <a:pt x="21600" y="7416"/>
                      <a:pt x="21600" y="6750"/>
                    </a:cubicBezTo>
                    <a:lnTo>
                      <a:pt x="21600" y="4950"/>
                    </a:lnTo>
                    <a:cubicBezTo>
                      <a:pt x="21600" y="4575"/>
                      <a:pt x="21479" y="4256"/>
                      <a:pt x="21237" y="3993"/>
                    </a:cubicBezTo>
                    <a:cubicBezTo>
                      <a:pt x="21237" y="3993"/>
                      <a:pt x="21237" y="3993"/>
                      <a:pt x="21237" y="399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32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4" name="TextBox 253"/>
              <p:cNvSpPr txBox="1"/>
              <p:nvPr/>
            </p:nvSpPr>
            <p:spPr>
              <a:xfrm>
                <a:off x="1371495" y="4443858"/>
                <a:ext cx="2095666" cy="980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I hope and I believe that this Template will your Time, Money and Reputation.</a:t>
                </a:r>
                <a:endParaRPr 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5" name="Rectangle 254"/>
              <p:cNvSpPr/>
              <p:nvPr/>
            </p:nvSpPr>
            <p:spPr>
              <a:xfrm>
                <a:off x="1371496" y="4136081"/>
                <a:ext cx="1697631" cy="307777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tr-TR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NOTE 02</a:t>
                </a:r>
                <a:endParaRPr lang="en-US" sz="16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484586" y="4080482"/>
              <a:ext cx="2396083" cy="1173137"/>
              <a:chOff x="3390754" y="4134268"/>
              <a:chExt cx="2635435" cy="1290323"/>
            </a:xfrm>
          </p:grpSpPr>
          <p:sp>
            <p:nvSpPr>
              <p:cNvPr id="20" name="Shape 216"/>
              <p:cNvSpPr/>
              <p:nvPr/>
            </p:nvSpPr>
            <p:spPr>
              <a:xfrm>
                <a:off x="3390754" y="4134268"/>
                <a:ext cx="218144" cy="22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30" h="21387" extrusionOk="0">
                    <a:moveTo>
                      <a:pt x="15651" y="10439"/>
                    </a:moveTo>
                    <a:cubicBezTo>
                      <a:pt x="14876" y="10985"/>
                      <a:pt x="13809" y="10794"/>
                      <a:pt x="13267" y="10015"/>
                    </a:cubicBezTo>
                    <a:cubicBezTo>
                      <a:pt x="12724" y="9235"/>
                      <a:pt x="12913" y="8160"/>
                      <a:pt x="13688" y="7614"/>
                    </a:cubicBezTo>
                    <a:cubicBezTo>
                      <a:pt x="14302" y="7180"/>
                      <a:pt x="15100" y="7212"/>
                      <a:pt x="15674" y="7633"/>
                    </a:cubicBezTo>
                    <a:cubicBezTo>
                      <a:pt x="15386" y="7808"/>
                      <a:pt x="15187" y="7909"/>
                      <a:pt x="15149" y="7927"/>
                    </a:cubicBezTo>
                    <a:cubicBezTo>
                      <a:pt x="14829" y="8080"/>
                      <a:pt x="14692" y="8465"/>
                      <a:pt x="14842" y="8787"/>
                    </a:cubicBezTo>
                    <a:cubicBezTo>
                      <a:pt x="14952" y="9021"/>
                      <a:pt x="15183" y="9159"/>
                      <a:pt x="15425" y="9159"/>
                    </a:cubicBezTo>
                    <a:cubicBezTo>
                      <a:pt x="15515" y="9159"/>
                      <a:pt x="15608" y="9138"/>
                      <a:pt x="15698" y="9096"/>
                    </a:cubicBezTo>
                    <a:cubicBezTo>
                      <a:pt x="15903" y="8999"/>
                      <a:pt x="16125" y="8881"/>
                      <a:pt x="16356" y="8743"/>
                    </a:cubicBezTo>
                    <a:cubicBezTo>
                      <a:pt x="16460" y="9377"/>
                      <a:pt x="16209" y="10045"/>
                      <a:pt x="15651" y="10439"/>
                    </a:cubicBezTo>
                    <a:close/>
                    <a:moveTo>
                      <a:pt x="20298" y="434"/>
                    </a:moveTo>
                    <a:cubicBezTo>
                      <a:pt x="20181" y="97"/>
                      <a:pt x="19814" y="-81"/>
                      <a:pt x="19481" y="36"/>
                    </a:cubicBezTo>
                    <a:cubicBezTo>
                      <a:pt x="19146" y="153"/>
                      <a:pt x="18970" y="523"/>
                      <a:pt x="19086" y="859"/>
                    </a:cubicBezTo>
                    <a:cubicBezTo>
                      <a:pt x="20075" y="3715"/>
                      <a:pt x="18112" y="5846"/>
                      <a:pt x="16617" y="6988"/>
                    </a:cubicBezTo>
                    <a:lnTo>
                      <a:pt x="16012" y="6118"/>
                    </a:lnTo>
                    <a:cubicBezTo>
                      <a:pt x="15810" y="5827"/>
                      <a:pt x="15355" y="5583"/>
                      <a:pt x="15003" y="5578"/>
                    </a:cubicBezTo>
                    <a:lnTo>
                      <a:pt x="11612" y="5594"/>
                    </a:lnTo>
                    <a:cubicBezTo>
                      <a:pt x="11260" y="5588"/>
                      <a:pt x="10735" y="5751"/>
                      <a:pt x="10445" y="5955"/>
                    </a:cubicBezTo>
                    <a:lnTo>
                      <a:pt x="457" y="13000"/>
                    </a:lnTo>
                    <a:cubicBezTo>
                      <a:pt x="-27" y="13341"/>
                      <a:pt x="-145" y="14013"/>
                      <a:pt x="194" y="14500"/>
                    </a:cubicBezTo>
                    <a:lnTo>
                      <a:pt x="4734" y="21032"/>
                    </a:lnTo>
                    <a:cubicBezTo>
                      <a:pt x="5073" y="21519"/>
                      <a:pt x="5618" y="21461"/>
                      <a:pt x="6101" y="21120"/>
                    </a:cubicBezTo>
                    <a:lnTo>
                      <a:pt x="16090" y="14075"/>
                    </a:lnTo>
                    <a:cubicBezTo>
                      <a:pt x="16378" y="13870"/>
                      <a:pt x="16709" y="13429"/>
                      <a:pt x="16826" y="13093"/>
                    </a:cubicBezTo>
                    <a:lnTo>
                      <a:pt x="17888" y="9729"/>
                    </a:lnTo>
                    <a:cubicBezTo>
                      <a:pt x="18003" y="9393"/>
                      <a:pt x="17932" y="8880"/>
                      <a:pt x="17730" y="8589"/>
                    </a:cubicBezTo>
                    <a:lnTo>
                      <a:pt x="17361" y="8058"/>
                    </a:lnTo>
                    <a:cubicBezTo>
                      <a:pt x="19371" y="6513"/>
                      <a:pt x="21455" y="3778"/>
                      <a:pt x="20298" y="4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32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1" name="TextBox 253"/>
              <p:cNvSpPr txBox="1"/>
              <p:nvPr/>
            </p:nvSpPr>
            <p:spPr>
              <a:xfrm>
                <a:off x="3930523" y="4443858"/>
                <a:ext cx="2095666" cy="980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I hope and I believe that this Template will your Time, Money and Reputation.</a:t>
                </a:r>
                <a:endParaRPr 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2" name="Rectangle 254"/>
              <p:cNvSpPr/>
              <p:nvPr/>
            </p:nvSpPr>
            <p:spPr>
              <a:xfrm>
                <a:off x="3930524" y="4136081"/>
                <a:ext cx="1697631" cy="307777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tr-TR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NOTE 04</a:t>
                </a:r>
                <a:endParaRPr lang="en-US" sz="16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9053366" y="2686373"/>
              <a:ext cx="2419495" cy="1171486"/>
              <a:chOff x="5924032" y="2600908"/>
              <a:chExt cx="2661185" cy="1288510"/>
            </a:xfrm>
          </p:grpSpPr>
          <p:sp>
            <p:nvSpPr>
              <p:cNvPr id="16" name="TextBox 253"/>
              <p:cNvSpPr txBox="1"/>
              <p:nvPr/>
            </p:nvSpPr>
            <p:spPr>
              <a:xfrm>
                <a:off x="6489551" y="2908685"/>
                <a:ext cx="2095666" cy="980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I hope and I believe that this Template will your Time, Money and Reputation.</a:t>
                </a:r>
                <a:endParaRPr 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5924032" y="2600908"/>
                <a:ext cx="2263151" cy="307777"/>
                <a:chOff x="5924032" y="2600908"/>
                <a:chExt cx="2263151" cy="307777"/>
              </a:xfrm>
            </p:grpSpPr>
            <p:sp>
              <p:nvSpPr>
                <p:cNvPr id="18" name="Shape 213"/>
                <p:cNvSpPr/>
                <p:nvPr/>
              </p:nvSpPr>
              <p:spPr>
                <a:xfrm>
                  <a:off x="5924032" y="2642360"/>
                  <a:ext cx="269643" cy="167720"/>
                </a:xfrm>
                <a:custGeom>
                  <a:avLst/>
                  <a:gdLst>
                    <a:gd name="connsiteX0" fmla="*/ 308536 w 331788"/>
                    <a:gd name="connsiteY0" fmla="*/ 66675 h 206375"/>
                    <a:gd name="connsiteX1" fmla="*/ 314995 w 331788"/>
                    <a:gd name="connsiteY1" fmla="*/ 66675 h 206375"/>
                    <a:gd name="connsiteX2" fmla="*/ 331788 w 331788"/>
                    <a:gd name="connsiteY2" fmla="*/ 83491 h 206375"/>
                    <a:gd name="connsiteX3" fmla="*/ 331788 w 331788"/>
                    <a:gd name="connsiteY3" fmla="*/ 189559 h 206375"/>
                    <a:gd name="connsiteX4" fmla="*/ 314995 w 331788"/>
                    <a:gd name="connsiteY4" fmla="*/ 206375 h 206375"/>
                    <a:gd name="connsiteX5" fmla="*/ 85056 w 331788"/>
                    <a:gd name="connsiteY5" fmla="*/ 206375 h 206375"/>
                    <a:gd name="connsiteX6" fmla="*/ 68263 w 331788"/>
                    <a:gd name="connsiteY6" fmla="*/ 189559 h 206375"/>
                    <a:gd name="connsiteX7" fmla="*/ 68263 w 331788"/>
                    <a:gd name="connsiteY7" fmla="*/ 183092 h 206375"/>
                    <a:gd name="connsiteX8" fmla="*/ 281408 w 331788"/>
                    <a:gd name="connsiteY8" fmla="*/ 183092 h 206375"/>
                    <a:gd name="connsiteX9" fmla="*/ 308536 w 331788"/>
                    <a:gd name="connsiteY9" fmla="*/ 155928 h 206375"/>
                    <a:gd name="connsiteX10" fmla="*/ 308536 w 331788"/>
                    <a:gd name="connsiteY10" fmla="*/ 66675 h 206375"/>
                    <a:gd name="connsiteX11" fmla="*/ 275059 w 331788"/>
                    <a:gd name="connsiteY11" fmla="*/ 33338 h 206375"/>
                    <a:gd name="connsiteX12" fmla="*/ 281557 w 331788"/>
                    <a:gd name="connsiteY12" fmla="*/ 33338 h 206375"/>
                    <a:gd name="connsiteX13" fmla="*/ 298451 w 331788"/>
                    <a:gd name="connsiteY13" fmla="*/ 50154 h 206375"/>
                    <a:gd name="connsiteX14" fmla="*/ 298451 w 331788"/>
                    <a:gd name="connsiteY14" fmla="*/ 156222 h 206375"/>
                    <a:gd name="connsiteX15" fmla="*/ 281557 w 331788"/>
                    <a:gd name="connsiteY15" fmla="*/ 173038 h 206375"/>
                    <a:gd name="connsiteX16" fmla="*/ 50232 w 331788"/>
                    <a:gd name="connsiteY16" fmla="*/ 173038 h 206375"/>
                    <a:gd name="connsiteX17" fmla="*/ 33338 w 331788"/>
                    <a:gd name="connsiteY17" fmla="*/ 156222 h 206375"/>
                    <a:gd name="connsiteX18" fmla="*/ 33338 w 331788"/>
                    <a:gd name="connsiteY18" fmla="*/ 149755 h 206375"/>
                    <a:gd name="connsiteX19" fmla="*/ 247768 w 331788"/>
                    <a:gd name="connsiteY19" fmla="*/ 149755 h 206375"/>
                    <a:gd name="connsiteX20" fmla="*/ 275059 w 331788"/>
                    <a:gd name="connsiteY20" fmla="*/ 122591 h 206375"/>
                    <a:gd name="connsiteX21" fmla="*/ 275059 w 331788"/>
                    <a:gd name="connsiteY21" fmla="*/ 33338 h 206375"/>
                    <a:gd name="connsiteX22" fmla="*/ 99109 w 331788"/>
                    <a:gd name="connsiteY22" fmla="*/ 21630 h 206375"/>
                    <a:gd name="connsiteX23" fmla="*/ 97823 w 331788"/>
                    <a:gd name="connsiteY23" fmla="*/ 22920 h 206375"/>
                    <a:gd name="connsiteX24" fmla="*/ 95250 w 331788"/>
                    <a:gd name="connsiteY24" fmla="*/ 28079 h 206375"/>
                    <a:gd name="connsiteX25" fmla="*/ 96536 w 331788"/>
                    <a:gd name="connsiteY25" fmla="*/ 31949 h 206375"/>
                    <a:gd name="connsiteX26" fmla="*/ 97823 w 331788"/>
                    <a:gd name="connsiteY26" fmla="*/ 33238 h 206375"/>
                    <a:gd name="connsiteX27" fmla="*/ 118406 w 331788"/>
                    <a:gd name="connsiteY27" fmla="*/ 66775 h 206375"/>
                    <a:gd name="connsiteX28" fmla="*/ 119692 w 331788"/>
                    <a:gd name="connsiteY28" fmla="*/ 68064 h 206375"/>
                    <a:gd name="connsiteX29" fmla="*/ 111974 w 331788"/>
                    <a:gd name="connsiteY29" fmla="*/ 68064 h 206375"/>
                    <a:gd name="connsiteX30" fmla="*/ 104255 w 331788"/>
                    <a:gd name="connsiteY30" fmla="*/ 75804 h 206375"/>
                    <a:gd name="connsiteX31" fmla="*/ 111974 w 331788"/>
                    <a:gd name="connsiteY31" fmla="*/ 83543 h 206375"/>
                    <a:gd name="connsiteX32" fmla="*/ 124838 w 331788"/>
                    <a:gd name="connsiteY32" fmla="*/ 83543 h 206375"/>
                    <a:gd name="connsiteX33" fmla="*/ 124838 w 331788"/>
                    <a:gd name="connsiteY33" fmla="*/ 89992 h 206375"/>
                    <a:gd name="connsiteX34" fmla="*/ 111974 w 331788"/>
                    <a:gd name="connsiteY34" fmla="*/ 89992 h 206375"/>
                    <a:gd name="connsiteX35" fmla="*/ 104255 w 331788"/>
                    <a:gd name="connsiteY35" fmla="*/ 97731 h 206375"/>
                    <a:gd name="connsiteX36" fmla="*/ 111974 w 331788"/>
                    <a:gd name="connsiteY36" fmla="*/ 105470 h 206375"/>
                    <a:gd name="connsiteX37" fmla="*/ 124838 w 331788"/>
                    <a:gd name="connsiteY37" fmla="*/ 105470 h 206375"/>
                    <a:gd name="connsiteX38" fmla="*/ 124838 w 331788"/>
                    <a:gd name="connsiteY38" fmla="*/ 114499 h 206375"/>
                    <a:gd name="connsiteX39" fmla="*/ 132557 w 331788"/>
                    <a:gd name="connsiteY39" fmla="*/ 122238 h 206375"/>
                    <a:gd name="connsiteX40" fmla="*/ 140275 w 331788"/>
                    <a:gd name="connsiteY40" fmla="*/ 114499 h 206375"/>
                    <a:gd name="connsiteX41" fmla="*/ 140275 w 331788"/>
                    <a:gd name="connsiteY41" fmla="*/ 105470 h 206375"/>
                    <a:gd name="connsiteX42" fmla="*/ 153139 w 331788"/>
                    <a:gd name="connsiteY42" fmla="*/ 105470 h 206375"/>
                    <a:gd name="connsiteX43" fmla="*/ 160858 w 331788"/>
                    <a:gd name="connsiteY43" fmla="*/ 97731 h 206375"/>
                    <a:gd name="connsiteX44" fmla="*/ 153139 w 331788"/>
                    <a:gd name="connsiteY44" fmla="*/ 89992 h 206375"/>
                    <a:gd name="connsiteX45" fmla="*/ 140275 w 331788"/>
                    <a:gd name="connsiteY45" fmla="*/ 89992 h 206375"/>
                    <a:gd name="connsiteX46" fmla="*/ 140275 w 331788"/>
                    <a:gd name="connsiteY46" fmla="*/ 83543 h 206375"/>
                    <a:gd name="connsiteX47" fmla="*/ 153139 w 331788"/>
                    <a:gd name="connsiteY47" fmla="*/ 83543 h 206375"/>
                    <a:gd name="connsiteX48" fmla="*/ 160858 w 331788"/>
                    <a:gd name="connsiteY48" fmla="*/ 75804 h 206375"/>
                    <a:gd name="connsiteX49" fmla="*/ 153139 w 331788"/>
                    <a:gd name="connsiteY49" fmla="*/ 68064 h 206375"/>
                    <a:gd name="connsiteX50" fmla="*/ 145421 w 331788"/>
                    <a:gd name="connsiteY50" fmla="*/ 68064 h 206375"/>
                    <a:gd name="connsiteX51" fmla="*/ 146707 w 331788"/>
                    <a:gd name="connsiteY51" fmla="*/ 66775 h 206375"/>
                    <a:gd name="connsiteX52" fmla="*/ 168577 w 331788"/>
                    <a:gd name="connsiteY52" fmla="*/ 33238 h 206375"/>
                    <a:gd name="connsiteX53" fmla="*/ 168577 w 331788"/>
                    <a:gd name="connsiteY53" fmla="*/ 31949 h 206375"/>
                    <a:gd name="connsiteX54" fmla="*/ 169863 w 331788"/>
                    <a:gd name="connsiteY54" fmla="*/ 28079 h 206375"/>
                    <a:gd name="connsiteX55" fmla="*/ 168577 w 331788"/>
                    <a:gd name="connsiteY55" fmla="*/ 22920 h 206375"/>
                    <a:gd name="connsiteX56" fmla="*/ 166004 w 331788"/>
                    <a:gd name="connsiteY56" fmla="*/ 21630 h 206375"/>
                    <a:gd name="connsiteX57" fmla="*/ 156999 w 331788"/>
                    <a:gd name="connsiteY57" fmla="*/ 22920 h 206375"/>
                    <a:gd name="connsiteX58" fmla="*/ 155712 w 331788"/>
                    <a:gd name="connsiteY58" fmla="*/ 22920 h 206375"/>
                    <a:gd name="connsiteX59" fmla="*/ 153139 w 331788"/>
                    <a:gd name="connsiteY59" fmla="*/ 28079 h 206375"/>
                    <a:gd name="connsiteX60" fmla="*/ 150567 w 331788"/>
                    <a:gd name="connsiteY60" fmla="*/ 33238 h 206375"/>
                    <a:gd name="connsiteX61" fmla="*/ 132557 w 331788"/>
                    <a:gd name="connsiteY61" fmla="*/ 60325 h 206375"/>
                    <a:gd name="connsiteX62" fmla="*/ 115833 w 331788"/>
                    <a:gd name="connsiteY62" fmla="*/ 33238 h 206375"/>
                    <a:gd name="connsiteX63" fmla="*/ 111974 w 331788"/>
                    <a:gd name="connsiteY63" fmla="*/ 28079 h 206375"/>
                    <a:gd name="connsiteX64" fmla="*/ 109401 w 331788"/>
                    <a:gd name="connsiteY64" fmla="*/ 22920 h 206375"/>
                    <a:gd name="connsiteX65" fmla="*/ 99109 w 331788"/>
                    <a:gd name="connsiteY65" fmla="*/ 21630 h 206375"/>
                    <a:gd name="connsiteX66" fmla="*/ 16894 w 331788"/>
                    <a:gd name="connsiteY66" fmla="*/ 0 h 206375"/>
                    <a:gd name="connsiteX67" fmla="*/ 248219 w 331788"/>
                    <a:gd name="connsiteY67" fmla="*/ 0 h 206375"/>
                    <a:gd name="connsiteX68" fmla="*/ 265113 w 331788"/>
                    <a:gd name="connsiteY68" fmla="*/ 16816 h 206375"/>
                    <a:gd name="connsiteX69" fmla="*/ 265113 w 331788"/>
                    <a:gd name="connsiteY69" fmla="*/ 122884 h 206375"/>
                    <a:gd name="connsiteX70" fmla="*/ 248219 w 331788"/>
                    <a:gd name="connsiteY70" fmla="*/ 139700 h 206375"/>
                    <a:gd name="connsiteX71" fmla="*/ 23392 w 331788"/>
                    <a:gd name="connsiteY71" fmla="*/ 139700 h 206375"/>
                    <a:gd name="connsiteX72" fmla="*/ 16894 w 331788"/>
                    <a:gd name="connsiteY72" fmla="*/ 139700 h 206375"/>
                    <a:gd name="connsiteX73" fmla="*/ 0 w 331788"/>
                    <a:gd name="connsiteY73" fmla="*/ 122884 h 206375"/>
                    <a:gd name="connsiteX74" fmla="*/ 0 w 331788"/>
                    <a:gd name="connsiteY74" fmla="*/ 16816 h 206375"/>
                    <a:gd name="connsiteX75" fmla="*/ 16894 w 331788"/>
                    <a:gd name="connsiteY75" fmla="*/ 0 h 206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331788" h="206375">
                      <a:moveTo>
                        <a:pt x="308536" y="66675"/>
                      </a:moveTo>
                      <a:cubicBezTo>
                        <a:pt x="308536" y="66675"/>
                        <a:pt x="308536" y="66675"/>
                        <a:pt x="314995" y="66675"/>
                      </a:cubicBezTo>
                      <a:cubicBezTo>
                        <a:pt x="324037" y="66675"/>
                        <a:pt x="331788" y="73143"/>
                        <a:pt x="331788" y="83491"/>
                      </a:cubicBezTo>
                      <a:cubicBezTo>
                        <a:pt x="331788" y="83491"/>
                        <a:pt x="331788" y="83491"/>
                        <a:pt x="331788" y="189559"/>
                      </a:cubicBezTo>
                      <a:cubicBezTo>
                        <a:pt x="331788" y="198614"/>
                        <a:pt x="324037" y="206375"/>
                        <a:pt x="314995" y="206375"/>
                      </a:cubicBezTo>
                      <a:cubicBezTo>
                        <a:pt x="314995" y="206375"/>
                        <a:pt x="314995" y="206375"/>
                        <a:pt x="85056" y="206375"/>
                      </a:cubicBezTo>
                      <a:cubicBezTo>
                        <a:pt x="76014" y="206375"/>
                        <a:pt x="68263" y="198614"/>
                        <a:pt x="68263" y="189559"/>
                      </a:cubicBezTo>
                      <a:cubicBezTo>
                        <a:pt x="68263" y="189559"/>
                        <a:pt x="68263" y="189559"/>
                        <a:pt x="68263" y="183092"/>
                      </a:cubicBezTo>
                      <a:cubicBezTo>
                        <a:pt x="68263" y="183092"/>
                        <a:pt x="68263" y="183092"/>
                        <a:pt x="281408" y="183092"/>
                      </a:cubicBezTo>
                      <a:cubicBezTo>
                        <a:pt x="296910" y="183092"/>
                        <a:pt x="308536" y="171450"/>
                        <a:pt x="308536" y="155928"/>
                      </a:cubicBezTo>
                      <a:cubicBezTo>
                        <a:pt x="308536" y="155928"/>
                        <a:pt x="308536" y="155928"/>
                        <a:pt x="308536" y="66675"/>
                      </a:cubicBezTo>
                      <a:close/>
                      <a:moveTo>
                        <a:pt x="275059" y="33338"/>
                      </a:moveTo>
                      <a:cubicBezTo>
                        <a:pt x="275059" y="33338"/>
                        <a:pt x="275059" y="33338"/>
                        <a:pt x="281557" y="33338"/>
                      </a:cubicBezTo>
                      <a:cubicBezTo>
                        <a:pt x="290654" y="33338"/>
                        <a:pt x="298451" y="41099"/>
                        <a:pt x="298451" y="50154"/>
                      </a:cubicBezTo>
                      <a:cubicBezTo>
                        <a:pt x="298451" y="50154"/>
                        <a:pt x="298451" y="50154"/>
                        <a:pt x="298451" y="156222"/>
                      </a:cubicBezTo>
                      <a:cubicBezTo>
                        <a:pt x="298451" y="165277"/>
                        <a:pt x="290654" y="173038"/>
                        <a:pt x="281557" y="173038"/>
                      </a:cubicBezTo>
                      <a:cubicBezTo>
                        <a:pt x="281557" y="173038"/>
                        <a:pt x="281557" y="173038"/>
                        <a:pt x="50232" y="173038"/>
                      </a:cubicBezTo>
                      <a:cubicBezTo>
                        <a:pt x="41135" y="173038"/>
                        <a:pt x="33338" y="165277"/>
                        <a:pt x="33338" y="156222"/>
                      </a:cubicBezTo>
                      <a:cubicBezTo>
                        <a:pt x="33338" y="156222"/>
                        <a:pt x="33338" y="156222"/>
                        <a:pt x="33338" y="149755"/>
                      </a:cubicBezTo>
                      <a:cubicBezTo>
                        <a:pt x="33338" y="149755"/>
                        <a:pt x="33338" y="149755"/>
                        <a:pt x="247768" y="149755"/>
                      </a:cubicBezTo>
                      <a:cubicBezTo>
                        <a:pt x="263363" y="149755"/>
                        <a:pt x="275059" y="138113"/>
                        <a:pt x="275059" y="122591"/>
                      </a:cubicBezTo>
                      <a:cubicBezTo>
                        <a:pt x="275059" y="122591"/>
                        <a:pt x="275059" y="122591"/>
                        <a:pt x="275059" y="33338"/>
                      </a:cubicBezTo>
                      <a:close/>
                      <a:moveTo>
                        <a:pt x="99109" y="21630"/>
                      </a:moveTo>
                      <a:cubicBezTo>
                        <a:pt x="97823" y="21630"/>
                        <a:pt x="97823" y="21630"/>
                        <a:pt x="97823" y="22920"/>
                      </a:cubicBezTo>
                      <a:cubicBezTo>
                        <a:pt x="96536" y="24210"/>
                        <a:pt x="95250" y="25499"/>
                        <a:pt x="95250" y="28079"/>
                      </a:cubicBezTo>
                      <a:cubicBezTo>
                        <a:pt x="95250" y="29369"/>
                        <a:pt x="96536" y="30659"/>
                        <a:pt x="96536" y="31949"/>
                      </a:cubicBezTo>
                      <a:cubicBezTo>
                        <a:pt x="96536" y="31949"/>
                        <a:pt x="96536" y="31949"/>
                        <a:pt x="97823" y="33238"/>
                      </a:cubicBezTo>
                      <a:cubicBezTo>
                        <a:pt x="97823" y="33238"/>
                        <a:pt x="97823" y="33238"/>
                        <a:pt x="118406" y="66775"/>
                      </a:cubicBezTo>
                      <a:cubicBezTo>
                        <a:pt x="118406" y="66775"/>
                        <a:pt x="118406" y="66775"/>
                        <a:pt x="119692" y="68064"/>
                      </a:cubicBezTo>
                      <a:cubicBezTo>
                        <a:pt x="119692" y="68064"/>
                        <a:pt x="119692" y="68064"/>
                        <a:pt x="111974" y="68064"/>
                      </a:cubicBezTo>
                      <a:cubicBezTo>
                        <a:pt x="108114" y="68064"/>
                        <a:pt x="104255" y="71934"/>
                        <a:pt x="104255" y="75804"/>
                      </a:cubicBezTo>
                      <a:cubicBezTo>
                        <a:pt x="104255" y="79673"/>
                        <a:pt x="108114" y="83543"/>
                        <a:pt x="111974" y="83543"/>
                      </a:cubicBezTo>
                      <a:cubicBezTo>
                        <a:pt x="111974" y="83543"/>
                        <a:pt x="111974" y="83543"/>
                        <a:pt x="124838" y="83543"/>
                      </a:cubicBezTo>
                      <a:cubicBezTo>
                        <a:pt x="124838" y="83543"/>
                        <a:pt x="124838" y="83543"/>
                        <a:pt x="124838" y="89992"/>
                      </a:cubicBezTo>
                      <a:cubicBezTo>
                        <a:pt x="124838" y="89992"/>
                        <a:pt x="124838" y="89992"/>
                        <a:pt x="111974" y="89992"/>
                      </a:cubicBezTo>
                      <a:cubicBezTo>
                        <a:pt x="108114" y="89992"/>
                        <a:pt x="104255" y="93861"/>
                        <a:pt x="104255" y="97731"/>
                      </a:cubicBezTo>
                      <a:cubicBezTo>
                        <a:pt x="104255" y="101601"/>
                        <a:pt x="108114" y="105470"/>
                        <a:pt x="111974" y="105470"/>
                      </a:cubicBezTo>
                      <a:cubicBezTo>
                        <a:pt x="111974" y="105470"/>
                        <a:pt x="111974" y="105470"/>
                        <a:pt x="124838" y="105470"/>
                      </a:cubicBezTo>
                      <a:cubicBezTo>
                        <a:pt x="124838" y="105470"/>
                        <a:pt x="124838" y="105470"/>
                        <a:pt x="124838" y="114499"/>
                      </a:cubicBezTo>
                      <a:cubicBezTo>
                        <a:pt x="124838" y="119658"/>
                        <a:pt x="128697" y="122238"/>
                        <a:pt x="132557" y="122238"/>
                      </a:cubicBezTo>
                      <a:cubicBezTo>
                        <a:pt x="136416" y="122238"/>
                        <a:pt x="140275" y="119658"/>
                        <a:pt x="140275" y="114499"/>
                      </a:cubicBezTo>
                      <a:cubicBezTo>
                        <a:pt x="140275" y="114499"/>
                        <a:pt x="140275" y="114499"/>
                        <a:pt x="140275" y="105470"/>
                      </a:cubicBezTo>
                      <a:cubicBezTo>
                        <a:pt x="140275" y="105470"/>
                        <a:pt x="140275" y="105470"/>
                        <a:pt x="153139" y="105470"/>
                      </a:cubicBezTo>
                      <a:cubicBezTo>
                        <a:pt x="158285" y="105470"/>
                        <a:pt x="160858" y="101601"/>
                        <a:pt x="160858" y="97731"/>
                      </a:cubicBezTo>
                      <a:cubicBezTo>
                        <a:pt x="160858" y="93861"/>
                        <a:pt x="158285" y="89992"/>
                        <a:pt x="153139" y="89992"/>
                      </a:cubicBezTo>
                      <a:cubicBezTo>
                        <a:pt x="153139" y="89992"/>
                        <a:pt x="153139" y="89992"/>
                        <a:pt x="140275" y="89992"/>
                      </a:cubicBezTo>
                      <a:cubicBezTo>
                        <a:pt x="140275" y="89992"/>
                        <a:pt x="140275" y="89992"/>
                        <a:pt x="140275" y="83543"/>
                      </a:cubicBezTo>
                      <a:cubicBezTo>
                        <a:pt x="140275" y="83543"/>
                        <a:pt x="140275" y="83543"/>
                        <a:pt x="153139" y="83543"/>
                      </a:cubicBezTo>
                      <a:cubicBezTo>
                        <a:pt x="158285" y="83543"/>
                        <a:pt x="160858" y="79673"/>
                        <a:pt x="160858" y="75804"/>
                      </a:cubicBezTo>
                      <a:cubicBezTo>
                        <a:pt x="160858" y="71934"/>
                        <a:pt x="158285" y="68064"/>
                        <a:pt x="153139" y="68064"/>
                      </a:cubicBezTo>
                      <a:cubicBezTo>
                        <a:pt x="153139" y="68064"/>
                        <a:pt x="153139" y="68064"/>
                        <a:pt x="145421" y="68064"/>
                      </a:cubicBezTo>
                      <a:cubicBezTo>
                        <a:pt x="145421" y="68064"/>
                        <a:pt x="145421" y="68064"/>
                        <a:pt x="146707" y="66775"/>
                      </a:cubicBezTo>
                      <a:cubicBezTo>
                        <a:pt x="146707" y="66775"/>
                        <a:pt x="146707" y="66775"/>
                        <a:pt x="168577" y="33238"/>
                      </a:cubicBezTo>
                      <a:cubicBezTo>
                        <a:pt x="168577" y="33238"/>
                        <a:pt x="168577" y="33238"/>
                        <a:pt x="168577" y="31949"/>
                      </a:cubicBezTo>
                      <a:cubicBezTo>
                        <a:pt x="169863" y="30659"/>
                        <a:pt x="169863" y="29369"/>
                        <a:pt x="169863" y="28079"/>
                      </a:cubicBezTo>
                      <a:cubicBezTo>
                        <a:pt x="169863" y="25499"/>
                        <a:pt x="169863" y="24210"/>
                        <a:pt x="168577" y="22920"/>
                      </a:cubicBezTo>
                      <a:cubicBezTo>
                        <a:pt x="167290" y="21630"/>
                        <a:pt x="167290" y="21630"/>
                        <a:pt x="166004" y="21630"/>
                      </a:cubicBezTo>
                      <a:cubicBezTo>
                        <a:pt x="163431" y="19050"/>
                        <a:pt x="159572" y="20340"/>
                        <a:pt x="156999" y="22920"/>
                      </a:cubicBezTo>
                      <a:cubicBezTo>
                        <a:pt x="156999" y="22920"/>
                        <a:pt x="155712" y="22920"/>
                        <a:pt x="155712" y="22920"/>
                      </a:cubicBezTo>
                      <a:cubicBezTo>
                        <a:pt x="155712" y="22920"/>
                        <a:pt x="155712" y="22920"/>
                        <a:pt x="153139" y="28079"/>
                      </a:cubicBezTo>
                      <a:cubicBezTo>
                        <a:pt x="153139" y="28079"/>
                        <a:pt x="153139" y="28079"/>
                        <a:pt x="150567" y="33238"/>
                      </a:cubicBezTo>
                      <a:cubicBezTo>
                        <a:pt x="150567" y="33238"/>
                        <a:pt x="150567" y="33238"/>
                        <a:pt x="132557" y="60325"/>
                      </a:cubicBezTo>
                      <a:cubicBezTo>
                        <a:pt x="132557" y="60325"/>
                        <a:pt x="132557" y="60325"/>
                        <a:pt x="115833" y="33238"/>
                      </a:cubicBezTo>
                      <a:cubicBezTo>
                        <a:pt x="115833" y="33238"/>
                        <a:pt x="115833" y="33238"/>
                        <a:pt x="111974" y="28079"/>
                      </a:cubicBezTo>
                      <a:cubicBezTo>
                        <a:pt x="111974" y="28079"/>
                        <a:pt x="111974" y="28079"/>
                        <a:pt x="109401" y="22920"/>
                      </a:cubicBezTo>
                      <a:cubicBezTo>
                        <a:pt x="106828" y="20340"/>
                        <a:pt x="101682" y="19050"/>
                        <a:pt x="99109" y="21630"/>
                      </a:cubicBezTo>
                      <a:close/>
                      <a:moveTo>
                        <a:pt x="16894" y="0"/>
                      </a:moveTo>
                      <a:cubicBezTo>
                        <a:pt x="16894" y="0"/>
                        <a:pt x="16894" y="0"/>
                        <a:pt x="248219" y="0"/>
                      </a:cubicBezTo>
                      <a:cubicBezTo>
                        <a:pt x="257316" y="0"/>
                        <a:pt x="265113" y="7761"/>
                        <a:pt x="265113" y="16816"/>
                      </a:cubicBezTo>
                      <a:cubicBezTo>
                        <a:pt x="265113" y="16816"/>
                        <a:pt x="265113" y="16816"/>
                        <a:pt x="265113" y="122884"/>
                      </a:cubicBezTo>
                      <a:cubicBezTo>
                        <a:pt x="265113" y="133233"/>
                        <a:pt x="257316" y="139700"/>
                        <a:pt x="248219" y="139700"/>
                      </a:cubicBezTo>
                      <a:cubicBezTo>
                        <a:pt x="248219" y="139700"/>
                        <a:pt x="248219" y="139700"/>
                        <a:pt x="23392" y="139700"/>
                      </a:cubicBezTo>
                      <a:lnTo>
                        <a:pt x="16894" y="139700"/>
                      </a:lnTo>
                      <a:cubicBezTo>
                        <a:pt x="7797" y="139700"/>
                        <a:pt x="0" y="133233"/>
                        <a:pt x="0" y="122884"/>
                      </a:cubicBezTo>
                      <a:cubicBezTo>
                        <a:pt x="0" y="122884"/>
                        <a:pt x="0" y="122884"/>
                        <a:pt x="0" y="16816"/>
                      </a:cubicBezTo>
                      <a:cubicBezTo>
                        <a:pt x="0" y="7761"/>
                        <a:pt x="7797" y="0"/>
                        <a:pt x="1689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defRPr sz="3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 sz="3200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sym typeface="微软雅黑 Light" panose="020B0502040204020203" pitchFamily="34" charset="-122"/>
                  </a:endParaRPr>
                </a:p>
              </p:txBody>
            </p:sp>
            <p:sp>
              <p:nvSpPr>
                <p:cNvPr id="19" name="Rectangle 254"/>
                <p:cNvSpPr/>
                <p:nvPr/>
              </p:nvSpPr>
              <p:spPr>
                <a:xfrm>
                  <a:off x="6489552" y="2600908"/>
                  <a:ext cx="1697631" cy="307777"/>
                </a:xfrm>
                <a:prstGeom prst="rect">
                  <a:avLst/>
                </a:prstGeom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tr-TR" altLang="zh-CN" sz="1600" b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cs typeface="+mn-ea"/>
                      <a:sym typeface="微软雅黑 Light" panose="020B0502040204020203" pitchFamily="34" charset="-122"/>
                    </a:rPr>
                    <a:t>NOTE 05</a:t>
                  </a:r>
                  <a:endParaRPr lang="en-US" sz="1600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endParaRP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9073132" y="4080482"/>
              <a:ext cx="2399716" cy="1173137"/>
              <a:chOff x="5945782" y="4134268"/>
              <a:chExt cx="2639435" cy="1290323"/>
            </a:xfrm>
          </p:grpSpPr>
          <p:sp>
            <p:nvSpPr>
              <p:cNvPr id="13" name="Shape 216"/>
              <p:cNvSpPr/>
              <p:nvPr/>
            </p:nvSpPr>
            <p:spPr>
              <a:xfrm>
                <a:off x="5945782" y="4134268"/>
                <a:ext cx="226145" cy="227232"/>
              </a:xfrm>
              <a:custGeom>
                <a:avLst/>
                <a:gdLst>
                  <a:gd name="connsiteX0" fmla="*/ 255588 w 330201"/>
                  <a:gd name="connsiteY0" fmla="*/ 107950 h 331788"/>
                  <a:gd name="connsiteX1" fmla="*/ 255588 w 330201"/>
                  <a:gd name="connsiteY1" fmla="*/ 179388 h 331788"/>
                  <a:gd name="connsiteX2" fmla="*/ 311151 w 330201"/>
                  <a:gd name="connsiteY2" fmla="*/ 179388 h 331788"/>
                  <a:gd name="connsiteX3" fmla="*/ 311151 w 330201"/>
                  <a:gd name="connsiteY3" fmla="*/ 107950 h 331788"/>
                  <a:gd name="connsiteX4" fmla="*/ 19050 w 330201"/>
                  <a:gd name="connsiteY4" fmla="*/ 101600 h 331788"/>
                  <a:gd name="connsiteX5" fmla="*/ 19050 w 330201"/>
                  <a:gd name="connsiteY5" fmla="*/ 196850 h 331788"/>
                  <a:gd name="connsiteX6" fmla="*/ 74613 w 330201"/>
                  <a:gd name="connsiteY6" fmla="*/ 196850 h 331788"/>
                  <a:gd name="connsiteX7" fmla="*/ 74613 w 330201"/>
                  <a:gd name="connsiteY7" fmla="*/ 101600 h 331788"/>
                  <a:gd name="connsiteX8" fmla="*/ 236538 w 330201"/>
                  <a:gd name="connsiteY8" fmla="*/ 87313 h 331788"/>
                  <a:gd name="connsiteX9" fmla="*/ 330201 w 330201"/>
                  <a:gd name="connsiteY9" fmla="*/ 87313 h 331788"/>
                  <a:gd name="connsiteX10" fmla="*/ 330201 w 330201"/>
                  <a:gd name="connsiteY10" fmla="*/ 331788 h 331788"/>
                  <a:gd name="connsiteX11" fmla="*/ 236538 w 330201"/>
                  <a:gd name="connsiteY11" fmla="*/ 331788 h 331788"/>
                  <a:gd name="connsiteX12" fmla="*/ 0 w 330201"/>
                  <a:gd name="connsiteY12" fmla="*/ 80963 h 331788"/>
                  <a:gd name="connsiteX13" fmla="*/ 93663 w 330201"/>
                  <a:gd name="connsiteY13" fmla="*/ 80963 h 331788"/>
                  <a:gd name="connsiteX14" fmla="*/ 93663 w 330201"/>
                  <a:gd name="connsiteY14" fmla="*/ 331788 h 331788"/>
                  <a:gd name="connsiteX15" fmla="*/ 0 w 330201"/>
                  <a:gd name="connsiteY15" fmla="*/ 331788 h 331788"/>
                  <a:gd name="connsiteX16" fmla="*/ 136525 w 330201"/>
                  <a:gd name="connsiteY16" fmla="*/ 19050 h 331788"/>
                  <a:gd name="connsiteX17" fmla="*/ 136525 w 330201"/>
                  <a:gd name="connsiteY17" fmla="*/ 144463 h 331788"/>
                  <a:gd name="connsiteX18" fmla="*/ 193675 w 330201"/>
                  <a:gd name="connsiteY18" fmla="*/ 144463 h 331788"/>
                  <a:gd name="connsiteX19" fmla="*/ 193675 w 330201"/>
                  <a:gd name="connsiteY19" fmla="*/ 19050 h 331788"/>
                  <a:gd name="connsiteX20" fmla="*/ 119063 w 330201"/>
                  <a:gd name="connsiteY20" fmla="*/ 0 h 331788"/>
                  <a:gd name="connsiteX21" fmla="*/ 211138 w 330201"/>
                  <a:gd name="connsiteY21" fmla="*/ 0 h 331788"/>
                  <a:gd name="connsiteX22" fmla="*/ 211138 w 330201"/>
                  <a:gd name="connsiteY22" fmla="*/ 331788 h 331788"/>
                  <a:gd name="connsiteX23" fmla="*/ 119063 w 330201"/>
                  <a:gd name="connsiteY23" fmla="*/ 331788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30201" h="331788">
                    <a:moveTo>
                      <a:pt x="255588" y="107950"/>
                    </a:moveTo>
                    <a:lnTo>
                      <a:pt x="255588" y="179388"/>
                    </a:lnTo>
                    <a:lnTo>
                      <a:pt x="311151" y="179388"/>
                    </a:lnTo>
                    <a:lnTo>
                      <a:pt x="311151" y="107950"/>
                    </a:lnTo>
                    <a:close/>
                    <a:moveTo>
                      <a:pt x="19050" y="101600"/>
                    </a:moveTo>
                    <a:lnTo>
                      <a:pt x="19050" y="196850"/>
                    </a:lnTo>
                    <a:lnTo>
                      <a:pt x="74613" y="196850"/>
                    </a:lnTo>
                    <a:lnTo>
                      <a:pt x="74613" y="101600"/>
                    </a:lnTo>
                    <a:close/>
                    <a:moveTo>
                      <a:pt x="236538" y="87313"/>
                    </a:moveTo>
                    <a:lnTo>
                      <a:pt x="330201" y="87313"/>
                    </a:lnTo>
                    <a:lnTo>
                      <a:pt x="330201" y="331788"/>
                    </a:lnTo>
                    <a:lnTo>
                      <a:pt x="236538" y="331788"/>
                    </a:lnTo>
                    <a:close/>
                    <a:moveTo>
                      <a:pt x="0" y="80963"/>
                    </a:moveTo>
                    <a:lnTo>
                      <a:pt x="93663" y="80963"/>
                    </a:lnTo>
                    <a:lnTo>
                      <a:pt x="93663" y="331788"/>
                    </a:lnTo>
                    <a:lnTo>
                      <a:pt x="0" y="331788"/>
                    </a:lnTo>
                    <a:close/>
                    <a:moveTo>
                      <a:pt x="136525" y="19050"/>
                    </a:moveTo>
                    <a:lnTo>
                      <a:pt x="136525" y="144463"/>
                    </a:lnTo>
                    <a:lnTo>
                      <a:pt x="193675" y="144463"/>
                    </a:lnTo>
                    <a:lnTo>
                      <a:pt x="193675" y="19050"/>
                    </a:lnTo>
                    <a:close/>
                    <a:moveTo>
                      <a:pt x="119063" y="0"/>
                    </a:moveTo>
                    <a:lnTo>
                      <a:pt x="211138" y="0"/>
                    </a:lnTo>
                    <a:lnTo>
                      <a:pt x="211138" y="331788"/>
                    </a:lnTo>
                    <a:lnTo>
                      <a:pt x="119063" y="331788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3200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4" name="TextBox 253"/>
              <p:cNvSpPr txBox="1"/>
              <p:nvPr/>
            </p:nvSpPr>
            <p:spPr>
              <a:xfrm>
                <a:off x="6489552" y="4443858"/>
                <a:ext cx="2095665" cy="980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i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I hope and I believe that this Template will your Time, Money and Reputation.</a:t>
                </a:r>
                <a:endParaRPr lang="en-US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5" name="Rectangle 254"/>
              <p:cNvSpPr/>
              <p:nvPr/>
            </p:nvSpPr>
            <p:spPr>
              <a:xfrm>
                <a:off x="6489552" y="4136081"/>
                <a:ext cx="1697631" cy="307777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tr-TR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UD デジタル 教科書体 NP-B" panose="02020700000000000000" pitchFamily="18" charset="-128"/>
                    <a:ea typeface="微软雅黑 Light" panose="020B0502040204020203" pitchFamily="34" charset="-122"/>
                    <a:cs typeface="+mn-ea"/>
                    <a:sym typeface="微软雅黑 Light" panose="020B0502040204020203" pitchFamily="34" charset="-122"/>
                  </a:rPr>
                  <a:t>NOTE 06</a:t>
                </a:r>
                <a:endParaRPr lang="en-US" sz="16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cs typeface="+mn-ea"/>
                  <a:sym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73162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67"/>
          <p:cNvGrpSpPr/>
          <p:nvPr/>
        </p:nvGrpSpPr>
        <p:grpSpPr>
          <a:xfrm>
            <a:off x="6139985" y="1826534"/>
            <a:ext cx="2301491" cy="2301797"/>
            <a:chOff x="4602144" y="1558709"/>
            <a:chExt cx="1419915" cy="1420105"/>
          </a:xfrm>
        </p:grpSpPr>
        <p:sp>
          <p:nvSpPr>
            <p:cNvPr id="64" name="Freeform: Shape 3"/>
            <p:cNvSpPr/>
            <p:nvPr/>
          </p:nvSpPr>
          <p:spPr>
            <a:xfrm>
              <a:off x="4643455" y="1615920"/>
              <a:ext cx="1333333" cy="1333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65" name="Group 58"/>
            <p:cNvGrpSpPr/>
            <p:nvPr/>
          </p:nvGrpSpPr>
          <p:grpSpPr>
            <a:xfrm>
              <a:off x="4602144" y="1558709"/>
              <a:ext cx="1419915" cy="1420105"/>
              <a:chOff x="0" y="0"/>
              <a:chExt cx="3899864" cy="3899891"/>
            </a:xfrm>
            <a:solidFill>
              <a:schemeClr val="accent2"/>
            </a:solidFill>
          </p:grpSpPr>
          <p:sp>
            <p:nvSpPr>
              <p:cNvPr id="93" name="Freeform: Shape 59"/>
              <p:cNvSpPr/>
              <p:nvPr/>
            </p:nvSpPr>
            <p:spPr>
              <a:xfrm>
                <a:off x="1508166" y="2616577"/>
                <a:ext cx="19289" cy="166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14426" y="3817"/>
                      <a:pt x="2245" y="10760"/>
                    </a:cubicBezTo>
                    <a:cubicBezTo>
                      <a:pt x="1649" y="14323"/>
                      <a:pt x="755" y="18037"/>
                      <a:pt x="0" y="21600"/>
                    </a:cubicBezTo>
                    <a:cubicBezTo>
                      <a:pt x="7293" y="14473"/>
                      <a:pt x="14208" y="7058"/>
                      <a:pt x="2160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4" name="Freeform: Shape 60"/>
              <p:cNvSpPr/>
              <p:nvPr/>
            </p:nvSpPr>
            <p:spPr>
              <a:xfrm>
                <a:off x="1617190" y="0"/>
                <a:ext cx="753428" cy="1410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4" h="21600" extrusionOk="0">
                    <a:moveTo>
                      <a:pt x="10472" y="21600"/>
                    </a:moveTo>
                    <a:cubicBezTo>
                      <a:pt x="10472" y="21600"/>
                      <a:pt x="21250" y="16823"/>
                      <a:pt x="21363" y="10860"/>
                    </a:cubicBezTo>
                    <a:cubicBezTo>
                      <a:pt x="21484" y="4896"/>
                      <a:pt x="10897" y="0"/>
                      <a:pt x="10897" y="0"/>
                    </a:cubicBezTo>
                    <a:cubicBezTo>
                      <a:pt x="10897" y="0"/>
                      <a:pt x="114" y="4775"/>
                      <a:pt x="1" y="10739"/>
                    </a:cubicBezTo>
                    <a:cubicBezTo>
                      <a:pt x="-116" y="16703"/>
                      <a:pt x="10472" y="21600"/>
                      <a:pt x="10472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5" name="Freeform: Shape 61"/>
              <p:cNvSpPr/>
              <p:nvPr/>
            </p:nvSpPr>
            <p:spPr>
              <a:xfrm>
                <a:off x="2344018" y="599632"/>
                <a:ext cx="1011473" cy="993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58" h="19805" extrusionOk="0">
                    <a:moveTo>
                      <a:pt x="34" y="19739"/>
                    </a:moveTo>
                    <a:cubicBezTo>
                      <a:pt x="34" y="19739"/>
                      <a:pt x="9785" y="20701"/>
                      <a:pt x="15334" y="15267"/>
                    </a:cubicBezTo>
                    <a:cubicBezTo>
                      <a:pt x="20879" y="9835"/>
                      <a:pt x="20123" y="66"/>
                      <a:pt x="20123" y="66"/>
                    </a:cubicBezTo>
                    <a:cubicBezTo>
                      <a:pt x="20123" y="66"/>
                      <a:pt x="10371" y="-899"/>
                      <a:pt x="4825" y="4533"/>
                    </a:cubicBezTo>
                    <a:cubicBezTo>
                      <a:pt x="-721" y="9968"/>
                      <a:pt x="34" y="19739"/>
                      <a:pt x="34" y="1973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6" name="Freeform: Shape 62"/>
              <p:cNvSpPr/>
              <p:nvPr/>
            </p:nvSpPr>
            <p:spPr>
              <a:xfrm>
                <a:off x="2489382" y="1617190"/>
                <a:ext cx="1410482" cy="753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67" extrusionOk="0">
                    <a:moveTo>
                      <a:pt x="10862" y="1"/>
                    </a:moveTo>
                    <a:cubicBezTo>
                      <a:pt x="4897" y="-114"/>
                      <a:pt x="0" y="10473"/>
                      <a:pt x="0" y="10473"/>
                    </a:cubicBezTo>
                    <a:cubicBezTo>
                      <a:pt x="0" y="10473"/>
                      <a:pt x="4777" y="21253"/>
                      <a:pt x="10741" y="21367"/>
                    </a:cubicBezTo>
                    <a:cubicBezTo>
                      <a:pt x="16705" y="21486"/>
                      <a:pt x="21600" y="10898"/>
                      <a:pt x="21600" y="10898"/>
                    </a:cubicBezTo>
                    <a:cubicBezTo>
                      <a:pt x="21600" y="10898"/>
                      <a:pt x="16826" y="117"/>
                      <a:pt x="10862" y="1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7" name="Freeform: Shape 63"/>
              <p:cNvSpPr/>
              <p:nvPr/>
            </p:nvSpPr>
            <p:spPr>
              <a:xfrm>
                <a:off x="2289505" y="2362187"/>
                <a:ext cx="993484" cy="10112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7" h="20153" extrusionOk="0">
                    <a:moveTo>
                      <a:pt x="66" y="35"/>
                    </a:moveTo>
                    <a:cubicBezTo>
                      <a:pt x="66" y="35"/>
                      <a:pt x="-895" y="9784"/>
                      <a:pt x="4539" y="15329"/>
                    </a:cubicBezTo>
                    <a:cubicBezTo>
                      <a:pt x="9971" y="20878"/>
                      <a:pt x="19741" y="20117"/>
                      <a:pt x="19741" y="20117"/>
                    </a:cubicBezTo>
                    <a:cubicBezTo>
                      <a:pt x="19741" y="20117"/>
                      <a:pt x="20705" y="10370"/>
                      <a:pt x="15274" y="4824"/>
                    </a:cubicBezTo>
                    <a:cubicBezTo>
                      <a:pt x="9838" y="-722"/>
                      <a:pt x="66" y="35"/>
                      <a:pt x="66" y="35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8" name="Freeform: Shape 64"/>
              <p:cNvSpPr/>
              <p:nvPr/>
            </p:nvSpPr>
            <p:spPr>
              <a:xfrm>
                <a:off x="1526337" y="2489382"/>
                <a:ext cx="753511" cy="14105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0" h="21600" extrusionOk="0">
                    <a:moveTo>
                      <a:pt x="10895" y="0"/>
                    </a:moveTo>
                    <a:cubicBezTo>
                      <a:pt x="10895" y="0"/>
                      <a:pt x="116" y="4777"/>
                      <a:pt x="1" y="10741"/>
                    </a:cubicBezTo>
                    <a:cubicBezTo>
                      <a:pt x="-118" y="16705"/>
                      <a:pt x="10470" y="21600"/>
                      <a:pt x="10470" y="21600"/>
                    </a:cubicBezTo>
                    <a:cubicBezTo>
                      <a:pt x="10470" y="21600"/>
                      <a:pt x="21252" y="16825"/>
                      <a:pt x="21369" y="10862"/>
                    </a:cubicBezTo>
                    <a:cubicBezTo>
                      <a:pt x="21482" y="4895"/>
                      <a:pt x="10895" y="0"/>
                      <a:pt x="10895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9" name="Freeform: Shape 65"/>
              <p:cNvSpPr/>
              <p:nvPr/>
            </p:nvSpPr>
            <p:spPr>
              <a:xfrm>
                <a:off x="526950" y="2289505"/>
                <a:ext cx="1011316" cy="9932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47" h="20558" extrusionOk="0">
                    <a:moveTo>
                      <a:pt x="15704" y="15854"/>
                    </a:moveTo>
                    <a:cubicBezTo>
                      <a:pt x="18120" y="13457"/>
                      <a:pt x="19361" y="10249"/>
                      <a:pt x="19998" y="7349"/>
                    </a:cubicBezTo>
                    <a:cubicBezTo>
                      <a:pt x="20012" y="7292"/>
                      <a:pt x="20028" y="7233"/>
                      <a:pt x="20039" y="7176"/>
                    </a:cubicBezTo>
                    <a:cubicBezTo>
                      <a:pt x="20859" y="3326"/>
                      <a:pt x="20612" y="69"/>
                      <a:pt x="20612" y="69"/>
                    </a:cubicBezTo>
                    <a:cubicBezTo>
                      <a:pt x="20612" y="69"/>
                      <a:pt x="10622" y="-931"/>
                      <a:pt x="4943" y="4711"/>
                    </a:cubicBezTo>
                    <a:cubicBezTo>
                      <a:pt x="-741" y="10351"/>
                      <a:pt x="36" y="20493"/>
                      <a:pt x="36" y="20493"/>
                    </a:cubicBezTo>
                    <a:cubicBezTo>
                      <a:pt x="36" y="20493"/>
                      <a:pt x="1847" y="20669"/>
                      <a:pt x="4360" y="20444"/>
                    </a:cubicBezTo>
                    <a:cubicBezTo>
                      <a:pt x="6033" y="20293"/>
                      <a:pt x="8011" y="19956"/>
                      <a:pt x="9987" y="19271"/>
                    </a:cubicBezTo>
                    <a:cubicBezTo>
                      <a:pt x="12023" y="18567"/>
                      <a:pt x="14048" y="17499"/>
                      <a:pt x="15704" y="15854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0" name="Freeform: Shape 66"/>
              <p:cNvSpPr/>
              <p:nvPr/>
            </p:nvSpPr>
            <p:spPr>
              <a:xfrm>
                <a:off x="0" y="1526336"/>
                <a:ext cx="1410456" cy="753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65" extrusionOk="0">
                    <a:moveTo>
                      <a:pt x="21600" y="10893"/>
                    </a:moveTo>
                    <a:cubicBezTo>
                      <a:pt x="21600" y="10893"/>
                      <a:pt x="16823" y="112"/>
                      <a:pt x="10859" y="1"/>
                    </a:cubicBezTo>
                    <a:cubicBezTo>
                      <a:pt x="4897" y="-120"/>
                      <a:pt x="0" y="10469"/>
                      <a:pt x="0" y="10469"/>
                    </a:cubicBezTo>
                    <a:cubicBezTo>
                      <a:pt x="0" y="10469"/>
                      <a:pt x="4775" y="21248"/>
                      <a:pt x="10739" y="21364"/>
                    </a:cubicBezTo>
                    <a:cubicBezTo>
                      <a:pt x="16705" y="21480"/>
                      <a:pt x="21600" y="10893"/>
                      <a:pt x="21600" y="10893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1" name="Freeform: Shape 67"/>
              <p:cNvSpPr/>
              <p:nvPr/>
            </p:nvSpPr>
            <p:spPr>
              <a:xfrm>
                <a:off x="599632" y="526949"/>
                <a:ext cx="993437" cy="10114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08" h="20157" extrusionOk="0">
                    <a:moveTo>
                      <a:pt x="19742" y="20122"/>
                    </a:moveTo>
                    <a:cubicBezTo>
                      <a:pt x="19742" y="20122"/>
                      <a:pt x="20705" y="10370"/>
                      <a:pt x="15267" y="4824"/>
                    </a:cubicBezTo>
                    <a:cubicBezTo>
                      <a:pt x="9838" y="-723"/>
                      <a:pt x="66" y="35"/>
                      <a:pt x="66" y="35"/>
                    </a:cubicBezTo>
                    <a:cubicBezTo>
                      <a:pt x="66" y="35"/>
                      <a:pt x="-895" y="9786"/>
                      <a:pt x="4537" y="15332"/>
                    </a:cubicBezTo>
                    <a:cubicBezTo>
                      <a:pt x="9970" y="20877"/>
                      <a:pt x="19742" y="20122"/>
                      <a:pt x="19742" y="2012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2" name="Freeform: Shape 68"/>
              <p:cNvSpPr/>
              <p:nvPr/>
            </p:nvSpPr>
            <p:spPr>
              <a:xfrm>
                <a:off x="1853409" y="1453654"/>
                <a:ext cx="194627" cy="3645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4" h="21600" extrusionOk="0">
                    <a:moveTo>
                      <a:pt x="10899" y="0"/>
                    </a:moveTo>
                    <a:cubicBezTo>
                      <a:pt x="10899" y="0"/>
                      <a:pt x="110" y="4774"/>
                      <a:pt x="1" y="10741"/>
                    </a:cubicBezTo>
                    <a:cubicBezTo>
                      <a:pt x="-120" y="16701"/>
                      <a:pt x="10476" y="21600"/>
                      <a:pt x="10476" y="21600"/>
                    </a:cubicBezTo>
                    <a:cubicBezTo>
                      <a:pt x="10476" y="21600"/>
                      <a:pt x="21260" y="16826"/>
                      <a:pt x="21363" y="10858"/>
                    </a:cubicBezTo>
                    <a:cubicBezTo>
                      <a:pt x="21480" y="4894"/>
                      <a:pt x="10899" y="0"/>
                      <a:pt x="10899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3" name="Freeform: Shape 69"/>
              <p:cNvSpPr/>
              <p:nvPr/>
            </p:nvSpPr>
            <p:spPr>
              <a:xfrm>
                <a:off x="2053287" y="1599019"/>
                <a:ext cx="261328" cy="256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54" h="19803" extrusionOk="0">
                    <a:moveTo>
                      <a:pt x="15329" y="15270"/>
                    </a:moveTo>
                    <a:cubicBezTo>
                      <a:pt x="20877" y="9835"/>
                      <a:pt x="20119" y="66"/>
                      <a:pt x="20119" y="66"/>
                    </a:cubicBezTo>
                    <a:cubicBezTo>
                      <a:pt x="20119" y="66"/>
                      <a:pt x="10371" y="-896"/>
                      <a:pt x="4829" y="4529"/>
                    </a:cubicBezTo>
                    <a:cubicBezTo>
                      <a:pt x="-723" y="9967"/>
                      <a:pt x="35" y="19736"/>
                      <a:pt x="35" y="19736"/>
                    </a:cubicBezTo>
                    <a:cubicBezTo>
                      <a:pt x="35" y="19736"/>
                      <a:pt x="9781" y="20704"/>
                      <a:pt x="15329" y="1527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4" name="Freeform: Shape 70"/>
              <p:cNvSpPr/>
              <p:nvPr/>
            </p:nvSpPr>
            <p:spPr>
              <a:xfrm>
                <a:off x="2089628" y="1871579"/>
                <a:ext cx="364372" cy="1947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71" extrusionOk="0">
                    <a:moveTo>
                      <a:pt x="10735" y="21370"/>
                    </a:moveTo>
                    <a:cubicBezTo>
                      <a:pt x="16701" y="21489"/>
                      <a:pt x="21600" y="10901"/>
                      <a:pt x="21600" y="10901"/>
                    </a:cubicBezTo>
                    <a:cubicBezTo>
                      <a:pt x="21600" y="10901"/>
                      <a:pt x="16823" y="123"/>
                      <a:pt x="10856" y="1"/>
                    </a:cubicBezTo>
                    <a:cubicBezTo>
                      <a:pt x="4895" y="-111"/>
                      <a:pt x="0" y="10479"/>
                      <a:pt x="0" y="10479"/>
                    </a:cubicBezTo>
                    <a:cubicBezTo>
                      <a:pt x="0" y="10479"/>
                      <a:pt x="4776" y="21258"/>
                      <a:pt x="10735" y="2137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5" name="Freeform: Shape 71"/>
              <p:cNvSpPr/>
              <p:nvPr/>
            </p:nvSpPr>
            <p:spPr>
              <a:xfrm>
                <a:off x="2035116" y="2053286"/>
                <a:ext cx="256786" cy="261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16" h="20152" extrusionOk="0">
                    <a:moveTo>
                      <a:pt x="64" y="35"/>
                    </a:moveTo>
                    <a:cubicBezTo>
                      <a:pt x="64" y="35"/>
                      <a:pt x="-890" y="9785"/>
                      <a:pt x="4539" y="15330"/>
                    </a:cubicBezTo>
                    <a:cubicBezTo>
                      <a:pt x="9977" y="20879"/>
                      <a:pt x="19750" y="20117"/>
                      <a:pt x="19750" y="20117"/>
                    </a:cubicBezTo>
                    <a:cubicBezTo>
                      <a:pt x="19750" y="20117"/>
                      <a:pt x="20710" y="10371"/>
                      <a:pt x="15276" y="4824"/>
                    </a:cubicBezTo>
                    <a:cubicBezTo>
                      <a:pt x="9843" y="-721"/>
                      <a:pt x="64" y="35"/>
                      <a:pt x="64" y="35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6" name="Freeform: Shape 72"/>
              <p:cNvSpPr/>
              <p:nvPr/>
            </p:nvSpPr>
            <p:spPr>
              <a:xfrm>
                <a:off x="1835238" y="2089627"/>
                <a:ext cx="194747" cy="3645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9" h="21600" extrusionOk="0">
                    <a:moveTo>
                      <a:pt x="10484" y="21600"/>
                    </a:moveTo>
                    <a:cubicBezTo>
                      <a:pt x="10484" y="21600"/>
                      <a:pt x="21271" y="16828"/>
                      <a:pt x="21388" y="10864"/>
                    </a:cubicBezTo>
                    <a:cubicBezTo>
                      <a:pt x="21497" y="4896"/>
                      <a:pt x="10901" y="0"/>
                      <a:pt x="10901" y="0"/>
                    </a:cubicBezTo>
                    <a:cubicBezTo>
                      <a:pt x="10901" y="0"/>
                      <a:pt x="133" y="4776"/>
                      <a:pt x="0" y="10746"/>
                    </a:cubicBezTo>
                    <a:cubicBezTo>
                      <a:pt x="-103" y="16704"/>
                      <a:pt x="10484" y="21600"/>
                      <a:pt x="10484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7" name="Freeform: Shape 73"/>
              <p:cNvSpPr/>
              <p:nvPr/>
            </p:nvSpPr>
            <p:spPr>
              <a:xfrm>
                <a:off x="1580849" y="2035115"/>
                <a:ext cx="261372" cy="256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61" h="19802" extrusionOk="0">
                    <a:moveTo>
                      <a:pt x="15332" y="15268"/>
                    </a:moveTo>
                    <a:cubicBezTo>
                      <a:pt x="20877" y="9836"/>
                      <a:pt x="20127" y="66"/>
                      <a:pt x="20127" y="66"/>
                    </a:cubicBezTo>
                    <a:cubicBezTo>
                      <a:pt x="20127" y="66"/>
                      <a:pt x="10373" y="-896"/>
                      <a:pt x="4822" y="4538"/>
                    </a:cubicBezTo>
                    <a:cubicBezTo>
                      <a:pt x="-723" y="9968"/>
                      <a:pt x="35" y="19735"/>
                      <a:pt x="35" y="19735"/>
                    </a:cubicBezTo>
                    <a:cubicBezTo>
                      <a:pt x="35" y="19735"/>
                      <a:pt x="9790" y="20704"/>
                      <a:pt x="15332" y="15268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8" name="Freeform: Shape 74"/>
              <p:cNvSpPr/>
              <p:nvPr/>
            </p:nvSpPr>
            <p:spPr>
              <a:xfrm>
                <a:off x="1435483" y="1835238"/>
                <a:ext cx="364461" cy="1947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65" extrusionOk="0">
                    <a:moveTo>
                      <a:pt x="21600" y="10887"/>
                    </a:moveTo>
                    <a:cubicBezTo>
                      <a:pt x="21600" y="10887"/>
                      <a:pt x="16824" y="116"/>
                      <a:pt x="10859" y="1"/>
                    </a:cubicBezTo>
                    <a:cubicBezTo>
                      <a:pt x="4893" y="-121"/>
                      <a:pt x="0" y="10468"/>
                      <a:pt x="0" y="10468"/>
                    </a:cubicBezTo>
                    <a:cubicBezTo>
                      <a:pt x="0" y="10468"/>
                      <a:pt x="4776" y="21244"/>
                      <a:pt x="10741" y="21363"/>
                    </a:cubicBezTo>
                    <a:cubicBezTo>
                      <a:pt x="16698" y="21479"/>
                      <a:pt x="21600" y="10887"/>
                      <a:pt x="21600" y="10887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09" name="Freeform: Shape 75"/>
              <p:cNvSpPr/>
              <p:nvPr/>
            </p:nvSpPr>
            <p:spPr>
              <a:xfrm>
                <a:off x="1599019" y="1580848"/>
                <a:ext cx="256791" cy="261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12" h="20163" extrusionOk="0">
                    <a:moveTo>
                      <a:pt x="19748" y="20130"/>
                    </a:moveTo>
                    <a:cubicBezTo>
                      <a:pt x="19748" y="20130"/>
                      <a:pt x="20702" y="10371"/>
                      <a:pt x="15265" y="4827"/>
                    </a:cubicBezTo>
                    <a:cubicBezTo>
                      <a:pt x="9838" y="-721"/>
                      <a:pt x="66" y="35"/>
                      <a:pt x="66" y="35"/>
                    </a:cubicBezTo>
                    <a:cubicBezTo>
                      <a:pt x="66" y="35"/>
                      <a:pt x="-898" y="9792"/>
                      <a:pt x="4545" y="15331"/>
                    </a:cubicBezTo>
                    <a:cubicBezTo>
                      <a:pt x="9971" y="20879"/>
                      <a:pt x="19748" y="20130"/>
                      <a:pt x="19748" y="2013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66" name="Group 137"/>
            <p:cNvGrpSpPr/>
            <p:nvPr/>
          </p:nvGrpSpPr>
          <p:grpSpPr>
            <a:xfrm>
              <a:off x="5249679" y="1731264"/>
              <a:ext cx="191002" cy="193558"/>
              <a:chOff x="3036888" y="1909763"/>
              <a:chExt cx="355600" cy="360363"/>
            </a:xfrm>
            <a:solidFill>
              <a:schemeClr val="bg1"/>
            </a:solidFill>
          </p:grpSpPr>
          <p:sp>
            <p:nvSpPr>
              <p:cNvPr id="91" name="Freeform: Shape 138"/>
              <p:cNvSpPr>
                <a:spLocks/>
              </p:cNvSpPr>
              <p:nvPr/>
            </p:nvSpPr>
            <p:spPr bwMode="auto">
              <a:xfrm>
                <a:off x="3036888" y="1909763"/>
                <a:ext cx="355600" cy="360363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46" y="38"/>
                  </a:cxn>
                  <a:cxn ang="0">
                    <a:pos x="48" y="52"/>
                  </a:cxn>
                  <a:cxn ang="0">
                    <a:pos x="2" y="99"/>
                  </a:cxn>
                  <a:cxn ang="0">
                    <a:pos x="0" y="103"/>
                  </a:cxn>
                  <a:cxn ang="0">
                    <a:pos x="0" y="115"/>
                  </a:cxn>
                  <a:cxn ang="0">
                    <a:pos x="7" y="123"/>
                  </a:cxn>
                  <a:cxn ang="0">
                    <a:pos x="19" y="123"/>
                  </a:cxn>
                  <a:cxn ang="0">
                    <a:pos x="24" y="120"/>
                  </a:cxn>
                  <a:cxn ang="0">
                    <a:pos x="29" y="115"/>
                  </a:cxn>
                  <a:cxn ang="0">
                    <a:pos x="38" y="115"/>
                  </a:cxn>
                  <a:cxn ang="0">
                    <a:pos x="46" y="107"/>
                  </a:cxn>
                  <a:cxn ang="0">
                    <a:pos x="46" y="100"/>
                  </a:cxn>
                  <a:cxn ang="0">
                    <a:pos x="53" y="100"/>
                  </a:cxn>
                  <a:cxn ang="0">
                    <a:pos x="61" y="92"/>
                  </a:cxn>
                  <a:cxn ang="0">
                    <a:pos x="61" y="83"/>
                  </a:cxn>
                  <a:cxn ang="0">
                    <a:pos x="70" y="74"/>
                  </a:cxn>
                  <a:cxn ang="0">
                    <a:pos x="84" y="77"/>
                  </a:cxn>
                  <a:cxn ang="0">
                    <a:pos x="122" y="38"/>
                  </a:cxn>
                  <a:cxn ang="0">
                    <a:pos x="84" y="0"/>
                  </a:cxn>
                  <a:cxn ang="0">
                    <a:pos x="84" y="69"/>
                  </a:cxn>
                  <a:cxn ang="0">
                    <a:pos x="69" y="65"/>
                  </a:cxn>
                  <a:cxn ang="0">
                    <a:pos x="67" y="66"/>
                  </a:cxn>
                  <a:cxn ang="0">
                    <a:pos x="63" y="70"/>
                  </a:cxn>
                  <a:cxn ang="0">
                    <a:pos x="56" y="77"/>
                  </a:cxn>
                  <a:cxn ang="0">
                    <a:pos x="53" y="83"/>
                  </a:cxn>
                  <a:cxn ang="0">
                    <a:pos x="53" y="92"/>
                  </a:cxn>
                  <a:cxn ang="0">
                    <a:pos x="46" y="92"/>
                  </a:cxn>
                  <a:cxn ang="0">
                    <a:pos x="38" y="100"/>
                  </a:cxn>
                  <a:cxn ang="0">
                    <a:pos x="38" y="107"/>
                  </a:cxn>
                  <a:cxn ang="0">
                    <a:pos x="29" y="107"/>
                  </a:cxn>
                  <a:cxn ang="0">
                    <a:pos x="24" y="109"/>
                  </a:cxn>
                  <a:cxn ang="0">
                    <a:pos x="18" y="115"/>
                  </a:cxn>
                  <a:cxn ang="0">
                    <a:pos x="7" y="115"/>
                  </a:cxn>
                  <a:cxn ang="0">
                    <a:pos x="7" y="104"/>
                  </a:cxn>
                  <a:cxn ang="0">
                    <a:pos x="52" y="59"/>
                  </a:cxn>
                  <a:cxn ang="0">
                    <a:pos x="52" y="59"/>
                  </a:cxn>
                  <a:cxn ang="0">
                    <a:pos x="58" y="54"/>
                  </a:cxn>
                  <a:cxn ang="0">
                    <a:pos x="53" y="38"/>
                  </a:cxn>
                  <a:cxn ang="0">
                    <a:pos x="84" y="7"/>
                  </a:cxn>
                  <a:cxn ang="0">
                    <a:pos x="115" y="38"/>
                  </a:cxn>
                  <a:cxn ang="0">
                    <a:pos x="84" y="69"/>
                  </a:cxn>
                  <a:cxn ang="0">
                    <a:pos x="84" y="69"/>
                  </a:cxn>
                  <a:cxn ang="0">
                    <a:pos x="84" y="69"/>
                  </a:cxn>
                </a:cxnLst>
                <a:rect l="0" t="0" r="r" b="b"/>
                <a:pathLst>
                  <a:path w="122" h="123">
                    <a:moveTo>
                      <a:pt x="84" y="0"/>
                    </a:moveTo>
                    <a:cubicBezTo>
                      <a:pt x="63" y="0"/>
                      <a:pt x="46" y="17"/>
                      <a:pt x="46" y="38"/>
                    </a:cubicBezTo>
                    <a:cubicBezTo>
                      <a:pt x="46" y="43"/>
                      <a:pt x="47" y="48"/>
                      <a:pt x="48" y="52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1" y="100"/>
                      <a:pt x="0" y="101"/>
                      <a:pt x="0" y="103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9"/>
                      <a:pt x="3" y="123"/>
                      <a:pt x="7" y="123"/>
                    </a:cubicBezTo>
                    <a:cubicBezTo>
                      <a:pt x="19" y="123"/>
                      <a:pt x="19" y="123"/>
                      <a:pt x="19" y="123"/>
                    </a:cubicBezTo>
                    <a:cubicBezTo>
                      <a:pt x="21" y="123"/>
                      <a:pt x="22" y="122"/>
                      <a:pt x="24" y="120"/>
                    </a:cubicBezTo>
                    <a:cubicBezTo>
                      <a:pt x="29" y="115"/>
                      <a:pt x="29" y="115"/>
                      <a:pt x="29" y="115"/>
                    </a:cubicBezTo>
                    <a:cubicBezTo>
                      <a:pt x="38" y="115"/>
                      <a:pt x="38" y="115"/>
                      <a:pt x="38" y="115"/>
                    </a:cubicBezTo>
                    <a:cubicBezTo>
                      <a:pt x="42" y="115"/>
                      <a:pt x="46" y="111"/>
                      <a:pt x="46" y="107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8" y="100"/>
                      <a:pt x="61" y="96"/>
                      <a:pt x="61" y="92"/>
                    </a:cubicBezTo>
                    <a:cubicBezTo>
                      <a:pt x="61" y="83"/>
                      <a:pt x="61" y="83"/>
                      <a:pt x="61" y="83"/>
                    </a:cubicBezTo>
                    <a:cubicBezTo>
                      <a:pt x="70" y="74"/>
                      <a:pt x="70" y="74"/>
                      <a:pt x="70" y="74"/>
                    </a:cubicBezTo>
                    <a:cubicBezTo>
                      <a:pt x="74" y="76"/>
                      <a:pt x="79" y="77"/>
                      <a:pt x="84" y="77"/>
                    </a:cubicBezTo>
                    <a:cubicBezTo>
                      <a:pt x="105" y="77"/>
                      <a:pt x="122" y="59"/>
                      <a:pt x="122" y="38"/>
                    </a:cubicBezTo>
                    <a:cubicBezTo>
                      <a:pt x="122" y="17"/>
                      <a:pt x="105" y="0"/>
                      <a:pt x="84" y="0"/>
                    </a:cubicBezTo>
                    <a:close/>
                    <a:moveTo>
                      <a:pt x="84" y="69"/>
                    </a:moveTo>
                    <a:cubicBezTo>
                      <a:pt x="78" y="69"/>
                      <a:pt x="73" y="67"/>
                      <a:pt x="69" y="65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3" y="70"/>
                      <a:pt x="63" y="70"/>
                      <a:pt x="63" y="70"/>
                    </a:cubicBezTo>
                    <a:cubicBezTo>
                      <a:pt x="56" y="77"/>
                      <a:pt x="56" y="77"/>
                      <a:pt x="56" y="77"/>
                    </a:cubicBezTo>
                    <a:cubicBezTo>
                      <a:pt x="54" y="79"/>
                      <a:pt x="53" y="81"/>
                      <a:pt x="53" y="83"/>
                    </a:cubicBezTo>
                    <a:cubicBezTo>
                      <a:pt x="53" y="92"/>
                      <a:pt x="53" y="92"/>
                      <a:pt x="53" y="92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1" y="92"/>
                      <a:pt x="38" y="95"/>
                      <a:pt x="38" y="100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29" y="107"/>
                      <a:pt x="29" y="107"/>
                      <a:pt x="29" y="107"/>
                    </a:cubicBezTo>
                    <a:cubicBezTo>
                      <a:pt x="27" y="107"/>
                      <a:pt x="25" y="108"/>
                      <a:pt x="24" y="109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7" y="115"/>
                      <a:pt x="7" y="115"/>
                      <a:pt x="7" y="115"/>
                    </a:cubicBezTo>
                    <a:cubicBezTo>
                      <a:pt x="7" y="104"/>
                      <a:pt x="7" y="104"/>
                      <a:pt x="7" y="104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8" y="54"/>
                      <a:pt x="58" y="54"/>
                      <a:pt x="58" y="54"/>
                    </a:cubicBezTo>
                    <a:cubicBezTo>
                      <a:pt x="55" y="49"/>
                      <a:pt x="53" y="44"/>
                      <a:pt x="53" y="38"/>
                    </a:cubicBezTo>
                    <a:cubicBezTo>
                      <a:pt x="53" y="21"/>
                      <a:pt x="67" y="7"/>
                      <a:pt x="84" y="7"/>
                    </a:cubicBezTo>
                    <a:cubicBezTo>
                      <a:pt x="101" y="7"/>
                      <a:pt x="115" y="21"/>
                      <a:pt x="115" y="38"/>
                    </a:cubicBezTo>
                    <a:cubicBezTo>
                      <a:pt x="115" y="55"/>
                      <a:pt x="101" y="69"/>
                      <a:pt x="84" y="69"/>
                    </a:cubicBezTo>
                    <a:close/>
                    <a:moveTo>
                      <a:pt x="84" y="69"/>
                    </a:moveTo>
                    <a:cubicBezTo>
                      <a:pt x="84" y="69"/>
                      <a:pt x="84" y="69"/>
                      <a:pt x="84" y="6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2" name="Freeform: Shape 139"/>
              <p:cNvSpPr>
                <a:spLocks/>
              </p:cNvSpPr>
              <p:nvPr/>
            </p:nvSpPr>
            <p:spPr bwMode="auto">
              <a:xfrm>
                <a:off x="3259138" y="1952626"/>
                <a:ext cx="90488" cy="92075"/>
              </a:xfrm>
              <a:custGeom>
                <a:avLst/>
                <a:gdLst/>
                <a:ahLst/>
                <a:cxnLst>
                  <a:cxn ang="0">
                    <a:pos x="30" y="16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1" y="11"/>
                  </a:cxn>
                  <a:cxn ang="0">
                    <a:pos x="0" y="12"/>
                  </a:cxn>
                  <a:cxn ang="0">
                    <a:pos x="1" y="15"/>
                  </a:cxn>
                  <a:cxn ang="0">
                    <a:pos x="17" y="30"/>
                  </a:cxn>
                  <a:cxn ang="0">
                    <a:pos x="20" y="31"/>
                  </a:cxn>
                  <a:cxn ang="0">
                    <a:pos x="31" y="20"/>
                  </a:cxn>
                  <a:cxn ang="0">
                    <a:pos x="31" y="19"/>
                  </a:cxn>
                  <a:cxn ang="0">
                    <a:pos x="30" y="16"/>
                  </a:cxn>
                  <a:cxn ang="0">
                    <a:pos x="19" y="27"/>
                  </a:cxn>
                  <a:cxn ang="0">
                    <a:pos x="4" y="13"/>
                  </a:cxn>
                  <a:cxn ang="0">
                    <a:pos x="13" y="4"/>
                  </a:cxn>
                  <a:cxn ang="0">
                    <a:pos x="27" y="19"/>
                  </a:cxn>
                  <a:cxn ang="0">
                    <a:pos x="19" y="27"/>
                  </a:cxn>
                  <a:cxn ang="0">
                    <a:pos x="19" y="27"/>
                  </a:cxn>
                  <a:cxn ang="0">
                    <a:pos x="19" y="27"/>
                  </a:cxn>
                </a:cxnLst>
                <a:rect l="0" t="0" r="r" b="b"/>
                <a:pathLst>
                  <a:path w="31" h="31">
                    <a:moveTo>
                      <a:pt x="30" y="16"/>
                    </a:moveTo>
                    <a:cubicBezTo>
                      <a:pt x="26" y="10"/>
                      <a:pt x="21" y="5"/>
                      <a:pt x="15" y="1"/>
                    </a:cubicBezTo>
                    <a:cubicBezTo>
                      <a:pt x="14" y="0"/>
                      <a:pt x="13" y="0"/>
                      <a:pt x="11" y="0"/>
                    </a:cubicBezTo>
                    <a:cubicBezTo>
                      <a:pt x="6" y="2"/>
                      <a:pt x="2" y="6"/>
                      <a:pt x="1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4"/>
                      <a:pt x="1" y="15"/>
                    </a:cubicBezTo>
                    <a:cubicBezTo>
                      <a:pt x="5" y="21"/>
                      <a:pt x="11" y="26"/>
                      <a:pt x="17" y="30"/>
                    </a:cubicBezTo>
                    <a:cubicBezTo>
                      <a:pt x="18" y="31"/>
                      <a:pt x="19" y="31"/>
                      <a:pt x="20" y="31"/>
                    </a:cubicBezTo>
                    <a:cubicBezTo>
                      <a:pt x="25" y="29"/>
                      <a:pt x="29" y="25"/>
                      <a:pt x="31" y="20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18"/>
                      <a:pt x="31" y="17"/>
                      <a:pt x="30" y="16"/>
                    </a:cubicBezTo>
                    <a:close/>
                    <a:moveTo>
                      <a:pt x="19" y="27"/>
                    </a:moveTo>
                    <a:cubicBezTo>
                      <a:pt x="13" y="23"/>
                      <a:pt x="8" y="18"/>
                      <a:pt x="4" y="13"/>
                    </a:cubicBezTo>
                    <a:cubicBezTo>
                      <a:pt x="6" y="8"/>
                      <a:pt x="8" y="6"/>
                      <a:pt x="13" y="4"/>
                    </a:cubicBezTo>
                    <a:cubicBezTo>
                      <a:pt x="18" y="8"/>
                      <a:pt x="23" y="13"/>
                      <a:pt x="27" y="19"/>
                    </a:cubicBezTo>
                    <a:cubicBezTo>
                      <a:pt x="26" y="23"/>
                      <a:pt x="23" y="26"/>
                      <a:pt x="19" y="27"/>
                    </a:cubicBezTo>
                    <a:close/>
                    <a:moveTo>
                      <a:pt x="19" y="27"/>
                    </a:moveTo>
                    <a:cubicBezTo>
                      <a:pt x="19" y="27"/>
                      <a:pt x="19" y="27"/>
                      <a:pt x="19" y="2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67" name="Group 140"/>
            <p:cNvGrpSpPr/>
            <p:nvPr/>
          </p:nvGrpSpPr>
          <p:grpSpPr>
            <a:xfrm>
              <a:off x="4807799" y="2158445"/>
              <a:ext cx="133018" cy="193558"/>
              <a:chOff x="4075113" y="1909763"/>
              <a:chExt cx="247650" cy="360363"/>
            </a:xfrm>
            <a:solidFill>
              <a:schemeClr val="bg1"/>
            </a:solidFill>
          </p:grpSpPr>
          <p:sp>
            <p:nvSpPr>
              <p:cNvPr id="89" name="Freeform: Shape 141"/>
              <p:cNvSpPr>
                <a:spLocks/>
              </p:cNvSpPr>
              <p:nvPr/>
            </p:nvSpPr>
            <p:spPr bwMode="auto">
              <a:xfrm>
                <a:off x="4075113" y="1909763"/>
                <a:ext cx="247650" cy="360363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42"/>
                  </a:cxn>
                  <a:cxn ang="0">
                    <a:pos x="19" y="88"/>
                  </a:cxn>
                  <a:cxn ang="0">
                    <a:pos x="42" y="123"/>
                  </a:cxn>
                  <a:cxn ang="0">
                    <a:pos x="65" y="88"/>
                  </a:cxn>
                  <a:cxn ang="0">
                    <a:pos x="85" y="42"/>
                  </a:cxn>
                  <a:cxn ang="0">
                    <a:pos x="42" y="0"/>
                  </a:cxn>
                  <a:cxn ang="0">
                    <a:pos x="52" y="104"/>
                  </a:cxn>
                  <a:cxn ang="0">
                    <a:pos x="33" y="106"/>
                  </a:cxn>
                  <a:cxn ang="0">
                    <a:pos x="31" y="99"/>
                  </a:cxn>
                  <a:cxn ang="0">
                    <a:pos x="31" y="99"/>
                  </a:cxn>
                  <a:cxn ang="0">
                    <a:pos x="55" y="96"/>
                  </a:cxn>
                  <a:cxn ang="0">
                    <a:pos x="54" y="99"/>
                  </a:cxn>
                  <a:cxn ang="0">
                    <a:pos x="52" y="104"/>
                  </a:cxn>
                  <a:cxn ang="0">
                    <a:pos x="30" y="95"/>
                  </a:cxn>
                  <a:cxn ang="0">
                    <a:pos x="27" y="88"/>
                  </a:cxn>
                  <a:cxn ang="0">
                    <a:pos x="57" y="88"/>
                  </a:cxn>
                  <a:cxn ang="0">
                    <a:pos x="56" y="92"/>
                  </a:cxn>
                  <a:cxn ang="0">
                    <a:pos x="30" y="95"/>
                  </a:cxn>
                  <a:cxn ang="0">
                    <a:pos x="42" y="115"/>
                  </a:cxn>
                  <a:cxn ang="0">
                    <a:pos x="35" y="110"/>
                  </a:cxn>
                  <a:cxn ang="0">
                    <a:pos x="51" y="108"/>
                  </a:cxn>
                  <a:cxn ang="0">
                    <a:pos x="42" y="115"/>
                  </a:cxn>
                  <a:cxn ang="0">
                    <a:pos x="60" y="80"/>
                  </a:cxn>
                  <a:cxn ang="0">
                    <a:pos x="24" y="80"/>
                  </a:cxn>
                  <a:cxn ang="0">
                    <a:pos x="18" y="68"/>
                  </a:cxn>
                  <a:cxn ang="0">
                    <a:pos x="8" y="42"/>
                  </a:cxn>
                  <a:cxn ang="0">
                    <a:pos x="42" y="8"/>
                  </a:cxn>
                  <a:cxn ang="0">
                    <a:pos x="77" y="42"/>
                  </a:cxn>
                  <a:cxn ang="0">
                    <a:pos x="67" y="68"/>
                  </a:cxn>
                  <a:cxn ang="0">
                    <a:pos x="60" y="80"/>
                  </a:cxn>
                  <a:cxn ang="0">
                    <a:pos x="60" y="80"/>
                  </a:cxn>
                  <a:cxn ang="0">
                    <a:pos x="60" y="80"/>
                  </a:cxn>
                </a:cxnLst>
                <a:rect l="0" t="0" r="r" b="b"/>
                <a:pathLst>
                  <a:path w="85" h="123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57"/>
                      <a:pt x="14" y="74"/>
                      <a:pt x="19" y="88"/>
                    </a:cubicBezTo>
                    <a:cubicBezTo>
                      <a:pt x="27" y="110"/>
                      <a:pt x="26" y="123"/>
                      <a:pt x="42" y="123"/>
                    </a:cubicBezTo>
                    <a:cubicBezTo>
                      <a:pt x="59" y="123"/>
                      <a:pt x="58" y="110"/>
                      <a:pt x="65" y="88"/>
                    </a:cubicBezTo>
                    <a:cubicBezTo>
                      <a:pt x="70" y="74"/>
                      <a:pt x="85" y="57"/>
                      <a:pt x="85" y="42"/>
                    </a:cubicBezTo>
                    <a:cubicBezTo>
                      <a:pt x="85" y="19"/>
                      <a:pt x="66" y="0"/>
                      <a:pt x="42" y="0"/>
                    </a:cubicBezTo>
                    <a:close/>
                    <a:moveTo>
                      <a:pt x="52" y="104"/>
                    </a:moveTo>
                    <a:cubicBezTo>
                      <a:pt x="33" y="106"/>
                      <a:pt x="33" y="106"/>
                      <a:pt x="33" y="106"/>
                    </a:cubicBezTo>
                    <a:cubicBezTo>
                      <a:pt x="33" y="104"/>
                      <a:pt x="32" y="102"/>
                      <a:pt x="31" y="99"/>
                    </a:cubicBezTo>
                    <a:cubicBezTo>
                      <a:pt x="31" y="99"/>
                      <a:pt x="31" y="99"/>
                      <a:pt x="31" y="99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4" y="97"/>
                      <a:pt x="54" y="98"/>
                      <a:pt x="54" y="99"/>
                    </a:cubicBezTo>
                    <a:cubicBezTo>
                      <a:pt x="53" y="101"/>
                      <a:pt x="53" y="103"/>
                      <a:pt x="52" y="104"/>
                    </a:cubicBezTo>
                    <a:close/>
                    <a:moveTo>
                      <a:pt x="30" y="95"/>
                    </a:moveTo>
                    <a:cubicBezTo>
                      <a:pt x="29" y="93"/>
                      <a:pt x="28" y="91"/>
                      <a:pt x="27" y="88"/>
                    </a:cubicBezTo>
                    <a:cubicBezTo>
                      <a:pt x="57" y="88"/>
                      <a:pt x="57" y="88"/>
                      <a:pt x="57" y="88"/>
                    </a:cubicBezTo>
                    <a:cubicBezTo>
                      <a:pt x="57" y="89"/>
                      <a:pt x="56" y="91"/>
                      <a:pt x="56" y="92"/>
                    </a:cubicBezTo>
                    <a:lnTo>
                      <a:pt x="30" y="95"/>
                    </a:lnTo>
                    <a:close/>
                    <a:moveTo>
                      <a:pt x="42" y="115"/>
                    </a:moveTo>
                    <a:cubicBezTo>
                      <a:pt x="38" y="115"/>
                      <a:pt x="37" y="114"/>
                      <a:pt x="35" y="110"/>
                    </a:cubicBezTo>
                    <a:cubicBezTo>
                      <a:pt x="51" y="108"/>
                      <a:pt x="51" y="108"/>
                      <a:pt x="51" y="108"/>
                    </a:cubicBezTo>
                    <a:cubicBezTo>
                      <a:pt x="49" y="114"/>
                      <a:pt x="47" y="115"/>
                      <a:pt x="42" y="115"/>
                    </a:cubicBezTo>
                    <a:close/>
                    <a:moveTo>
                      <a:pt x="60" y="8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76"/>
                      <a:pt x="20" y="72"/>
                      <a:pt x="18" y="68"/>
                    </a:cubicBezTo>
                    <a:cubicBezTo>
                      <a:pt x="13" y="59"/>
                      <a:pt x="8" y="50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7" y="23"/>
                      <a:pt x="77" y="42"/>
                    </a:cubicBezTo>
                    <a:cubicBezTo>
                      <a:pt x="77" y="50"/>
                      <a:pt x="72" y="59"/>
                      <a:pt x="67" y="68"/>
                    </a:cubicBezTo>
                    <a:cubicBezTo>
                      <a:pt x="64" y="72"/>
                      <a:pt x="62" y="76"/>
                      <a:pt x="60" y="80"/>
                    </a:cubicBezTo>
                    <a:close/>
                    <a:moveTo>
                      <a:pt x="60" y="80"/>
                    </a:moveTo>
                    <a:cubicBezTo>
                      <a:pt x="60" y="80"/>
                      <a:pt x="60" y="80"/>
                      <a:pt x="60" y="8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90" name="Freeform: Shape 142"/>
              <p:cNvSpPr>
                <a:spLocks/>
              </p:cNvSpPr>
              <p:nvPr/>
            </p:nvSpPr>
            <p:spPr bwMode="auto">
              <a:xfrm>
                <a:off x="4130675" y="1965326"/>
                <a:ext cx="73025" cy="730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0" y="23"/>
                  </a:cxn>
                  <a:cxn ang="0">
                    <a:pos x="2" y="25"/>
                  </a:cxn>
                  <a:cxn ang="0">
                    <a:pos x="4" y="23"/>
                  </a:cxn>
                  <a:cxn ang="0">
                    <a:pos x="23" y="4"/>
                  </a:cxn>
                  <a:cxn ang="0">
                    <a:pos x="25" y="2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25" h="25">
                    <a:moveTo>
                      <a:pt x="23" y="0"/>
                    </a:moveTo>
                    <a:cubicBezTo>
                      <a:pt x="11" y="0"/>
                      <a:pt x="0" y="10"/>
                      <a:pt x="0" y="23"/>
                    </a:cubicBezTo>
                    <a:cubicBezTo>
                      <a:pt x="0" y="24"/>
                      <a:pt x="1" y="25"/>
                      <a:pt x="2" y="25"/>
                    </a:cubicBezTo>
                    <a:cubicBezTo>
                      <a:pt x="3" y="25"/>
                      <a:pt x="4" y="24"/>
                      <a:pt x="4" y="23"/>
                    </a:cubicBezTo>
                    <a:cubicBezTo>
                      <a:pt x="4" y="12"/>
                      <a:pt x="13" y="4"/>
                      <a:pt x="23" y="4"/>
                    </a:cubicBezTo>
                    <a:cubicBezTo>
                      <a:pt x="24" y="4"/>
                      <a:pt x="25" y="3"/>
                      <a:pt x="25" y="2"/>
                    </a:cubicBezTo>
                    <a:cubicBezTo>
                      <a:pt x="25" y="1"/>
                      <a:pt x="24" y="0"/>
                      <a:pt x="23" y="0"/>
                    </a:cubicBezTo>
                    <a:close/>
                    <a:moveTo>
                      <a:pt x="23" y="0"/>
                    </a:move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68" name="Freeform: Shape 143"/>
            <p:cNvSpPr>
              <a:spLocks/>
            </p:cNvSpPr>
            <p:nvPr/>
          </p:nvSpPr>
          <p:spPr bwMode="auto">
            <a:xfrm>
              <a:off x="4931909" y="1879162"/>
              <a:ext cx="194412" cy="167980"/>
            </a:xfrm>
            <a:custGeom>
              <a:avLst/>
              <a:gdLst/>
              <a:ahLst/>
              <a:cxnLst>
                <a:cxn ang="0">
                  <a:pos x="120" y="17"/>
                </a:cxn>
                <a:cxn ang="0">
                  <a:pos x="101" y="2"/>
                </a:cxn>
                <a:cxn ang="0">
                  <a:pos x="97" y="0"/>
                </a:cxn>
                <a:cxn ang="0">
                  <a:pos x="27" y="0"/>
                </a:cxn>
                <a:cxn ang="0">
                  <a:pos x="23" y="2"/>
                </a:cxn>
                <a:cxn ang="0">
                  <a:pos x="4" y="17"/>
                </a:cxn>
                <a:cxn ang="0">
                  <a:pos x="1" y="26"/>
                </a:cxn>
                <a:cxn ang="0">
                  <a:pos x="9" y="49"/>
                </a:cxn>
                <a:cxn ang="0">
                  <a:pos x="13" y="53"/>
                </a:cxn>
                <a:cxn ang="0">
                  <a:pos x="16" y="54"/>
                </a:cxn>
                <a:cxn ang="0">
                  <a:pos x="20" y="53"/>
                </a:cxn>
                <a:cxn ang="0">
                  <a:pos x="20" y="100"/>
                </a:cxn>
                <a:cxn ang="0">
                  <a:pos x="27" y="107"/>
                </a:cxn>
                <a:cxn ang="0">
                  <a:pos x="97" y="107"/>
                </a:cxn>
                <a:cxn ang="0">
                  <a:pos x="104" y="100"/>
                </a:cxn>
                <a:cxn ang="0">
                  <a:pos x="104" y="53"/>
                </a:cxn>
                <a:cxn ang="0">
                  <a:pos x="108" y="54"/>
                </a:cxn>
                <a:cxn ang="0">
                  <a:pos x="111" y="53"/>
                </a:cxn>
                <a:cxn ang="0">
                  <a:pos x="115" y="49"/>
                </a:cxn>
                <a:cxn ang="0">
                  <a:pos x="123" y="26"/>
                </a:cxn>
                <a:cxn ang="0">
                  <a:pos x="120" y="17"/>
                </a:cxn>
                <a:cxn ang="0">
                  <a:pos x="76" y="8"/>
                </a:cxn>
                <a:cxn ang="0">
                  <a:pos x="62" y="15"/>
                </a:cxn>
                <a:cxn ang="0">
                  <a:pos x="48" y="8"/>
                </a:cxn>
                <a:cxn ang="0">
                  <a:pos x="76" y="8"/>
                </a:cxn>
                <a:cxn ang="0">
                  <a:pos x="108" y="46"/>
                </a:cxn>
                <a:cxn ang="0">
                  <a:pos x="97" y="38"/>
                </a:cxn>
                <a:cxn ang="0">
                  <a:pos x="97" y="100"/>
                </a:cxn>
                <a:cxn ang="0">
                  <a:pos x="27" y="100"/>
                </a:cxn>
                <a:cxn ang="0">
                  <a:pos x="27" y="38"/>
                </a:cxn>
                <a:cxn ang="0">
                  <a:pos x="16" y="46"/>
                </a:cxn>
                <a:cxn ang="0">
                  <a:pos x="8" y="23"/>
                </a:cxn>
                <a:cxn ang="0">
                  <a:pos x="27" y="8"/>
                </a:cxn>
                <a:cxn ang="0">
                  <a:pos x="44" y="8"/>
                </a:cxn>
                <a:cxn ang="0">
                  <a:pos x="62" y="19"/>
                </a:cxn>
                <a:cxn ang="0">
                  <a:pos x="80" y="8"/>
                </a:cxn>
                <a:cxn ang="0">
                  <a:pos x="97" y="8"/>
                </a:cxn>
                <a:cxn ang="0">
                  <a:pos x="116" y="23"/>
                </a:cxn>
                <a:cxn ang="0">
                  <a:pos x="108" y="46"/>
                </a:cxn>
                <a:cxn ang="0">
                  <a:pos x="108" y="46"/>
                </a:cxn>
                <a:cxn ang="0">
                  <a:pos x="108" y="46"/>
                </a:cxn>
              </a:cxnLst>
              <a:rect l="0" t="0" r="r" b="b"/>
              <a:pathLst>
                <a:path w="124" h="107">
                  <a:moveTo>
                    <a:pt x="120" y="17"/>
                  </a:moveTo>
                  <a:cubicBezTo>
                    <a:pt x="101" y="2"/>
                    <a:pt x="101" y="2"/>
                    <a:pt x="101" y="2"/>
                  </a:cubicBezTo>
                  <a:cubicBezTo>
                    <a:pt x="100" y="1"/>
                    <a:pt x="98" y="0"/>
                    <a:pt x="9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4" y="1"/>
                    <a:pt x="23" y="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" y="19"/>
                    <a:pt x="0" y="22"/>
                    <a:pt x="1" y="26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51"/>
                    <a:pt x="11" y="53"/>
                    <a:pt x="13" y="53"/>
                  </a:cubicBezTo>
                  <a:cubicBezTo>
                    <a:pt x="14" y="54"/>
                    <a:pt x="15" y="54"/>
                    <a:pt x="16" y="54"/>
                  </a:cubicBezTo>
                  <a:cubicBezTo>
                    <a:pt x="17" y="54"/>
                    <a:pt x="19" y="53"/>
                    <a:pt x="20" y="53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0" y="104"/>
                    <a:pt x="23" y="107"/>
                    <a:pt x="27" y="107"/>
                  </a:cubicBezTo>
                  <a:cubicBezTo>
                    <a:pt x="97" y="107"/>
                    <a:pt x="97" y="107"/>
                    <a:pt x="97" y="107"/>
                  </a:cubicBezTo>
                  <a:cubicBezTo>
                    <a:pt x="101" y="107"/>
                    <a:pt x="104" y="104"/>
                    <a:pt x="104" y="100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5" y="53"/>
                    <a:pt x="107" y="54"/>
                    <a:pt x="108" y="54"/>
                  </a:cubicBezTo>
                  <a:cubicBezTo>
                    <a:pt x="109" y="54"/>
                    <a:pt x="110" y="54"/>
                    <a:pt x="111" y="53"/>
                  </a:cubicBezTo>
                  <a:cubicBezTo>
                    <a:pt x="113" y="53"/>
                    <a:pt x="115" y="51"/>
                    <a:pt x="115" y="49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4" y="22"/>
                    <a:pt x="123" y="19"/>
                    <a:pt x="120" y="17"/>
                  </a:cubicBezTo>
                  <a:close/>
                  <a:moveTo>
                    <a:pt x="76" y="8"/>
                  </a:moveTo>
                  <a:cubicBezTo>
                    <a:pt x="74" y="12"/>
                    <a:pt x="69" y="15"/>
                    <a:pt x="62" y="15"/>
                  </a:cubicBezTo>
                  <a:cubicBezTo>
                    <a:pt x="55" y="15"/>
                    <a:pt x="50" y="12"/>
                    <a:pt x="48" y="8"/>
                  </a:cubicBezTo>
                  <a:lnTo>
                    <a:pt x="76" y="8"/>
                  </a:lnTo>
                  <a:close/>
                  <a:moveTo>
                    <a:pt x="108" y="46"/>
                  </a:moveTo>
                  <a:cubicBezTo>
                    <a:pt x="97" y="38"/>
                    <a:pt x="97" y="38"/>
                    <a:pt x="97" y="38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14"/>
                    <a:pt x="53" y="19"/>
                    <a:pt x="62" y="19"/>
                  </a:cubicBezTo>
                  <a:cubicBezTo>
                    <a:pt x="71" y="19"/>
                    <a:pt x="78" y="14"/>
                    <a:pt x="80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16" y="23"/>
                    <a:pt x="116" y="23"/>
                    <a:pt x="116" y="23"/>
                  </a:cubicBezTo>
                  <a:lnTo>
                    <a:pt x="108" y="46"/>
                  </a:lnTo>
                  <a:close/>
                  <a:moveTo>
                    <a:pt x="108" y="46"/>
                  </a:moveTo>
                  <a:cubicBezTo>
                    <a:pt x="108" y="46"/>
                    <a:pt x="108" y="46"/>
                    <a:pt x="108" y="4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69" name="Group 144"/>
            <p:cNvGrpSpPr/>
            <p:nvPr/>
          </p:nvGrpSpPr>
          <p:grpSpPr>
            <a:xfrm>
              <a:off x="5519178" y="1868867"/>
              <a:ext cx="218288" cy="219140"/>
              <a:chOff x="5530850" y="1882776"/>
              <a:chExt cx="406400" cy="407988"/>
            </a:xfrm>
            <a:solidFill>
              <a:schemeClr val="bg1"/>
            </a:solidFill>
          </p:grpSpPr>
          <p:sp>
            <p:nvSpPr>
              <p:cNvPr id="80" name="Freeform: Shape 145"/>
              <p:cNvSpPr>
                <a:spLocks/>
              </p:cNvSpPr>
              <p:nvPr/>
            </p:nvSpPr>
            <p:spPr bwMode="auto">
              <a:xfrm>
                <a:off x="5530850" y="1882776"/>
                <a:ext cx="406400" cy="407988"/>
              </a:xfrm>
              <a:custGeom>
                <a:avLst/>
                <a:gdLst/>
                <a:ahLst/>
                <a:cxnLst>
                  <a:cxn ang="0">
                    <a:pos x="93" y="12"/>
                  </a:cxn>
                  <a:cxn ang="0">
                    <a:pos x="13" y="46"/>
                  </a:cxn>
                  <a:cxn ang="0">
                    <a:pos x="47" y="126"/>
                  </a:cxn>
                  <a:cxn ang="0">
                    <a:pos x="127" y="92"/>
                  </a:cxn>
                  <a:cxn ang="0">
                    <a:pos x="93" y="12"/>
                  </a:cxn>
                  <a:cxn ang="0">
                    <a:pos x="50" y="119"/>
                  </a:cxn>
                  <a:cxn ang="0">
                    <a:pos x="20" y="49"/>
                  </a:cxn>
                  <a:cxn ang="0">
                    <a:pos x="90" y="19"/>
                  </a:cxn>
                  <a:cxn ang="0">
                    <a:pos x="120" y="89"/>
                  </a:cxn>
                  <a:cxn ang="0">
                    <a:pos x="50" y="119"/>
                  </a:cxn>
                  <a:cxn ang="0">
                    <a:pos x="50" y="119"/>
                  </a:cxn>
                  <a:cxn ang="0">
                    <a:pos x="50" y="119"/>
                  </a:cxn>
                </a:cxnLst>
                <a:rect l="0" t="0" r="r" b="b"/>
                <a:pathLst>
                  <a:path w="139" h="139">
                    <a:moveTo>
                      <a:pt x="93" y="12"/>
                    </a:moveTo>
                    <a:cubicBezTo>
                      <a:pt x="61" y="0"/>
                      <a:pt x="25" y="15"/>
                      <a:pt x="13" y="46"/>
                    </a:cubicBezTo>
                    <a:cubicBezTo>
                      <a:pt x="0" y="78"/>
                      <a:pt x="16" y="114"/>
                      <a:pt x="47" y="126"/>
                    </a:cubicBezTo>
                    <a:cubicBezTo>
                      <a:pt x="78" y="139"/>
                      <a:pt x="114" y="124"/>
                      <a:pt x="127" y="92"/>
                    </a:cubicBezTo>
                    <a:cubicBezTo>
                      <a:pt x="139" y="61"/>
                      <a:pt x="124" y="25"/>
                      <a:pt x="93" y="12"/>
                    </a:cubicBezTo>
                    <a:close/>
                    <a:moveTo>
                      <a:pt x="50" y="119"/>
                    </a:moveTo>
                    <a:cubicBezTo>
                      <a:pt x="22" y="108"/>
                      <a:pt x="9" y="77"/>
                      <a:pt x="20" y="49"/>
                    </a:cubicBezTo>
                    <a:cubicBezTo>
                      <a:pt x="31" y="22"/>
                      <a:pt x="62" y="8"/>
                      <a:pt x="90" y="19"/>
                    </a:cubicBezTo>
                    <a:cubicBezTo>
                      <a:pt x="117" y="30"/>
                      <a:pt x="131" y="62"/>
                      <a:pt x="120" y="89"/>
                    </a:cubicBezTo>
                    <a:cubicBezTo>
                      <a:pt x="109" y="117"/>
                      <a:pt x="77" y="130"/>
                      <a:pt x="50" y="119"/>
                    </a:cubicBezTo>
                    <a:close/>
                    <a:moveTo>
                      <a:pt x="50" y="119"/>
                    </a:moveTo>
                    <a:cubicBezTo>
                      <a:pt x="50" y="119"/>
                      <a:pt x="50" y="119"/>
                      <a:pt x="50" y="11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1" name="Freeform: Shape 146"/>
              <p:cNvSpPr>
                <a:spLocks/>
              </p:cNvSpPr>
              <p:nvPr/>
            </p:nvSpPr>
            <p:spPr bwMode="auto">
              <a:xfrm>
                <a:off x="5710238" y="2062163"/>
                <a:ext cx="49213" cy="49213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2" y="5"/>
                  </a:cxn>
                  <a:cxn ang="0">
                    <a:pos x="6" y="15"/>
                  </a:cxn>
                  <a:cxn ang="0">
                    <a:pos x="16" y="11"/>
                  </a:cxn>
                  <a:cxn ang="0">
                    <a:pos x="12" y="1"/>
                  </a:cxn>
                  <a:cxn ang="0">
                    <a:pos x="7" y="12"/>
                  </a:cxn>
                  <a:cxn ang="0">
                    <a:pos x="5" y="7"/>
                  </a:cxn>
                  <a:cxn ang="0">
                    <a:pos x="10" y="5"/>
                  </a:cxn>
                  <a:cxn ang="0">
                    <a:pos x="12" y="10"/>
                  </a:cxn>
                  <a:cxn ang="0">
                    <a:pos x="7" y="12"/>
                  </a:cxn>
                  <a:cxn ang="0">
                    <a:pos x="7" y="12"/>
                  </a:cxn>
                  <a:cxn ang="0">
                    <a:pos x="7" y="12"/>
                  </a:cxn>
                </a:cxnLst>
                <a:rect l="0" t="0" r="r" b="b"/>
                <a:pathLst>
                  <a:path w="17" h="17">
                    <a:moveTo>
                      <a:pt x="12" y="1"/>
                    </a:moveTo>
                    <a:cubicBezTo>
                      <a:pt x="8" y="0"/>
                      <a:pt x="3" y="1"/>
                      <a:pt x="2" y="5"/>
                    </a:cubicBezTo>
                    <a:cubicBezTo>
                      <a:pt x="0" y="9"/>
                      <a:pt x="2" y="14"/>
                      <a:pt x="6" y="15"/>
                    </a:cubicBezTo>
                    <a:cubicBezTo>
                      <a:pt x="10" y="17"/>
                      <a:pt x="14" y="15"/>
                      <a:pt x="16" y="11"/>
                    </a:cubicBezTo>
                    <a:cubicBezTo>
                      <a:pt x="17" y="7"/>
                      <a:pt x="16" y="3"/>
                      <a:pt x="12" y="1"/>
                    </a:cubicBezTo>
                    <a:close/>
                    <a:moveTo>
                      <a:pt x="7" y="12"/>
                    </a:moveTo>
                    <a:cubicBezTo>
                      <a:pt x="5" y="11"/>
                      <a:pt x="4" y="9"/>
                      <a:pt x="5" y="7"/>
                    </a:cubicBezTo>
                    <a:cubicBezTo>
                      <a:pt x="6" y="5"/>
                      <a:pt x="8" y="4"/>
                      <a:pt x="10" y="5"/>
                    </a:cubicBezTo>
                    <a:cubicBezTo>
                      <a:pt x="12" y="5"/>
                      <a:pt x="13" y="8"/>
                      <a:pt x="12" y="10"/>
                    </a:cubicBezTo>
                    <a:cubicBezTo>
                      <a:pt x="12" y="12"/>
                      <a:pt x="9" y="13"/>
                      <a:pt x="7" y="12"/>
                    </a:cubicBezTo>
                    <a:close/>
                    <a:moveTo>
                      <a:pt x="7" y="12"/>
                    </a:moveTo>
                    <a:cubicBezTo>
                      <a:pt x="7" y="12"/>
                      <a:pt x="7" y="12"/>
                      <a:pt x="7" y="1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2" name="Freeform: Shape 147"/>
              <p:cNvSpPr>
                <a:spLocks/>
              </p:cNvSpPr>
              <p:nvPr/>
            </p:nvSpPr>
            <p:spPr bwMode="auto">
              <a:xfrm>
                <a:off x="5659438" y="2008188"/>
                <a:ext cx="152400" cy="152400"/>
              </a:xfrm>
              <a:custGeom>
                <a:avLst/>
                <a:gdLst/>
                <a:ahLst/>
                <a:cxnLst>
                  <a:cxn ang="0">
                    <a:pos x="34" y="5"/>
                  </a:cxn>
                  <a:cxn ang="0">
                    <a:pos x="4" y="18"/>
                  </a:cxn>
                  <a:cxn ang="0">
                    <a:pos x="17" y="48"/>
                  </a:cxn>
                  <a:cxn ang="0">
                    <a:pos x="47" y="35"/>
                  </a:cxn>
                  <a:cxn ang="0">
                    <a:pos x="34" y="5"/>
                  </a:cxn>
                  <a:cxn ang="0">
                    <a:pos x="20" y="41"/>
                  </a:cxn>
                  <a:cxn ang="0">
                    <a:pos x="12" y="21"/>
                  </a:cxn>
                  <a:cxn ang="0">
                    <a:pos x="31" y="12"/>
                  </a:cxn>
                  <a:cxn ang="0">
                    <a:pos x="40" y="32"/>
                  </a:cxn>
                  <a:cxn ang="0">
                    <a:pos x="20" y="41"/>
                  </a:cxn>
                  <a:cxn ang="0">
                    <a:pos x="20" y="41"/>
                  </a:cxn>
                  <a:cxn ang="0">
                    <a:pos x="20" y="41"/>
                  </a:cxn>
                </a:cxnLst>
                <a:rect l="0" t="0" r="r" b="b"/>
                <a:pathLst>
                  <a:path w="52" h="52">
                    <a:moveTo>
                      <a:pt x="34" y="5"/>
                    </a:moveTo>
                    <a:cubicBezTo>
                      <a:pt x="23" y="0"/>
                      <a:pt x="9" y="6"/>
                      <a:pt x="4" y="18"/>
                    </a:cubicBezTo>
                    <a:cubicBezTo>
                      <a:pt x="0" y="30"/>
                      <a:pt x="5" y="43"/>
                      <a:pt x="17" y="48"/>
                    </a:cubicBezTo>
                    <a:cubicBezTo>
                      <a:pt x="29" y="52"/>
                      <a:pt x="42" y="47"/>
                      <a:pt x="47" y="35"/>
                    </a:cubicBezTo>
                    <a:cubicBezTo>
                      <a:pt x="52" y="23"/>
                      <a:pt x="46" y="10"/>
                      <a:pt x="34" y="5"/>
                    </a:cubicBezTo>
                    <a:close/>
                    <a:moveTo>
                      <a:pt x="20" y="41"/>
                    </a:moveTo>
                    <a:cubicBezTo>
                      <a:pt x="12" y="37"/>
                      <a:pt x="8" y="28"/>
                      <a:pt x="12" y="21"/>
                    </a:cubicBezTo>
                    <a:cubicBezTo>
                      <a:pt x="15" y="13"/>
                      <a:pt x="24" y="9"/>
                      <a:pt x="31" y="12"/>
                    </a:cubicBezTo>
                    <a:cubicBezTo>
                      <a:pt x="39" y="15"/>
                      <a:pt x="43" y="24"/>
                      <a:pt x="40" y="32"/>
                    </a:cubicBezTo>
                    <a:cubicBezTo>
                      <a:pt x="37" y="40"/>
                      <a:pt x="28" y="44"/>
                      <a:pt x="20" y="41"/>
                    </a:cubicBezTo>
                    <a:close/>
                    <a:moveTo>
                      <a:pt x="20" y="41"/>
                    </a:moveTo>
                    <a:cubicBezTo>
                      <a:pt x="20" y="41"/>
                      <a:pt x="20" y="41"/>
                      <a:pt x="20" y="4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3" name="Freeform: Shape 148"/>
              <p:cNvSpPr>
                <a:spLocks/>
              </p:cNvSpPr>
              <p:nvPr/>
            </p:nvSpPr>
            <p:spPr bwMode="auto">
              <a:xfrm>
                <a:off x="5762625" y="2111376"/>
                <a:ext cx="58738" cy="58738"/>
              </a:xfrm>
              <a:custGeom>
                <a:avLst/>
                <a:gdLst/>
                <a:ahLst/>
                <a:cxnLst>
                  <a:cxn ang="0">
                    <a:pos x="19" y="3"/>
                  </a:cxn>
                  <a:cxn ang="0">
                    <a:pos x="18" y="0"/>
                  </a:cxn>
                  <a:cxn ang="0">
                    <a:pos x="16" y="1"/>
                  </a:cxn>
                  <a:cxn ang="0">
                    <a:pos x="1" y="16"/>
                  </a:cxn>
                  <a:cxn ang="0">
                    <a:pos x="0" y="18"/>
                  </a:cxn>
                  <a:cxn ang="0">
                    <a:pos x="3" y="19"/>
                  </a:cxn>
                  <a:cxn ang="0">
                    <a:pos x="3" y="19"/>
                  </a:cxn>
                  <a:cxn ang="0">
                    <a:pos x="19" y="3"/>
                  </a:cxn>
                  <a:cxn ang="0">
                    <a:pos x="19" y="3"/>
                  </a:cxn>
                  <a:cxn ang="0">
                    <a:pos x="19" y="3"/>
                  </a:cxn>
                </a:cxnLst>
                <a:rect l="0" t="0" r="r" b="b"/>
                <a:pathLst>
                  <a:path w="20" h="20">
                    <a:moveTo>
                      <a:pt x="19" y="3"/>
                    </a:moveTo>
                    <a:cubicBezTo>
                      <a:pt x="20" y="2"/>
                      <a:pt x="19" y="1"/>
                      <a:pt x="18" y="0"/>
                    </a:cubicBezTo>
                    <a:cubicBezTo>
                      <a:pt x="17" y="0"/>
                      <a:pt x="16" y="0"/>
                      <a:pt x="16" y="1"/>
                    </a:cubicBezTo>
                    <a:cubicBezTo>
                      <a:pt x="13" y="8"/>
                      <a:pt x="8" y="13"/>
                      <a:pt x="1" y="16"/>
                    </a:cubicBezTo>
                    <a:cubicBezTo>
                      <a:pt x="0" y="16"/>
                      <a:pt x="0" y="17"/>
                      <a:pt x="0" y="18"/>
                    </a:cubicBezTo>
                    <a:cubicBezTo>
                      <a:pt x="1" y="19"/>
                      <a:pt x="2" y="20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10" y="16"/>
                      <a:pt x="16" y="10"/>
                      <a:pt x="19" y="3"/>
                    </a:cubicBezTo>
                    <a:close/>
                    <a:moveTo>
                      <a:pt x="19" y="3"/>
                    </a:moveTo>
                    <a:cubicBezTo>
                      <a:pt x="19" y="3"/>
                      <a:pt x="19" y="3"/>
                      <a:pt x="19" y="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4" name="Freeform: Shape 149"/>
              <p:cNvSpPr>
                <a:spLocks/>
              </p:cNvSpPr>
              <p:nvPr/>
            </p:nvSpPr>
            <p:spPr bwMode="auto">
              <a:xfrm>
                <a:off x="5780088" y="2125663"/>
                <a:ext cx="82550" cy="85725"/>
              </a:xfrm>
              <a:custGeom>
                <a:avLst/>
                <a:gdLst/>
                <a:ahLst/>
                <a:cxnLst>
                  <a:cxn ang="0">
                    <a:pos x="26" y="1"/>
                  </a:cxn>
                  <a:cxn ang="0">
                    <a:pos x="24" y="2"/>
                  </a:cxn>
                  <a:cxn ang="0">
                    <a:pos x="1" y="25"/>
                  </a:cxn>
                  <a:cxn ang="0">
                    <a:pos x="0" y="28"/>
                  </a:cxn>
                  <a:cxn ang="0">
                    <a:pos x="3" y="29"/>
                  </a:cxn>
                  <a:cxn ang="0">
                    <a:pos x="3" y="28"/>
                  </a:cxn>
                  <a:cxn ang="0">
                    <a:pos x="28" y="3"/>
                  </a:cxn>
                  <a:cxn ang="0">
                    <a:pos x="26" y="1"/>
                  </a:cxn>
                  <a:cxn ang="0">
                    <a:pos x="26" y="1"/>
                  </a:cxn>
                  <a:cxn ang="0">
                    <a:pos x="26" y="1"/>
                  </a:cxn>
                </a:cxnLst>
                <a:rect l="0" t="0" r="r" b="b"/>
                <a:pathLst>
                  <a:path w="28" h="29">
                    <a:moveTo>
                      <a:pt x="26" y="1"/>
                    </a:moveTo>
                    <a:cubicBezTo>
                      <a:pt x="25" y="0"/>
                      <a:pt x="24" y="1"/>
                      <a:pt x="24" y="2"/>
                    </a:cubicBezTo>
                    <a:cubicBezTo>
                      <a:pt x="20" y="13"/>
                      <a:pt x="11" y="21"/>
                      <a:pt x="1" y="25"/>
                    </a:cubicBezTo>
                    <a:cubicBezTo>
                      <a:pt x="0" y="25"/>
                      <a:pt x="0" y="27"/>
                      <a:pt x="0" y="28"/>
                    </a:cubicBezTo>
                    <a:cubicBezTo>
                      <a:pt x="1" y="29"/>
                      <a:pt x="2" y="29"/>
                      <a:pt x="3" y="29"/>
                    </a:cubicBezTo>
                    <a:cubicBezTo>
                      <a:pt x="3" y="29"/>
                      <a:pt x="3" y="29"/>
                      <a:pt x="3" y="28"/>
                    </a:cubicBezTo>
                    <a:cubicBezTo>
                      <a:pt x="14" y="24"/>
                      <a:pt x="23" y="15"/>
                      <a:pt x="28" y="3"/>
                    </a:cubicBezTo>
                    <a:cubicBezTo>
                      <a:pt x="28" y="2"/>
                      <a:pt x="27" y="1"/>
                      <a:pt x="26" y="1"/>
                    </a:cubicBezTo>
                    <a:close/>
                    <a:moveTo>
                      <a:pt x="26" y="1"/>
                    </a:moveTo>
                    <a:cubicBezTo>
                      <a:pt x="26" y="1"/>
                      <a:pt x="26" y="1"/>
                      <a:pt x="26" y="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5" name="Freeform: Shape 150"/>
              <p:cNvSpPr>
                <a:spLocks/>
              </p:cNvSpPr>
              <p:nvPr/>
            </p:nvSpPr>
            <p:spPr bwMode="auto">
              <a:xfrm>
                <a:off x="5770563" y="2120901"/>
                <a:ext cx="71438" cy="698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0" y="1"/>
                  </a:cxn>
                  <a:cxn ang="0">
                    <a:pos x="1" y="20"/>
                  </a:cxn>
                  <a:cxn ang="0">
                    <a:pos x="1" y="20"/>
                  </a:cxn>
                  <a:cxn ang="0">
                    <a:pos x="0" y="23"/>
                  </a:cxn>
                  <a:cxn ang="0">
                    <a:pos x="3" y="24"/>
                  </a:cxn>
                  <a:cxn ang="0">
                    <a:pos x="3" y="23"/>
                  </a:cxn>
                  <a:cxn ang="0">
                    <a:pos x="23" y="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24" h="24">
                    <a:moveTo>
                      <a:pt x="22" y="0"/>
                    </a:moveTo>
                    <a:cubicBezTo>
                      <a:pt x="21" y="0"/>
                      <a:pt x="20" y="0"/>
                      <a:pt x="20" y="1"/>
                    </a:cubicBezTo>
                    <a:cubicBezTo>
                      <a:pt x="16" y="10"/>
                      <a:pt x="10" y="17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1" y="24"/>
                      <a:pt x="2" y="24"/>
                      <a:pt x="3" y="24"/>
                    </a:cubicBezTo>
                    <a:cubicBezTo>
                      <a:pt x="3" y="24"/>
                      <a:pt x="3" y="23"/>
                      <a:pt x="3" y="23"/>
                    </a:cubicBezTo>
                    <a:cubicBezTo>
                      <a:pt x="12" y="20"/>
                      <a:pt x="19" y="12"/>
                      <a:pt x="23" y="3"/>
                    </a:cubicBezTo>
                    <a:cubicBezTo>
                      <a:pt x="24" y="2"/>
                      <a:pt x="23" y="0"/>
                      <a:pt x="22" y="0"/>
                    </a:cubicBezTo>
                    <a:close/>
                    <a:moveTo>
                      <a:pt x="22" y="0"/>
                    </a:move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6" name="Freeform: Shape 151"/>
              <p:cNvSpPr>
                <a:spLocks/>
              </p:cNvSpPr>
              <p:nvPr/>
            </p:nvSpPr>
            <p:spPr bwMode="auto">
              <a:xfrm>
                <a:off x="5651500" y="2003426"/>
                <a:ext cx="58738" cy="58738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1" y="19"/>
                  </a:cxn>
                  <a:cxn ang="0">
                    <a:pos x="4" y="18"/>
                  </a:cxn>
                  <a:cxn ang="0">
                    <a:pos x="18" y="4"/>
                  </a:cxn>
                  <a:cxn ang="0">
                    <a:pos x="19" y="1"/>
                  </a:cxn>
                  <a:cxn ang="0">
                    <a:pos x="19" y="1"/>
                  </a:cxn>
                  <a:cxn ang="0">
                    <a:pos x="19" y="1"/>
                  </a:cxn>
                </a:cxnLst>
                <a:rect l="0" t="0" r="r" b="b"/>
                <a:pathLst>
                  <a:path w="20" h="20">
                    <a:moveTo>
                      <a:pt x="19" y="1"/>
                    </a:moveTo>
                    <a:cubicBezTo>
                      <a:pt x="19" y="0"/>
                      <a:pt x="1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9" y="3"/>
                      <a:pt x="3" y="9"/>
                      <a:pt x="0" y="17"/>
                    </a:cubicBezTo>
                    <a:cubicBezTo>
                      <a:pt x="0" y="18"/>
                      <a:pt x="0" y="19"/>
                      <a:pt x="1" y="19"/>
                    </a:cubicBezTo>
                    <a:cubicBezTo>
                      <a:pt x="2" y="20"/>
                      <a:pt x="3" y="19"/>
                      <a:pt x="4" y="18"/>
                    </a:cubicBezTo>
                    <a:cubicBezTo>
                      <a:pt x="7" y="11"/>
                      <a:pt x="12" y="6"/>
                      <a:pt x="18" y="4"/>
                    </a:cubicBezTo>
                    <a:cubicBezTo>
                      <a:pt x="19" y="3"/>
                      <a:pt x="20" y="2"/>
                      <a:pt x="19" y="1"/>
                    </a:cubicBezTo>
                    <a:close/>
                    <a:moveTo>
                      <a:pt x="19" y="1"/>
                    </a:moveTo>
                    <a:cubicBezTo>
                      <a:pt x="19" y="1"/>
                      <a:pt x="19" y="1"/>
                      <a:pt x="19" y="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7" name="Freeform: Shape 152"/>
              <p:cNvSpPr>
                <a:spLocks/>
              </p:cNvSpPr>
              <p:nvPr/>
            </p:nvSpPr>
            <p:spPr bwMode="auto">
              <a:xfrm>
                <a:off x="5610225" y="1962151"/>
                <a:ext cx="82550" cy="82550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0" y="25"/>
                  </a:cxn>
                  <a:cxn ang="0">
                    <a:pos x="1" y="28"/>
                  </a:cxn>
                  <a:cxn ang="0">
                    <a:pos x="4" y="27"/>
                  </a:cxn>
                  <a:cxn ang="0">
                    <a:pos x="26" y="3"/>
                  </a:cxn>
                  <a:cxn ang="0">
                    <a:pos x="27" y="1"/>
                  </a:cxn>
                  <a:cxn ang="0">
                    <a:pos x="27" y="1"/>
                  </a:cxn>
                  <a:cxn ang="0">
                    <a:pos x="27" y="1"/>
                  </a:cxn>
                </a:cxnLst>
                <a:rect l="0" t="0" r="r" b="b"/>
                <a:pathLst>
                  <a:path w="28" h="28">
                    <a:moveTo>
                      <a:pt x="27" y="1"/>
                    </a:moveTo>
                    <a:cubicBezTo>
                      <a:pt x="27" y="0"/>
                      <a:pt x="26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4" y="5"/>
                      <a:pt x="5" y="13"/>
                      <a:pt x="0" y="25"/>
                    </a:cubicBezTo>
                    <a:cubicBezTo>
                      <a:pt x="0" y="26"/>
                      <a:pt x="0" y="27"/>
                      <a:pt x="1" y="28"/>
                    </a:cubicBezTo>
                    <a:cubicBezTo>
                      <a:pt x="2" y="28"/>
                      <a:pt x="3" y="28"/>
                      <a:pt x="4" y="27"/>
                    </a:cubicBezTo>
                    <a:cubicBezTo>
                      <a:pt x="8" y="16"/>
                      <a:pt x="16" y="8"/>
                      <a:pt x="26" y="3"/>
                    </a:cubicBezTo>
                    <a:cubicBezTo>
                      <a:pt x="27" y="3"/>
                      <a:pt x="28" y="2"/>
                      <a:pt x="27" y="1"/>
                    </a:cubicBezTo>
                    <a:close/>
                    <a:moveTo>
                      <a:pt x="27" y="1"/>
                    </a:moveTo>
                    <a:cubicBezTo>
                      <a:pt x="27" y="1"/>
                      <a:pt x="27" y="1"/>
                      <a:pt x="27" y="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88" name="Freeform: Shape 153"/>
              <p:cNvSpPr>
                <a:spLocks/>
              </p:cNvSpPr>
              <p:nvPr/>
            </p:nvSpPr>
            <p:spPr bwMode="auto">
              <a:xfrm>
                <a:off x="5630863" y="1982788"/>
                <a:ext cx="69850" cy="69850"/>
              </a:xfrm>
              <a:custGeom>
                <a:avLst/>
                <a:gdLst/>
                <a:ahLst/>
                <a:cxnLst>
                  <a:cxn ang="0">
                    <a:pos x="22" y="4"/>
                  </a:cxn>
                  <a:cxn ang="0">
                    <a:pos x="23" y="1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0" y="21"/>
                  </a:cxn>
                  <a:cxn ang="0">
                    <a:pos x="1" y="24"/>
                  </a:cxn>
                  <a:cxn ang="0">
                    <a:pos x="4" y="22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22" y="4"/>
                  </a:cxn>
                </a:cxnLst>
                <a:rect l="0" t="0" r="r" b="b"/>
                <a:pathLst>
                  <a:path w="24" h="24">
                    <a:moveTo>
                      <a:pt x="22" y="4"/>
                    </a:moveTo>
                    <a:cubicBezTo>
                      <a:pt x="23" y="3"/>
                      <a:pt x="24" y="2"/>
                      <a:pt x="23" y="1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2" y="4"/>
                      <a:pt x="4" y="1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2" y="24"/>
                      <a:pt x="3" y="23"/>
                      <a:pt x="4" y="22"/>
                    </a:cubicBezTo>
                    <a:cubicBezTo>
                      <a:pt x="7" y="14"/>
                      <a:pt x="14" y="7"/>
                      <a:pt x="22" y="4"/>
                    </a:cubicBezTo>
                    <a:close/>
                    <a:moveTo>
                      <a:pt x="22" y="4"/>
                    </a:moveTo>
                    <a:cubicBezTo>
                      <a:pt x="22" y="4"/>
                      <a:pt x="22" y="4"/>
                      <a:pt x="22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70" name="Freeform: Shape 154"/>
            <p:cNvSpPr>
              <a:spLocks/>
            </p:cNvSpPr>
            <p:nvPr/>
          </p:nvSpPr>
          <p:spPr bwMode="auto">
            <a:xfrm>
              <a:off x="5683958" y="2188697"/>
              <a:ext cx="193560" cy="193558"/>
            </a:xfrm>
            <a:custGeom>
              <a:avLst/>
              <a:gdLst/>
              <a:ahLst/>
              <a:cxnLst>
                <a:cxn ang="0">
                  <a:pos x="77" y="14"/>
                </a:cxn>
                <a:cxn ang="0">
                  <a:pos x="51" y="34"/>
                </a:cxn>
                <a:cxn ang="0">
                  <a:pos x="0" y="54"/>
                </a:cxn>
                <a:cxn ang="0">
                  <a:pos x="23" y="80"/>
                </a:cxn>
                <a:cxn ang="0">
                  <a:pos x="31" y="123"/>
                </a:cxn>
                <a:cxn ang="0">
                  <a:pos x="54" y="115"/>
                </a:cxn>
                <a:cxn ang="0">
                  <a:pos x="50" y="103"/>
                </a:cxn>
                <a:cxn ang="0">
                  <a:pos x="50" y="76"/>
                </a:cxn>
                <a:cxn ang="0">
                  <a:pos x="51" y="74"/>
                </a:cxn>
                <a:cxn ang="0">
                  <a:pos x="52" y="73"/>
                </a:cxn>
                <a:cxn ang="0">
                  <a:pos x="53" y="73"/>
                </a:cxn>
                <a:cxn ang="0">
                  <a:pos x="77" y="94"/>
                </a:cxn>
                <a:cxn ang="0">
                  <a:pos x="123" y="54"/>
                </a:cxn>
                <a:cxn ang="0">
                  <a:pos x="77" y="54"/>
                </a:cxn>
                <a:cxn ang="0">
                  <a:pos x="88" y="42"/>
                </a:cxn>
                <a:cxn ang="0">
                  <a:pos x="88" y="65"/>
                </a:cxn>
                <a:cxn ang="0">
                  <a:pos x="77" y="54"/>
                </a:cxn>
                <a:cxn ang="0">
                  <a:pos x="15" y="42"/>
                </a:cxn>
                <a:cxn ang="0">
                  <a:pos x="38" y="54"/>
                </a:cxn>
                <a:cxn ang="0">
                  <a:pos x="15" y="65"/>
                </a:cxn>
                <a:cxn ang="0">
                  <a:pos x="46" y="115"/>
                </a:cxn>
                <a:cxn ang="0">
                  <a:pos x="31" y="80"/>
                </a:cxn>
                <a:cxn ang="0">
                  <a:pos x="31" y="73"/>
                </a:cxn>
                <a:cxn ang="0">
                  <a:pos x="43" y="73"/>
                </a:cxn>
                <a:cxn ang="0">
                  <a:pos x="42" y="103"/>
                </a:cxn>
                <a:cxn ang="0">
                  <a:pos x="46" y="112"/>
                </a:cxn>
                <a:cxn ang="0">
                  <a:pos x="51" y="65"/>
                </a:cxn>
                <a:cxn ang="0">
                  <a:pos x="50" y="65"/>
                </a:cxn>
                <a:cxn ang="0">
                  <a:pos x="50" y="42"/>
                </a:cxn>
                <a:cxn ang="0">
                  <a:pos x="71" y="34"/>
                </a:cxn>
                <a:cxn ang="0">
                  <a:pos x="71" y="73"/>
                </a:cxn>
                <a:cxn ang="0">
                  <a:pos x="96" y="100"/>
                </a:cxn>
                <a:cxn ang="0">
                  <a:pos x="88" y="73"/>
                </a:cxn>
                <a:cxn ang="0">
                  <a:pos x="88" y="34"/>
                </a:cxn>
                <a:cxn ang="0">
                  <a:pos x="96" y="8"/>
                </a:cxn>
                <a:cxn ang="0">
                  <a:pos x="96" y="100"/>
                </a:cxn>
                <a:cxn ang="0">
                  <a:pos x="96" y="100"/>
                </a:cxn>
              </a:cxnLst>
              <a:rect l="0" t="0" r="r" b="b"/>
              <a:pathLst>
                <a:path w="123" h="123">
                  <a:moveTo>
                    <a:pt x="96" y="0"/>
                  </a:moveTo>
                  <a:cubicBezTo>
                    <a:pt x="88" y="0"/>
                    <a:pt x="82" y="5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1" y="26"/>
                    <a:pt x="61" y="34"/>
                    <a:pt x="51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7" y="34"/>
                    <a:pt x="0" y="43"/>
                    <a:pt x="0" y="54"/>
                  </a:cubicBezTo>
                  <a:cubicBezTo>
                    <a:pt x="0" y="64"/>
                    <a:pt x="7" y="73"/>
                    <a:pt x="15" y="73"/>
                  </a:cubicBezTo>
                  <a:cubicBezTo>
                    <a:pt x="20" y="73"/>
                    <a:pt x="23" y="76"/>
                    <a:pt x="23" y="80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23" y="119"/>
                    <a:pt x="26" y="123"/>
                    <a:pt x="31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50" y="123"/>
                    <a:pt x="54" y="119"/>
                    <a:pt x="54" y="115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4" y="107"/>
                    <a:pt x="50" y="106"/>
                    <a:pt x="50" y="103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6"/>
                    <a:pt x="50" y="75"/>
                    <a:pt x="50" y="75"/>
                  </a:cubicBezTo>
                  <a:cubicBezTo>
                    <a:pt x="50" y="75"/>
                    <a:pt x="51" y="75"/>
                    <a:pt x="51" y="74"/>
                  </a:cubicBezTo>
                  <a:cubicBezTo>
                    <a:pt x="51" y="74"/>
                    <a:pt x="51" y="74"/>
                    <a:pt x="52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2" y="73"/>
                    <a:pt x="53" y="73"/>
                    <a:pt x="53" y="73"/>
                  </a:cubicBezTo>
                  <a:cubicBezTo>
                    <a:pt x="63" y="74"/>
                    <a:pt x="71" y="82"/>
                    <a:pt x="77" y="94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82" y="102"/>
                    <a:pt x="88" y="107"/>
                    <a:pt x="96" y="107"/>
                  </a:cubicBezTo>
                  <a:cubicBezTo>
                    <a:pt x="114" y="107"/>
                    <a:pt x="123" y="80"/>
                    <a:pt x="123" y="54"/>
                  </a:cubicBezTo>
                  <a:cubicBezTo>
                    <a:pt x="123" y="27"/>
                    <a:pt x="114" y="0"/>
                    <a:pt x="96" y="0"/>
                  </a:cubicBezTo>
                  <a:close/>
                  <a:moveTo>
                    <a:pt x="77" y="54"/>
                  </a:moveTo>
                  <a:cubicBezTo>
                    <a:pt x="77" y="50"/>
                    <a:pt x="77" y="46"/>
                    <a:pt x="77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92" y="42"/>
                    <a:pt x="96" y="47"/>
                    <a:pt x="96" y="54"/>
                  </a:cubicBezTo>
                  <a:cubicBezTo>
                    <a:pt x="96" y="60"/>
                    <a:pt x="92" y="65"/>
                    <a:pt x="88" y="65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61"/>
                    <a:pt x="77" y="58"/>
                    <a:pt x="77" y="54"/>
                  </a:cubicBezTo>
                  <a:close/>
                  <a:moveTo>
                    <a:pt x="8" y="54"/>
                  </a:moveTo>
                  <a:cubicBezTo>
                    <a:pt x="8" y="47"/>
                    <a:pt x="11" y="42"/>
                    <a:pt x="15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45"/>
                    <a:pt x="38" y="49"/>
                    <a:pt x="38" y="54"/>
                  </a:cubicBezTo>
                  <a:cubicBezTo>
                    <a:pt x="38" y="58"/>
                    <a:pt x="40" y="62"/>
                    <a:pt x="42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1" y="65"/>
                    <a:pt x="8" y="60"/>
                    <a:pt x="8" y="54"/>
                  </a:cubicBezTo>
                  <a:close/>
                  <a:moveTo>
                    <a:pt x="46" y="115"/>
                  </a:moveTo>
                  <a:cubicBezTo>
                    <a:pt x="31" y="115"/>
                    <a:pt x="31" y="115"/>
                    <a:pt x="31" y="115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8"/>
                    <a:pt x="30" y="75"/>
                    <a:pt x="29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2" y="74"/>
                    <a:pt x="42" y="75"/>
                    <a:pt x="42" y="77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7"/>
                    <a:pt x="44" y="110"/>
                    <a:pt x="46" y="111"/>
                  </a:cubicBezTo>
                  <a:cubicBezTo>
                    <a:pt x="46" y="111"/>
                    <a:pt x="46" y="111"/>
                    <a:pt x="46" y="112"/>
                  </a:cubicBezTo>
                  <a:lnTo>
                    <a:pt x="46" y="115"/>
                  </a:lnTo>
                  <a:close/>
                  <a:moveTo>
                    <a:pt x="51" y="65"/>
                  </a:moveTo>
                  <a:cubicBezTo>
                    <a:pt x="50" y="65"/>
                    <a:pt x="50" y="65"/>
                    <a:pt x="50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46" y="65"/>
                    <a:pt x="42" y="60"/>
                    <a:pt x="42" y="54"/>
                  </a:cubicBezTo>
                  <a:cubicBezTo>
                    <a:pt x="42" y="47"/>
                    <a:pt x="46" y="42"/>
                    <a:pt x="50" y="4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8" y="42"/>
                    <a:pt x="65" y="39"/>
                    <a:pt x="71" y="34"/>
                  </a:cubicBezTo>
                  <a:cubicBezTo>
                    <a:pt x="70" y="40"/>
                    <a:pt x="69" y="47"/>
                    <a:pt x="69" y="54"/>
                  </a:cubicBezTo>
                  <a:cubicBezTo>
                    <a:pt x="69" y="60"/>
                    <a:pt x="70" y="67"/>
                    <a:pt x="71" y="73"/>
                  </a:cubicBezTo>
                  <a:cubicBezTo>
                    <a:pt x="65" y="68"/>
                    <a:pt x="58" y="65"/>
                    <a:pt x="51" y="65"/>
                  </a:cubicBezTo>
                  <a:close/>
                  <a:moveTo>
                    <a:pt x="96" y="100"/>
                  </a:moveTo>
                  <a:cubicBezTo>
                    <a:pt x="88" y="100"/>
                    <a:pt x="82" y="89"/>
                    <a:pt x="79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7" y="73"/>
                    <a:pt x="104" y="64"/>
                    <a:pt x="104" y="54"/>
                  </a:cubicBezTo>
                  <a:cubicBezTo>
                    <a:pt x="104" y="43"/>
                    <a:pt x="97" y="34"/>
                    <a:pt x="88" y="34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82" y="19"/>
                    <a:pt x="88" y="8"/>
                    <a:pt x="96" y="8"/>
                  </a:cubicBezTo>
                  <a:cubicBezTo>
                    <a:pt x="107" y="8"/>
                    <a:pt x="115" y="28"/>
                    <a:pt x="115" y="54"/>
                  </a:cubicBezTo>
                  <a:cubicBezTo>
                    <a:pt x="115" y="79"/>
                    <a:pt x="107" y="100"/>
                    <a:pt x="96" y="100"/>
                  </a:cubicBezTo>
                  <a:close/>
                  <a:moveTo>
                    <a:pt x="96" y="100"/>
                  </a:moveTo>
                  <a:cubicBezTo>
                    <a:pt x="96" y="100"/>
                    <a:pt x="96" y="100"/>
                    <a:pt x="96" y="10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1" name="Freeform: Shape 155"/>
            <p:cNvSpPr>
              <a:spLocks/>
            </p:cNvSpPr>
            <p:nvPr/>
          </p:nvSpPr>
          <p:spPr bwMode="auto">
            <a:xfrm>
              <a:off x="5531542" y="2544132"/>
              <a:ext cx="193560" cy="132166"/>
            </a:xfrm>
            <a:custGeom>
              <a:avLst/>
              <a:gdLst/>
              <a:ahLst/>
              <a:cxnLst>
                <a:cxn ang="0">
                  <a:pos x="115" y="4"/>
                </a:cxn>
                <a:cxn ang="0">
                  <a:pos x="112" y="4"/>
                </a:cxn>
                <a:cxn ang="0">
                  <a:pos x="107" y="6"/>
                </a:cxn>
                <a:cxn ang="0">
                  <a:pos x="96" y="16"/>
                </a:cxn>
                <a:cxn ang="0">
                  <a:pos x="96" y="12"/>
                </a:cxn>
                <a:cxn ang="0">
                  <a:pos x="85" y="0"/>
                </a:cxn>
                <a:cxn ang="0">
                  <a:pos x="12" y="0"/>
                </a:cxn>
                <a:cxn ang="0">
                  <a:pos x="0" y="12"/>
                </a:cxn>
                <a:cxn ang="0">
                  <a:pos x="0" y="73"/>
                </a:cxn>
                <a:cxn ang="0">
                  <a:pos x="12" y="84"/>
                </a:cxn>
                <a:cxn ang="0">
                  <a:pos x="85" y="84"/>
                </a:cxn>
                <a:cxn ang="0">
                  <a:pos x="96" y="73"/>
                </a:cxn>
                <a:cxn ang="0">
                  <a:pos x="96" y="68"/>
                </a:cxn>
                <a:cxn ang="0">
                  <a:pos x="107" y="78"/>
                </a:cxn>
                <a:cxn ang="0">
                  <a:pos x="112" y="81"/>
                </a:cxn>
                <a:cxn ang="0">
                  <a:pos x="115" y="81"/>
                </a:cxn>
                <a:cxn ang="0">
                  <a:pos x="123" y="73"/>
                </a:cxn>
                <a:cxn ang="0">
                  <a:pos x="123" y="12"/>
                </a:cxn>
                <a:cxn ang="0">
                  <a:pos x="115" y="4"/>
                </a:cxn>
                <a:cxn ang="0">
                  <a:pos x="12" y="77"/>
                </a:cxn>
                <a:cxn ang="0">
                  <a:pos x="8" y="73"/>
                </a:cxn>
                <a:cxn ang="0">
                  <a:pos x="8" y="12"/>
                </a:cxn>
                <a:cxn ang="0">
                  <a:pos x="12" y="8"/>
                </a:cxn>
                <a:cxn ang="0">
                  <a:pos x="85" y="8"/>
                </a:cxn>
                <a:cxn ang="0">
                  <a:pos x="89" y="12"/>
                </a:cxn>
                <a:cxn ang="0">
                  <a:pos x="89" y="73"/>
                </a:cxn>
                <a:cxn ang="0">
                  <a:pos x="85" y="77"/>
                </a:cxn>
                <a:cxn ang="0">
                  <a:pos x="12" y="77"/>
                </a:cxn>
                <a:cxn ang="0">
                  <a:pos x="115" y="73"/>
                </a:cxn>
                <a:cxn ang="0">
                  <a:pos x="112" y="73"/>
                </a:cxn>
                <a:cxn ang="0">
                  <a:pos x="96" y="58"/>
                </a:cxn>
                <a:cxn ang="0">
                  <a:pos x="96" y="58"/>
                </a:cxn>
                <a:cxn ang="0">
                  <a:pos x="92" y="54"/>
                </a:cxn>
                <a:cxn ang="0">
                  <a:pos x="92" y="31"/>
                </a:cxn>
                <a:cxn ang="0">
                  <a:pos x="112" y="12"/>
                </a:cxn>
                <a:cxn ang="0">
                  <a:pos x="115" y="12"/>
                </a:cxn>
                <a:cxn ang="0">
                  <a:pos x="115" y="73"/>
                </a:cxn>
                <a:cxn ang="0">
                  <a:pos x="115" y="73"/>
                </a:cxn>
                <a:cxn ang="0">
                  <a:pos x="115" y="73"/>
                </a:cxn>
              </a:cxnLst>
              <a:rect l="0" t="0" r="r" b="b"/>
              <a:pathLst>
                <a:path w="123" h="84">
                  <a:moveTo>
                    <a:pt x="115" y="4"/>
                  </a:moveTo>
                  <a:cubicBezTo>
                    <a:pt x="112" y="4"/>
                    <a:pt x="112" y="4"/>
                    <a:pt x="112" y="4"/>
                  </a:cubicBezTo>
                  <a:cubicBezTo>
                    <a:pt x="110" y="4"/>
                    <a:pt x="108" y="5"/>
                    <a:pt x="107" y="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5"/>
                    <a:pt x="91" y="0"/>
                    <a:pt x="8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6" y="84"/>
                    <a:pt x="12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91" y="84"/>
                    <a:pt x="96" y="79"/>
                    <a:pt x="96" y="73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8" y="80"/>
                    <a:pt x="110" y="81"/>
                    <a:pt x="112" y="81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20" y="81"/>
                    <a:pt x="123" y="77"/>
                    <a:pt x="123" y="73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23" y="7"/>
                    <a:pt x="120" y="4"/>
                    <a:pt x="115" y="4"/>
                  </a:cubicBezTo>
                  <a:close/>
                  <a:moveTo>
                    <a:pt x="12" y="77"/>
                  </a:moveTo>
                  <a:cubicBezTo>
                    <a:pt x="10" y="77"/>
                    <a:pt x="8" y="75"/>
                    <a:pt x="8" y="7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7" y="8"/>
                    <a:pt x="89" y="9"/>
                    <a:pt x="89" y="12"/>
                  </a:cubicBezTo>
                  <a:cubicBezTo>
                    <a:pt x="89" y="73"/>
                    <a:pt x="89" y="73"/>
                    <a:pt x="89" y="73"/>
                  </a:cubicBezTo>
                  <a:cubicBezTo>
                    <a:pt x="89" y="75"/>
                    <a:pt x="87" y="77"/>
                    <a:pt x="85" y="77"/>
                  </a:cubicBezTo>
                  <a:lnTo>
                    <a:pt x="12" y="77"/>
                  </a:lnTo>
                  <a:close/>
                  <a:moveTo>
                    <a:pt x="115" y="73"/>
                  </a:moveTo>
                  <a:cubicBezTo>
                    <a:pt x="112" y="73"/>
                    <a:pt x="112" y="73"/>
                    <a:pt x="112" y="73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73"/>
                  </a:lnTo>
                  <a:close/>
                  <a:moveTo>
                    <a:pt x="115" y="73"/>
                  </a:moveTo>
                  <a:cubicBezTo>
                    <a:pt x="115" y="73"/>
                    <a:pt x="115" y="73"/>
                    <a:pt x="115" y="73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2" name="Freeform: Shape 156"/>
            <p:cNvSpPr>
              <a:spLocks/>
            </p:cNvSpPr>
            <p:nvPr/>
          </p:nvSpPr>
          <p:spPr bwMode="auto">
            <a:xfrm>
              <a:off x="5211144" y="2665593"/>
              <a:ext cx="192706" cy="144954"/>
            </a:xfrm>
            <a:custGeom>
              <a:avLst/>
              <a:gdLst/>
              <a:ahLst/>
              <a:cxnLst>
                <a:cxn ang="0">
                  <a:pos x="101" y="2"/>
                </a:cxn>
                <a:cxn ang="0">
                  <a:pos x="27" y="0"/>
                </a:cxn>
                <a:cxn ang="0">
                  <a:pos x="2" y="22"/>
                </a:cxn>
                <a:cxn ang="0">
                  <a:pos x="2" y="32"/>
                </a:cxn>
                <a:cxn ang="0">
                  <a:pos x="61" y="92"/>
                </a:cxn>
                <a:cxn ang="0">
                  <a:pos x="121" y="32"/>
                </a:cxn>
                <a:cxn ang="0">
                  <a:pos x="120" y="22"/>
                </a:cxn>
                <a:cxn ang="0">
                  <a:pos x="86" y="14"/>
                </a:cxn>
                <a:cxn ang="0">
                  <a:pos x="93" y="8"/>
                </a:cxn>
                <a:cxn ang="0">
                  <a:pos x="76" y="27"/>
                </a:cxn>
                <a:cxn ang="0">
                  <a:pos x="93" y="27"/>
                </a:cxn>
                <a:cxn ang="0">
                  <a:pos x="73" y="25"/>
                </a:cxn>
                <a:cxn ang="0">
                  <a:pos x="75" y="9"/>
                </a:cxn>
                <a:cxn ang="0">
                  <a:pos x="70" y="27"/>
                </a:cxn>
                <a:cxn ang="0">
                  <a:pos x="61" y="20"/>
                </a:cxn>
                <a:cxn ang="0">
                  <a:pos x="70" y="8"/>
                </a:cxn>
                <a:cxn ang="0">
                  <a:pos x="53" y="8"/>
                </a:cxn>
                <a:cxn ang="0">
                  <a:pos x="58" y="17"/>
                </a:cxn>
                <a:cxn ang="0">
                  <a:pos x="40" y="16"/>
                </a:cxn>
                <a:cxn ang="0">
                  <a:pos x="58" y="17"/>
                </a:cxn>
                <a:cxn ang="0">
                  <a:pos x="30" y="27"/>
                </a:cxn>
                <a:cxn ang="0">
                  <a:pos x="47" y="27"/>
                </a:cxn>
                <a:cxn ang="0">
                  <a:pos x="37" y="14"/>
                </a:cxn>
                <a:cxn ang="0">
                  <a:pos x="43" y="8"/>
                </a:cxn>
                <a:cxn ang="0">
                  <a:pos x="34" y="17"/>
                </a:cxn>
                <a:cxn ang="0">
                  <a:pos x="8" y="27"/>
                </a:cxn>
                <a:cxn ang="0">
                  <a:pos x="11" y="31"/>
                </a:cxn>
                <a:cxn ang="0">
                  <a:pos x="49" y="71"/>
                </a:cxn>
                <a:cxn ang="0">
                  <a:pos x="29" y="31"/>
                </a:cxn>
                <a:cxn ang="0">
                  <a:pos x="57" y="78"/>
                </a:cxn>
                <a:cxn ang="0">
                  <a:pos x="52" y="31"/>
                </a:cxn>
                <a:cxn ang="0">
                  <a:pos x="61" y="79"/>
                </a:cxn>
                <a:cxn ang="0">
                  <a:pos x="65" y="78"/>
                </a:cxn>
                <a:cxn ang="0">
                  <a:pos x="94" y="31"/>
                </a:cxn>
                <a:cxn ang="0">
                  <a:pos x="74" y="71"/>
                </a:cxn>
                <a:cxn ang="0">
                  <a:pos x="112" y="31"/>
                </a:cxn>
                <a:cxn ang="0">
                  <a:pos x="99" y="27"/>
                </a:cxn>
                <a:cxn ang="0">
                  <a:pos x="97" y="9"/>
                </a:cxn>
                <a:cxn ang="0">
                  <a:pos x="99" y="27"/>
                </a:cxn>
                <a:cxn ang="0">
                  <a:pos x="99" y="27"/>
                </a:cxn>
              </a:cxnLst>
              <a:rect l="0" t="0" r="r" b="b"/>
              <a:pathLst>
                <a:path w="123" h="92">
                  <a:moveTo>
                    <a:pt x="120" y="22"/>
                  </a:moveTo>
                  <a:cubicBezTo>
                    <a:pt x="101" y="2"/>
                    <a:pt x="101" y="2"/>
                    <a:pt x="101" y="2"/>
                  </a:cubicBezTo>
                  <a:cubicBezTo>
                    <a:pt x="100" y="1"/>
                    <a:pt x="98" y="0"/>
                    <a:pt x="9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3" y="1"/>
                    <a:pt x="22" y="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3"/>
                    <a:pt x="0" y="25"/>
                    <a:pt x="0" y="27"/>
                  </a:cubicBezTo>
                  <a:cubicBezTo>
                    <a:pt x="0" y="29"/>
                    <a:pt x="1" y="31"/>
                    <a:pt x="2" y="32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7" y="91"/>
                    <a:pt x="59" y="92"/>
                    <a:pt x="61" y="92"/>
                  </a:cubicBezTo>
                  <a:cubicBezTo>
                    <a:pt x="64" y="92"/>
                    <a:pt x="66" y="91"/>
                    <a:pt x="67" y="90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2" y="31"/>
                    <a:pt x="123" y="29"/>
                    <a:pt x="123" y="27"/>
                  </a:cubicBezTo>
                  <a:cubicBezTo>
                    <a:pt x="123" y="25"/>
                    <a:pt x="122" y="23"/>
                    <a:pt x="120" y="22"/>
                  </a:cubicBezTo>
                  <a:close/>
                  <a:moveTo>
                    <a:pt x="93" y="8"/>
                  </a:moveTo>
                  <a:cubicBezTo>
                    <a:pt x="86" y="14"/>
                    <a:pt x="86" y="14"/>
                    <a:pt x="86" y="14"/>
                  </a:cubicBezTo>
                  <a:cubicBezTo>
                    <a:pt x="79" y="8"/>
                    <a:pt x="79" y="8"/>
                    <a:pt x="79" y="8"/>
                  </a:cubicBezTo>
                  <a:lnTo>
                    <a:pt x="93" y="8"/>
                  </a:lnTo>
                  <a:close/>
                  <a:moveTo>
                    <a:pt x="93" y="27"/>
                  </a:moveTo>
                  <a:cubicBezTo>
                    <a:pt x="76" y="27"/>
                    <a:pt x="76" y="27"/>
                    <a:pt x="76" y="27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93" y="27"/>
                  </a:lnTo>
                  <a:close/>
                  <a:moveTo>
                    <a:pt x="83" y="16"/>
                  </a:moveTo>
                  <a:cubicBezTo>
                    <a:pt x="73" y="25"/>
                    <a:pt x="73" y="25"/>
                    <a:pt x="73" y="25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75" y="9"/>
                    <a:pt x="75" y="9"/>
                    <a:pt x="75" y="9"/>
                  </a:cubicBezTo>
                  <a:lnTo>
                    <a:pt x="83" y="16"/>
                  </a:lnTo>
                  <a:close/>
                  <a:moveTo>
                    <a:pt x="70" y="27"/>
                  </a:moveTo>
                  <a:cubicBezTo>
                    <a:pt x="53" y="27"/>
                    <a:pt x="53" y="27"/>
                    <a:pt x="53" y="27"/>
                  </a:cubicBezTo>
                  <a:cubicBezTo>
                    <a:pt x="61" y="20"/>
                    <a:pt x="61" y="20"/>
                    <a:pt x="61" y="20"/>
                  </a:cubicBezTo>
                  <a:lnTo>
                    <a:pt x="70" y="27"/>
                  </a:lnTo>
                  <a:close/>
                  <a:moveTo>
                    <a:pt x="70" y="8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53" y="8"/>
                    <a:pt x="53" y="8"/>
                    <a:pt x="53" y="8"/>
                  </a:cubicBezTo>
                  <a:lnTo>
                    <a:pt x="70" y="8"/>
                  </a:lnTo>
                  <a:close/>
                  <a:moveTo>
                    <a:pt x="58" y="17"/>
                  </a:moveTo>
                  <a:cubicBezTo>
                    <a:pt x="50" y="25"/>
                    <a:pt x="50" y="25"/>
                    <a:pt x="50" y="2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8" y="9"/>
                    <a:pt x="48" y="9"/>
                    <a:pt x="48" y="9"/>
                  </a:cubicBezTo>
                  <a:lnTo>
                    <a:pt x="58" y="17"/>
                  </a:lnTo>
                  <a:close/>
                  <a:moveTo>
                    <a:pt x="47" y="27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7" y="19"/>
                    <a:pt x="37" y="19"/>
                    <a:pt x="37" y="19"/>
                  </a:cubicBezTo>
                  <a:lnTo>
                    <a:pt x="47" y="27"/>
                  </a:lnTo>
                  <a:close/>
                  <a:moveTo>
                    <a:pt x="43" y="8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0" y="8"/>
                    <a:pt x="30" y="8"/>
                    <a:pt x="30" y="8"/>
                  </a:cubicBezTo>
                  <a:lnTo>
                    <a:pt x="43" y="8"/>
                  </a:lnTo>
                  <a:close/>
                  <a:moveTo>
                    <a:pt x="26" y="9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8" y="27"/>
                    <a:pt x="8" y="27"/>
                    <a:pt x="8" y="27"/>
                  </a:cubicBezTo>
                  <a:lnTo>
                    <a:pt x="26" y="9"/>
                  </a:lnTo>
                  <a:close/>
                  <a:moveTo>
                    <a:pt x="11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49" y="71"/>
                    <a:pt x="49" y="71"/>
                    <a:pt x="49" y="71"/>
                  </a:cubicBezTo>
                  <a:lnTo>
                    <a:pt x="11" y="31"/>
                  </a:lnTo>
                  <a:close/>
                  <a:moveTo>
                    <a:pt x="29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57" y="78"/>
                    <a:pt x="57" y="78"/>
                    <a:pt x="57" y="78"/>
                  </a:cubicBezTo>
                  <a:lnTo>
                    <a:pt x="29" y="31"/>
                  </a:lnTo>
                  <a:close/>
                  <a:moveTo>
                    <a:pt x="52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1" y="79"/>
                    <a:pt x="61" y="79"/>
                    <a:pt x="61" y="79"/>
                  </a:cubicBezTo>
                  <a:lnTo>
                    <a:pt x="52" y="31"/>
                  </a:lnTo>
                  <a:close/>
                  <a:moveTo>
                    <a:pt x="65" y="78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94" y="31"/>
                    <a:pt x="94" y="31"/>
                    <a:pt x="94" y="31"/>
                  </a:cubicBezTo>
                  <a:lnTo>
                    <a:pt x="65" y="78"/>
                  </a:lnTo>
                  <a:close/>
                  <a:moveTo>
                    <a:pt x="74" y="71"/>
                  </a:moveTo>
                  <a:cubicBezTo>
                    <a:pt x="98" y="31"/>
                    <a:pt x="98" y="31"/>
                    <a:pt x="98" y="31"/>
                  </a:cubicBezTo>
                  <a:cubicBezTo>
                    <a:pt x="112" y="31"/>
                    <a:pt x="112" y="31"/>
                    <a:pt x="112" y="31"/>
                  </a:cubicBezTo>
                  <a:lnTo>
                    <a:pt x="74" y="71"/>
                  </a:lnTo>
                  <a:close/>
                  <a:moveTo>
                    <a:pt x="99" y="27"/>
                  </a:moveTo>
                  <a:cubicBezTo>
                    <a:pt x="88" y="17"/>
                    <a:pt x="88" y="17"/>
                    <a:pt x="88" y="17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99" y="27"/>
                  </a:lnTo>
                  <a:close/>
                  <a:moveTo>
                    <a:pt x="99" y="27"/>
                  </a:moveTo>
                  <a:cubicBezTo>
                    <a:pt x="99" y="27"/>
                    <a:pt x="99" y="27"/>
                    <a:pt x="99" y="2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73" name="Group 157"/>
            <p:cNvGrpSpPr/>
            <p:nvPr/>
          </p:nvGrpSpPr>
          <p:grpSpPr>
            <a:xfrm>
              <a:off x="4896612" y="2493506"/>
              <a:ext cx="193560" cy="193558"/>
              <a:chOff x="8780463" y="1906588"/>
              <a:chExt cx="360363" cy="360363"/>
            </a:xfrm>
            <a:solidFill>
              <a:schemeClr val="bg1"/>
            </a:solidFill>
          </p:grpSpPr>
          <p:sp>
            <p:nvSpPr>
              <p:cNvPr id="74" name="Freeform: Shape 158"/>
              <p:cNvSpPr>
                <a:spLocks/>
              </p:cNvSpPr>
              <p:nvPr/>
            </p:nvSpPr>
            <p:spPr bwMode="auto">
              <a:xfrm>
                <a:off x="8780463" y="1938338"/>
                <a:ext cx="328613" cy="328613"/>
              </a:xfrm>
              <a:custGeom>
                <a:avLst/>
                <a:gdLst/>
                <a:ahLst/>
                <a:cxnLst>
                  <a:cxn ang="0">
                    <a:pos x="80" y="3"/>
                  </a:cxn>
                  <a:cxn ang="0">
                    <a:pos x="73" y="0"/>
                  </a:cxn>
                  <a:cxn ang="0">
                    <a:pos x="66" y="3"/>
                  </a:cxn>
                  <a:cxn ang="0">
                    <a:pos x="61" y="9"/>
                  </a:cxn>
                  <a:cxn ang="0">
                    <a:pos x="58" y="15"/>
                  </a:cxn>
                  <a:cxn ang="0">
                    <a:pos x="60" y="20"/>
                  </a:cxn>
                  <a:cxn ang="0">
                    <a:pos x="8" y="41"/>
                  </a:cxn>
                  <a:cxn ang="0">
                    <a:pos x="1" y="50"/>
                  </a:cxn>
                  <a:cxn ang="0">
                    <a:pos x="4" y="60"/>
                  </a:cxn>
                  <a:cxn ang="0">
                    <a:pos x="53" y="108"/>
                  </a:cxn>
                  <a:cxn ang="0">
                    <a:pos x="61" y="112"/>
                  </a:cxn>
                  <a:cxn ang="0">
                    <a:pos x="61" y="112"/>
                  </a:cxn>
                  <a:cxn ang="0">
                    <a:pos x="63" y="111"/>
                  </a:cxn>
                  <a:cxn ang="0">
                    <a:pos x="72" y="104"/>
                  </a:cxn>
                  <a:cxn ang="0">
                    <a:pos x="92" y="53"/>
                  </a:cxn>
                  <a:cxn ang="0">
                    <a:pos x="97" y="55"/>
                  </a:cxn>
                  <a:cxn ang="0">
                    <a:pos x="104" y="52"/>
                  </a:cxn>
                  <a:cxn ang="0">
                    <a:pos x="110" y="46"/>
                  </a:cxn>
                  <a:cxn ang="0">
                    <a:pos x="112" y="40"/>
                  </a:cxn>
                  <a:cxn ang="0">
                    <a:pos x="110" y="33"/>
                  </a:cxn>
                  <a:cxn ang="0">
                    <a:pos x="80" y="3"/>
                  </a:cxn>
                  <a:cxn ang="0">
                    <a:pos x="65" y="102"/>
                  </a:cxn>
                  <a:cxn ang="0">
                    <a:pos x="62" y="104"/>
                  </a:cxn>
                  <a:cxn ang="0">
                    <a:pos x="61" y="104"/>
                  </a:cxn>
                  <a:cxn ang="0">
                    <a:pos x="58" y="103"/>
                  </a:cxn>
                  <a:cxn ang="0">
                    <a:pos x="9" y="55"/>
                  </a:cxn>
                  <a:cxn ang="0">
                    <a:pos x="8" y="51"/>
                  </a:cxn>
                  <a:cxn ang="0">
                    <a:pos x="11" y="48"/>
                  </a:cxn>
                  <a:cxn ang="0">
                    <a:pos x="34" y="39"/>
                  </a:cxn>
                  <a:cxn ang="0">
                    <a:pos x="83" y="56"/>
                  </a:cxn>
                  <a:cxn ang="0">
                    <a:pos x="65" y="102"/>
                  </a:cxn>
                  <a:cxn ang="0">
                    <a:pos x="104" y="41"/>
                  </a:cxn>
                  <a:cxn ang="0">
                    <a:pos x="99" y="46"/>
                  </a:cxn>
                  <a:cxn ang="0">
                    <a:pos x="96" y="46"/>
                  </a:cxn>
                  <a:cxn ang="0">
                    <a:pos x="89" y="40"/>
                  </a:cxn>
                  <a:cxn ang="0">
                    <a:pos x="84" y="53"/>
                  </a:cxn>
                  <a:cxn ang="0">
                    <a:pos x="84" y="52"/>
                  </a:cxn>
                  <a:cxn ang="0">
                    <a:pos x="50" y="38"/>
                  </a:cxn>
                  <a:cxn ang="0">
                    <a:pos x="40" y="36"/>
                  </a:cxn>
                  <a:cxn ang="0">
                    <a:pos x="73" y="23"/>
                  </a:cxn>
                  <a:cxn ang="0">
                    <a:pos x="66" y="17"/>
                  </a:cxn>
                  <a:cxn ang="0">
                    <a:pos x="66" y="14"/>
                  </a:cxn>
                  <a:cxn ang="0">
                    <a:pos x="72" y="9"/>
                  </a:cxn>
                  <a:cxn ang="0">
                    <a:pos x="75" y="9"/>
                  </a:cxn>
                  <a:cxn ang="0">
                    <a:pos x="104" y="38"/>
                  </a:cxn>
                  <a:cxn ang="0">
                    <a:pos x="104" y="41"/>
                  </a:cxn>
                  <a:cxn ang="0">
                    <a:pos x="104" y="41"/>
                  </a:cxn>
                  <a:cxn ang="0">
                    <a:pos x="104" y="41"/>
                  </a:cxn>
                </a:cxnLst>
                <a:rect l="0" t="0" r="r" b="b"/>
                <a:pathLst>
                  <a:path w="112" h="112">
                    <a:moveTo>
                      <a:pt x="80" y="3"/>
                    </a:moveTo>
                    <a:cubicBezTo>
                      <a:pt x="78" y="1"/>
                      <a:pt x="76" y="0"/>
                      <a:pt x="73" y="0"/>
                    </a:cubicBezTo>
                    <a:cubicBezTo>
                      <a:pt x="71" y="0"/>
                      <a:pt x="68" y="1"/>
                      <a:pt x="66" y="3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59" y="10"/>
                      <a:pt x="58" y="13"/>
                      <a:pt x="58" y="15"/>
                    </a:cubicBezTo>
                    <a:cubicBezTo>
                      <a:pt x="58" y="17"/>
                      <a:pt x="59" y="19"/>
                      <a:pt x="60" y="20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" y="43"/>
                      <a:pt x="2" y="46"/>
                      <a:pt x="1" y="50"/>
                    </a:cubicBezTo>
                    <a:cubicBezTo>
                      <a:pt x="0" y="53"/>
                      <a:pt x="1" y="57"/>
                      <a:pt x="4" y="60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5" y="110"/>
                      <a:pt x="58" y="112"/>
                      <a:pt x="61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2" y="112"/>
                      <a:pt x="63" y="112"/>
                      <a:pt x="63" y="111"/>
                    </a:cubicBezTo>
                    <a:cubicBezTo>
                      <a:pt x="67" y="111"/>
                      <a:pt x="70" y="108"/>
                      <a:pt x="72" y="104"/>
                    </a:cubicBezTo>
                    <a:cubicBezTo>
                      <a:pt x="92" y="53"/>
                      <a:pt x="92" y="53"/>
                      <a:pt x="92" y="53"/>
                    </a:cubicBezTo>
                    <a:cubicBezTo>
                      <a:pt x="94" y="54"/>
                      <a:pt x="95" y="55"/>
                      <a:pt x="97" y="55"/>
                    </a:cubicBezTo>
                    <a:cubicBezTo>
                      <a:pt x="100" y="55"/>
                      <a:pt x="102" y="54"/>
                      <a:pt x="104" y="52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1" y="45"/>
                      <a:pt x="112" y="42"/>
                      <a:pt x="112" y="40"/>
                    </a:cubicBezTo>
                    <a:cubicBezTo>
                      <a:pt x="112" y="37"/>
                      <a:pt x="111" y="35"/>
                      <a:pt x="110" y="33"/>
                    </a:cubicBezTo>
                    <a:lnTo>
                      <a:pt x="80" y="3"/>
                    </a:lnTo>
                    <a:close/>
                    <a:moveTo>
                      <a:pt x="65" y="102"/>
                    </a:moveTo>
                    <a:cubicBezTo>
                      <a:pt x="64" y="103"/>
                      <a:pt x="63" y="104"/>
                      <a:pt x="62" y="104"/>
                    </a:cubicBezTo>
                    <a:cubicBezTo>
                      <a:pt x="61" y="104"/>
                      <a:pt x="61" y="104"/>
                      <a:pt x="61" y="104"/>
                    </a:cubicBezTo>
                    <a:cubicBezTo>
                      <a:pt x="60" y="104"/>
                      <a:pt x="59" y="104"/>
                      <a:pt x="58" y="103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4"/>
                      <a:pt x="8" y="52"/>
                      <a:pt x="8" y="51"/>
                    </a:cubicBezTo>
                    <a:cubicBezTo>
                      <a:pt x="9" y="50"/>
                      <a:pt x="9" y="49"/>
                      <a:pt x="11" y="48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51" y="44"/>
                      <a:pt x="67" y="39"/>
                      <a:pt x="83" y="56"/>
                    </a:cubicBezTo>
                    <a:lnTo>
                      <a:pt x="65" y="102"/>
                    </a:lnTo>
                    <a:close/>
                    <a:moveTo>
                      <a:pt x="104" y="41"/>
                    </a:moveTo>
                    <a:cubicBezTo>
                      <a:pt x="99" y="46"/>
                      <a:pt x="99" y="46"/>
                      <a:pt x="99" y="46"/>
                    </a:cubicBezTo>
                    <a:cubicBezTo>
                      <a:pt x="98" y="47"/>
                      <a:pt x="97" y="47"/>
                      <a:pt x="96" y="46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4" y="53"/>
                      <a:pt x="84" y="53"/>
                      <a:pt x="84" y="53"/>
                    </a:cubicBezTo>
                    <a:cubicBezTo>
                      <a:pt x="84" y="52"/>
                      <a:pt x="84" y="52"/>
                      <a:pt x="84" y="52"/>
                    </a:cubicBezTo>
                    <a:cubicBezTo>
                      <a:pt x="73" y="41"/>
                      <a:pt x="61" y="39"/>
                      <a:pt x="50" y="38"/>
                    </a:cubicBezTo>
                    <a:cubicBezTo>
                      <a:pt x="47" y="38"/>
                      <a:pt x="44" y="37"/>
                      <a:pt x="40" y="36"/>
                    </a:cubicBezTo>
                    <a:cubicBezTo>
                      <a:pt x="73" y="23"/>
                      <a:pt x="73" y="23"/>
                      <a:pt x="73" y="23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6" y="16"/>
                      <a:pt x="66" y="15"/>
                      <a:pt x="66" y="14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3" y="8"/>
                      <a:pt x="74" y="8"/>
                      <a:pt x="75" y="9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5" y="39"/>
                      <a:pt x="105" y="40"/>
                      <a:pt x="104" y="41"/>
                    </a:cubicBezTo>
                    <a:close/>
                    <a:moveTo>
                      <a:pt x="104" y="41"/>
                    </a:moveTo>
                    <a:cubicBezTo>
                      <a:pt x="104" y="41"/>
                      <a:pt x="104" y="41"/>
                      <a:pt x="104" y="4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5" name="Freeform: Shape 159"/>
              <p:cNvSpPr>
                <a:spLocks/>
              </p:cNvSpPr>
              <p:nvPr/>
            </p:nvSpPr>
            <p:spPr bwMode="auto">
              <a:xfrm>
                <a:off x="8939213" y="2084388"/>
                <a:ext cx="55563" cy="57150"/>
              </a:xfrm>
              <a:custGeom>
                <a:avLst/>
                <a:gdLst/>
                <a:ahLst/>
                <a:cxnLst>
                  <a:cxn ang="0">
                    <a:pos x="10" y="19"/>
                  </a:cxn>
                  <a:cxn ang="0">
                    <a:pos x="19" y="1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10" y="19"/>
                  </a:cxn>
                  <a:cxn ang="0">
                    <a:pos x="10" y="4"/>
                  </a:cxn>
                  <a:cxn ang="0">
                    <a:pos x="16" y="10"/>
                  </a:cxn>
                  <a:cxn ang="0">
                    <a:pos x="10" y="16"/>
                  </a:cxn>
                  <a:cxn ang="0">
                    <a:pos x="4" y="10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9" h="19">
                    <a:moveTo>
                      <a:pt x="10" y="19"/>
                    </a:moveTo>
                    <a:cubicBezTo>
                      <a:pt x="15" y="19"/>
                      <a:pt x="19" y="15"/>
                      <a:pt x="19" y="10"/>
                    </a:cubicBezTo>
                    <a:cubicBezTo>
                      <a:pt x="19" y="5"/>
                      <a:pt x="15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  <a:moveTo>
                      <a:pt x="10" y="4"/>
                    </a:moveTo>
                    <a:cubicBezTo>
                      <a:pt x="10" y="4"/>
                      <a:pt x="10" y="4"/>
                      <a:pt x="10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6" name="Freeform: Shape 160"/>
              <p:cNvSpPr>
                <a:spLocks/>
              </p:cNvSpPr>
              <p:nvPr/>
            </p:nvSpPr>
            <p:spPr bwMode="auto">
              <a:xfrm>
                <a:off x="9085263" y="1906588"/>
                <a:ext cx="55563" cy="5556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9"/>
                  </a:cxn>
                  <a:cxn ang="0">
                    <a:pos x="10" y="19"/>
                  </a:cxn>
                  <a:cxn ang="0">
                    <a:pos x="19" y="9"/>
                  </a:cxn>
                  <a:cxn ang="0">
                    <a:pos x="10" y="0"/>
                  </a:cxn>
                  <a:cxn ang="0">
                    <a:pos x="10" y="15"/>
                  </a:cxn>
                  <a:cxn ang="0">
                    <a:pos x="4" y="9"/>
                  </a:cxn>
                  <a:cxn ang="0">
                    <a:pos x="10" y="4"/>
                  </a:cxn>
                  <a:cxn ang="0">
                    <a:pos x="16" y="9"/>
                  </a:cxn>
                  <a:cxn ang="0">
                    <a:pos x="10" y="15"/>
                  </a:cxn>
                  <a:cxn ang="0">
                    <a:pos x="10" y="15"/>
                  </a:cxn>
                  <a:cxn ang="0">
                    <a:pos x="10" y="15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4" y="19"/>
                      <a:pt x="10" y="19"/>
                    </a:cubicBezTo>
                    <a:cubicBezTo>
                      <a:pt x="15" y="19"/>
                      <a:pt x="19" y="15"/>
                      <a:pt x="19" y="9"/>
                    </a:cubicBezTo>
                    <a:cubicBezTo>
                      <a:pt x="19" y="4"/>
                      <a:pt x="15" y="0"/>
                      <a:pt x="10" y="0"/>
                    </a:cubicBezTo>
                    <a:close/>
                    <a:moveTo>
                      <a:pt x="10" y="15"/>
                    </a:moveTo>
                    <a:cubicBezTo>
                      <a:pt x="7" y="15"/>
                      <a:pt x="4" y="13"/>
                      <a:pt x="4" y="9"/>
                    </a:cubicBezTo>
                    <a:cubicBezTo>
                      <a:pt x="4" y="6"/>
                      <a:pt x="7" y="4"/>
                      <a:pt x="10" y="4"/>
                    </a:cubicBezTo>
                    <a:cubicBezTo>
                      <a:pt x="13" y="4"/>
                      <a:pt x="16" y="6"/>
                      <a:pt x="16" y="9"/>
                    </a:cubicBezTo>
                    <a:cubicBezTo>
                      <a:pt x="16" y="13"/>
                      <a:pt x="13" y="15"/>
                      <a:pt x="10" y="15"/>
                    </a:cubicBezTo>
                    <a:close/>
                    <a:moveTo>
                      <a:pt x="10" y="15"/>
                    </a:moveTo>
                    <a:cubicBezTo>
                      <a:pt x="10" y="15"/>
                      <a:pt x="10" y="15"/>
                      <a:pt x="10" y="15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7" name="Freeform: Shape 161"/>
              <p:cNvSpPr>
                <a:spLocks/>
              </p:cNvSpPr>
              <p:nvPr/>
            </p:nvSpPr>
            <p:spPr bwMode="auto">
              <a:xfrm>
                <a:off x="8872538" y="2073276"/>
                <a:ext cx="46038" cy="4762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8" y="16"/>
                  </a:cxn>
                  <a:cxn ang="0">
                    <a:pos x="16" y="8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4"/>
                  </a:cxn>
                  <a:cxn ang="0">
                    <a:pos x="12" y="8"/>
                  </a:cxn>
                  <a:cxn ang="0">
                    <a:pos x="8" y="12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4"/>
                  </a:cxn>
                </a:cxnLst>
                <a:rect l="0" t="0" r="r" b="b"/>
                <a:pathLst>
                  <a:path w="16" h="16">
                    <a:moveTo>
                      <a:pt x="0" y="8"/>
                    </a:moveTo>
                    <a:cubicBezTo>
                      <a:pt x="0" y="12"/>
                      <a:pt x="4" y="16"/>
                      <a:pt x="8" y="16"/>
                    </a:cubicBezTo>
                    <a:cubicBezTo>
                      <a:pt x="12" y="16"/>
                      <a:pt x="16" y="12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lose/>
                    <a:moveTo>
                      <a:pt x="8" y="4"/>
                    </a:moveTo>
                    <a:cubicBezTo>
                      <a:pt x="10" y="4"/>
                      <a:pt x="12" y="6"/>
                      <a:pt x="12" y="8"/>
                    </a:cubicBezTo>
                    <a:cubicBezTo>
                      <a:pt x="12" y="10"/>
                      <a:pt x="10" y="12"/>
                      <a:pt x="8" y="12"/>
                    </a:cubicBezTo>
                    <a:cubicBezTo>
                      <a:pt x="6" y="12"/>
                      <a:pt x="4" y="10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lose/>
                    <a:moveTo>
                      <a:pt x="8" y="4"/>
                    </a:moveTo>
                    <a:cubicBezTo>
                      <a:pt x="8" y="4"/>
                      <a:pt x="8" y="4"/>
                      <a:pt x="8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8" name="Freeform: Shape 162"/>
              <p:cNvSpPr>
                <a:spLocks/>
              </p:cNvSpPr>
              <p:nvPr/>
            </p:nvSpPr>
            <p:spPr bwMode="auto">
              <a:xfrm>
                <a:off x="8918575" y="2152651"/>
                <a:ext cx="20638" cy="23813"/>
              </a:xfrm>
              <a:custGeom>
                <a:avLst/>
                <a:gdLst/>
                <a:ahLst/>
                <a:cxnLst>
                  <a:cxn ang="0">
                    <a:pos x="7" y="4"/>
                  </a:cxn>
                  <a:cxn ang="0">
                    <a:pos x="3" y="8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7" y="4"/>
                  </a:cxn>
                </a:cxnLst>
                <a:rect l="0" t="0" r="r" b="b"/>
                <a:pathLst>
                  <a:path w="7" h="8">
                    <a:moveTo>
                      <a:pt x="7" y="4"/>
                    </a:moveTo>
                    <a:cubicBezTo>
                      <a:pt x="7" y="6"/>
                      <a:pt x="6" y="8"/>
                      <a:pt x="3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6" y="0"/>
                      <a:pt x="7" y="2"/>
                      <a:pt x="7" y="4"/>
                    </a:cubicBezTo>
                    <a:close/>
                    <a:moveTo>
                      <a:pt x="7" y="4"/>
                    </a:moveTo>
                    <a:cubicBezTo>
                      <a:pt x="7" y="4"/>
                      <a:pt x="7" y="4"/>
                      <a:pt x="7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79" name="Freeform: Shape 163"/>
              <p:cNvSpPr>
                <a:spLocks/>
              </p:cNvSpPr>
              <p:nvPr/>
            </p:nvSpPr>
            <p:spPr bwMode="auto">
              <a:xfrm>
                <a:off x="9096375" y="1985963"/>
                <a:ext cx="23813" cy="20638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7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7">
                    <a:moveTo>
                      <a:pt x="8" y="4"/>
                    </a:moveTo>
                    <a:cubicBezTo>
                      <a:pt x="8" y="6"/>
                      <a:pt x="6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6" y="0"/>
                      <a:pt x="8" y="1"/>
                      <a:pt x="8" y="4"/>
                    </a:cubicBezTo>
                    <a:close/>
                    <a:moveTo>
                      <a:pt x="8" y="4"/>
                    </a:moveTo>
                    <a:cubicBezTo>
                      <a:pt x="8" y="4"/>
                      <a:pt x="8" y="4"/>
                      <a:pt x="8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2" name="Group 166"/>
          <p:cNvGrpSpPr/>
          <p:nvPr/>
        </p:nvGrpSpPr>
        <p:grpSpPr>
          <a:xfrm>
            <a:off x="3684191" y="1676401"/>
            <a:ext cx="2733612" cy="2733579"/>
            <a:chOff x="3087031" y="1466082"/>
            <a:chExt cx="1686514" cy="1686494"/>
          </a:xfrm>
        </p:grpSpPr>
        <p:sp>
          <p:nvSpPr>
            <p:cNvPr id="14" name="Freeform: Shape 4"/>
            <p:cNvSpPr/>
            <p:nvPr/>
          </p:nvSpPr>
          <p:spPr>
            <a:xfrm>
              <a:off x="3166182" y="1563148"/>
              <a:ext cx="1492361" cy="1492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15" name="Group 101"/>
            <p:cNvGrpSpPr/>
            <p:nvPr/>
          </p:nvGrpSpPr>
          <p:grpSpPr>
            <a:xfrm>
              <a:off x="3087031" y="1466082"/>
              <a:ext cx="1686514" cy="1686494"/>
              <a:chOff x="3087031" y="1466082"/>
              <a:chExt cx="1686514" cy="1686494"/>
            </a:xfrm>
          </p:grpSpPr>
          <p:sp>
            <p:nvSpPr>
              <p:cNvPr id="48" name="Freeform: Shape 42"/>
              <p:cNvSpPr/>
              <p:nvPr/>
            </p:nvSpPr>
            <p:spPr>
              <a:xfrm>
                <a:off x="3457539" y="1565325"/>
                <a:ext cx="382651" cy="534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571" h="21600" extrusionOk="0">
                    <a:moveTo>
                      <a:pt x="16465" y="21600"/>
                    </a:moveTo>
                    <a:cubicBezTo>
                      <a:pt x="16465" y="21600"/>
                      <a:pt x="19586" y="13154"/>
                      <a:pt x="15342" y="7191"/>
                    </a:cubicBezTo>
                    <a:cubicBezTo>
                      <a:pt x="11102" y="1226"/>
                      <a:pt x="1106" y="0"/>
                      <a:pt x="1106" y="0"/>
                    </a:cubicBezTo>
                    <a:cubicBezTo>
                      <a:pt x="1106" y="0"/>
                      <a:pt x="-2014" y="8445"/>
                      <a:pt x="2226" y="14408"/>
                    </a:cubicBezTo>
                    <a:cubicBezTo>
                      <a:pt x="6468" y="20372"/>
                      <a:pt x="16465" y="21600"/>
                      <a:pt x="16465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9" name="Freeform: Shape 43"/>
              <p:cNvSpPr/>
              <p:nvPr/>
            </p:nvSpPr>
            <p:spPr>
              <a:xfrm>
                <a:off x="3894210" y="1466082"/>
                <a:ext cx="342819" cy="614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12" h="21600" extrusionOk="0">
                    <a:moveTo>
                      <a:pt x="17828" y="12127"/>
                    </a:moveTo>
                    <a:cubicBezTo>
                      <a:pt x="19907" y="6163"/>
                      <a:pt x="12869" y="0"/>
                      <a:pt x="12869" y="0"/>
                    </a:cubicBezTo>
                    <a:cubicBezTo>
                      <a:pt x="12869" y="0"/>
                      <a:pt x="2462" y="3505"/>
                      <a:pt x="384" y="9470"/>
                    </a:cubicBezTo>
                    <a:cubicBezTo>
                      <a:pt x="-1693" y="15435"/>
                      <a:pt x="5342" y="21600"/>
                      <a:pt x="5342" y="21600"/>
                    </a:cubicBezTo>
                    <a:cubicBezTo>
                      <a:pt x="5342" y="21600"/>
                      <a:pt x="15751" y="18093"/>
                      <a:pt x="17828" y="12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0" name="Freeform: Shape 44"/>
              <p:cNvSpPr/>
              <p:nvPr/>
            </p:nvSpPr>
            <p:spPr>
              <a:xfrm>
                <a:off x="4139010" y="1836590"/>
                <a:ext cx="534797" cy="3826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571" extrusionOk="0">
                    <a:moveTo>
                      <a:pt x="14410" y="15343"/>
                    </a:moveTo>
                    <a:cubicBezTo>
                      <a:pt x="20374" y="11104"/>
                      <a:pt x="21600" y="1107"/>
                      <a:pt x="21600" y="1107"/>
                    </a:cubicBezTo>
                    <a:cubicBezTo>
                      <a:pt x="21600" y="1107"/>
                      <a:pt x="13157" y="-2014"/>
                      <a:pt x="7193" y="2226"/>
                    </a:cubicBezTo>
                    <a:cubicBezTo>
                      <a:pt x="1229" y="6468"/>
                      <a:pt x="0" y="16465"/>
                      <a:pt x="0" y="16465"/>
                    </a:cubicBezTo>
                    <a:cubicBezTo>
                      <a:pt x="0" y="16465"/>
                      <a:pt x="8446" y="19586"/>
                      <a:pt x="14410" y="153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1" name="Freeform: Shape 45"/>
              <p:cNvSpPr/>
              <p:nvPr/>
            </p:nvSpPr>
            <p:spPr>
              <a:xfrm>
                <a:off x="4158859" y="2279878"/>
                <a:ext cx="614686" cy="342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08" extrusionOk="0">
                    <a:moveTo>
                      <a:pt x="0" y="5341"/>
                    </a:moveTo>
                    <a:cubicBezTo>
                      <a:pt x="0" y="5341"/>
                      <a:pt x="3507" y="15748"/>
                      <a:pt x="9473" y="17823"/>
                    </a:cubicBezTo>
                    <a:cubicBezTo>
                      <a:pt x="15437" y="19904"/>
                      <a:pt x="21600" y="12869"/>
                      <a:pt x="21600" y="12869"/>
                    </a:cubicBezTo>
                    <a:cubicBezTo>
                      <a:pt x="21600" y="12869"/>
                      <a:pt x="18093" y="2460"/>
                      <a:pt x="12130" y="384"/>
                    </a:cubicBezTo>
                    <a:cubicBezTo>
                      <a:pt x="6166" y="-1696"/>
                      <a:pt x="0" y="5341"/>
                      <a:pt x="0" y="53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2" name="Freeform: Shape 46"/>
              <p:cNvSpPr/>
              <p:nvPr/>
            </p:nvSpPr>
            <p:spPr>
              <a:xfrm>
                <a:off x="4019918" y="2524678"/>
                <a:ext cx="382364" cy="5347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88" h="21600" extrusionOk="0">
                    <a:moveTo>
                      <a:pt x="13856" y="5118"/>
                    </a:moveTo>
                    <a:cubicBezTo>
                      <a:pt x="8952" y="934"/>
                      <a:pt x="1139" y="0"/>
                      <a:pt x="1139" y="0"/>
                    </a:cubicBezTo>
                    <a:cubicBezTo>
                      <a:pt x="1139" y="0"/>
                      <a:pt x="-2075" y="8445"/>
                      <a:pt x="2295" y="14410"/>
                    </a:cubicBezTo>
                    <a:cubicBezTo>
                      <a:pt x="6663" y="20374"/>
                      <a:pt x="16962" y="21600"/>
                      <a:pt x="16962" y="21600"/>
                    </a:cubicBezTo>
                    <a:cubicBezTo>
                      <a:pt x="16962" y="21600"/>
                      <a:pt x="19525" y="14823"/>
                      <a:pt x="16919" y="9122"/>
                    </a:cubicBezTo>
                    <a:cubicBezTo>
                      <a:pt x="16616" y="8462"/>
                      <a:pt x="16261" y="7812"/>
                      <a:pt x="15808" y="7192"/>
                    </a:cubicBezTo>
                    <a:cubicBezTo>
                      <a:pt x="15244" y="6424"/>
                      <a:pt x="14580" y="5737"/>
                      <a:pt x="13856" y="5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3" name="Freeform: Shape 47"/>
              <p:cNvSpPr/>
              <p:nvPr/>
            </p:nvSpPr>
            <p:spPr>
              <a:xfrm>
                <a:off x="3616329" y="2537910"/>
                <a:ext cx="342765" cy="6146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09" h="21600" extrusionOk="0">
                    <a:moveTo>
                      <a:pt x="385" y="9473"/>
                    </a:moveTo>
                    <a:cubicBezTo>
                      <a:pt x="-1696" y="15435"/>
                      <a:pt x="5342" y="21600"/>
                      <a:pt x="5342" y="21600"/>
                    </a:cubicBezTo>
                    <a:cubicBezTo>
                      <a:pt x="5342" y="21600"/>
                      <a:pt x="15751" y="18094"/>
                      <a:pt x="17825" y="12131"/>
                    </a:cubicBezTo>
                    <a:cubicBezTo>
                      <a:pt x="19904" y="6164"/>
                      <a:pt x="12867" y="0"/>
                      <a:pt x="12867" y="0"/>
                    </a:cubicBezTo>
                    <a:cubicBezTo>
                      <a:pt x="12867" y="0"/>
                      <a:pt x="2460" y="3508"/>
                      <a:pt x="385" y="94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4" name="Freeform: Shape 48"/>
              <p:cNvSpPr/>
              <p:nvPr/>
            </p:nvSpPr>
            <p:spPr>
              <a:xfrm>
                <a:off x="3186274" y="2398969"/>
                <a:ext cx="534809" cy="3826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569" extrusionOk="0">
                    <a:moveTo>
                      <a:pt x="7192" y="2229"/>
                    </a:moveTo>
                    <a:cubicBezTo>
                      <a:pt x="1226" y="6466"/>
                      <a:pt x="0" y="16462"/>
                      <a:pt x="0" y="16462"/>
                    </a:cubicBezTo>
                    <a:cubicBezTo>
                      <a:pt x="0" y="16462"/>
                      <a:pt x="8443" y="19585"/>
                      <a:pt x="14407" y="15344"/>
                    </a:cubicBezTo>
                    <a:cubicBezTo>
                      <a:pt x="20373" y="11102"/>
                      <a:pt x="21600" y="1106"/>
                      <a:pt x="21600" y="1106"/>
                    </a:cubicBezTo>
                    <a:cubicBezTo>
                      <a:pt x="21600" y="1106"/>
                      <a:pt x="13154" y="-2015"/>
                      <a:pt x="7192" y="22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5" name="Freeform: Shape 49"/>
              <p:cNvSpPr/>
              <p:nvPr/>
            </p:nvSpPr>
            <p:spPr>
              <a:xfrm>
                <a:off x="3087031" y="2001996"/>
                <a:ext cx="614665" cy="3427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11" extrusionOk="0">
                    <a:moveTo>
                      <a:pt x="9470" y="17827"/>
                    </a:moveTo>
                    <a:cubicBezTo>
                      <a:pt x="15435" y="19905"/>
                      <a:pt x="21600" y="12870"/>
                      <a:pt x="21600" y="12870"/>
                    </a:cubicBezTo>
                    <a:cubicBezTo>
                      <a:pt x="21600" y="12870"/>
                      <a:pt x="18093" y="2461"/>
                      <a:pt x="12128" y="385"/>
                    </a:cubicBezTo>
                    <a:cubicBezTo>
                      <a:pt x="6164" y="-1695"/>
                      <a:pt x="0" y="5342"/>
                      <a:pt x="0" y="5342"/>
                    </a:cubicBezTo>
                    <a:cubicBezTo>
                      <a:pt x="0" y="5342"/>
                      <a:pt x="3506" y="15749"/>
                      <a:pt x="9470" y="178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6" name="Freeform: Shape 50"/>
              <p:cNvSpPr/>
              <p:nvPr/>
            </p:nvSpPr>
            <p:spPr>
              <a:xfrm>
                <a:off x="3808199" y="2114472"/>
                <a:ext cx="98922" cy="138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570" h="21600" extrusionOk="0">
                    <a:moveTo>
                      <a:pt x="2229" y="14409"/>
                    </a:moveTo>
                    <a:cubicBezTo>
                      <a:pt x="6464" y="20374"/>
                      <a:pt x="16465" y="21600"/>
                      <a:pt x="16465" y="21600"/>
                    </a:cubicBezTo>
                    <a:cubicBezTo>
                      <a:pt x="16465" y="21600"/>
                      <a:pt x="19585" y="13156"/>
                      <a:pt x="15342" y="7192"/>
                    </a:cubicBezTo>
                    <a:cubicBezTo>
                      <a:pt x="11107" y="1234"/>
                      <a:pt x="1105" y="0"/>
                      <a:pt x="1105" y="0"/>
                    </a:cubicBezTo>
                    <a:cubicBezTo>
                      <a:pt x="1105" y="0"/>
                      <a:pt x="-2015" y="8448"/>
                      <a:pt x="2229" y="144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7" name="Freeform: Shape 51"/>
              <p:cNvSpPr/>
              <p:nvPr/>
            </p:nvSpPr>
            <p:spPr>
              <a:xfrm>
                <a:off x="3920675" y="2094623"/>
                <a:ext cx="88572" cy="1588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15" h="21600" extrusionOk="0">
                    <a:moveTo>
                      <a:pt x="17834" y="12126"/>
                    </a:moveTo>
                    <a:cubicBezTo>
                      <a:pt x="19904" y="6165"/>
                      <a:pt x="12875" y="0"/>
                      <a:pt x="12875" y="0"/>
                    </a:cubicBezTo>
                    <a:cubicBezTo>
                      <a:pt x="12875" y="0"/>
                      <a:pt x="2469" y="3506"/>
                      <a:pt x="384" y="9471"/>
                    </a:cubicBezTo>
                    <a:cubicBezTo>
                      <a:pt x="-1696" y="15437"/>
                      <a:pt x="5348" y="21600"/>
                      <a:pt x="5348" y="21600"/>
                    </a:cubicBezTo>
                    <a:cubicBezTo>
                      <a:pt x="5348" y="21600"/>
                      <a:pt x="15752" y="18094"/>
                      <a:pt x="17834" y="121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8" name="Freeform: Shape 52"/>
              <p:cNvSpPr/>
              <p:nvPr/>
            </p:nvSpPr>
            <p:spPr>
              <a:xfrm>
                <a:off x="3986837" y="2187250"/>
                <a:ext cx="138188" cy="988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570" extrusionOk="0">
                    <a:moveTo>
                      <a:pt x="14408" y="15343"/>
                    </a:moveTo>
                    <a:cubicBezTo>
                      <a:pt x="20375" y="11102"/>
                      <a:pt x="21600" y="1109"/>
                      <a:pt x="21600" y="1109"/>
                    </a:cubicBezTo>
                    <a:cubicBezTo>
                      <a:pt x="21600" y="1109"/>
                      <a:pt x="13160" y="-2016"/>
                      <a:pt x="7191" y="2225"/>
                    </a:cubicBezTo>
                    <a:cubicBezTo>
                      <a:pt x="1233" y="6468"/>
                      <a:pt x="0" y="16463"/>
                      <a:pt x="0" y="16463"/>
                    </a:cubicBezTo>
                    <a:cubicBezTo>
                      <a:pt x="0" y="16463"/>
                      <a:pt x="8448" y="19584"/>
                      <a:pt x="14408" y="153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59" name="Freeform: Shape 53"/>
              <p:cNvSpPr/>
              <p:nvPr/>
            </p:nvSpPr>
            <p:spPr>
              <a:xfrm>
                <a:off x="3986837" y="2299726"/>
                <a:ext cx="158877" cy="88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13" extrusionOk="0">
                    <a:moveTo>
                      <a:pt x="9472" y="17828"/>
                    </a:moveTo>
                    <a:cubicBezTo>
                      <a:pt x="15435" y="19910"/>
                      <a:pt x="21600" y="12871"/>
                      <a:pt x="21600" y="12871"/>
                    </a:cubicBezTo>
                    <a:cubicBezTo>
                      <a:pt x="21600" y="12871"/>
                      <a:pt x="18089" y="2466"/>
                      <a:pt x="12128" y="382"/>
                    </a:cubicBezTo>
                    <a:cubicBezTo>
                      <a:pt x="6165" y="-1690"/>
                      <a:pt x="0" y="5343"/>
                      <a:pt x="0" y="5343"/>
                    </a:cubicBezTo>
                    <a:cubicBezTo>
                      <a:pt x="0" y="5343"/>
                      <a:pt x="3509" y="15756"/>
                      <a:pt x="9472" y="178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0" name="Freeform: Shape 54"/>
              <p:cNvSpPr/>
              <p:nvPr/>
            </p:nvSpPr>
            <p:spPr>
              <a:xfrm>
                <a:off x="3953756" y="2365888"/>
                <a:ext cx="98858" cy="138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572" h="21600" extrusionOk="0">
                    <a:moveTo>
                      <a:pt x="15352" y="7194"/>
                    </a:moveTo>
                    <a:cubicBezTo>
                      <a:pt x="11105" y="1226"/>
                      <a:pt x="1105" y="0"/>
                      <a:pt x="1105" y="0"/>
                    </a:cubicBezTo>
                    <a:cubicBezTo>
                      <a:pt x="1105" y="0"/>
                      <a:pt x="-2014" y="8444"/>
                      <a:pt x="2229" y="14408"/>
                    </a:cubicBezTo>
                    <a:cubicBezTo>
                      <a:pt x="6471" y="20371"/>
                      <a:pt x="16463" y="21600"/>
                      <a:pt x="16463" y="21600"/>
                    </a:cubicBezTo>
                    <a:cubicBezTo>
                      <a:pt x="16463" y="21600"/>
                      <a:pt x="19586" y="13156"/>
                      <a:pt x="15352" y="719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1" name="Freeform: Shape 55"/>
              <p:cNvSpPr/>
              <p:nvPr/>
            </p:nvSpPr>
            <p:spPr>
              <a:xfrm>
                <a:off x="3847896" y="2372504"/>
                <a:ext cx="88586" cy="158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213" h="21600" extrusionOk="0">
                    <a:moveTo>
                      <a:pt x="17829" y="12133"/>
                    </a:moveTo>
                    <a:cubicBezTo>
                      <a:pt x="19905" y="6167"/>
                      <a:pt x="12871" y="0"/>
                      <a:pt x="12871" y="0"/>
                    </a:cubicBezTo>
                    <a:cubicBezTo>
                      <a:pt x="12871" y="0"/>
                      <a:pt x="2461" y="3505"/>
                      <a:pt x="385" y="9472"/>
                    </a:cubicBezTo>
                    <a:cubicBezTo>
                      <a:pt x="-1695" y="15439"/>
                      <a:pt x="5337" y="21600"/>
                      <a:pt x="5337" y="21600"/>
                    </a:cubicBezTo>
                    <a:cubicBezTo>
                      <a:pt x="5337" y="21600"/>
                      <a:pt x="15750" y="18098"/>
                      <a:pt x="17829" y="121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2" name="Freeform: Shape 56"/>
              <p:cNvSpPr/>
              <p:nvPr/>
            </p:nvSpPr>
            <p:spPr>
              <a:xfrm>
                <a:off x="3735420" y="2332807"/>
                <a:ext cx="138179" cy="98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568" extrusionOk="0">
                    <a:moveTo>
                      <a:pt x="14406" y="15344"/>
                    </a:moveTo>
                    <a:cubicBezTo>
                      <a:pt x="20373" y="11098"/>
                      <a:pt x="21600" y="1105"/>
                      <a:pt x="21600" y="1105"/>
                    </a:cubicBezTo>
                    <a:cubicBezTo>
                      <a:pt x="21600" y="1105"/>
                      <a:pt x="13153" y="-2015"/>
                      <a:pt x="7197" y="2230"/>
                    </a:cubicBezTo>
                    <a:cubicBezTo>
                      <a:pt x="1226" y="6465"/>
                      <a:pt x="0" y="16457"/>
                      <a:pt x="0" y="16457"/>
                    </a:cubicBezTo>
                    <a:cubicBezTo>
                      <a:pt x="0" y="16457"/>
                      <a:pt x="8439" y="19585"/>
                      <a:pt x="14406" y="153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63" name="Freeform: Shape 57"/>
              <p:cNvSpPr/>
              <p:nvPr/>
            </p:nvSpPr>
            <p:spPr>
              <a:xfrm>
                <a:off x="3708955" y="2226948"/>
                <a:ext cx="158845" cy="885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11" extrusionOk="0">
                    <a:moveTo>
                      <a:pt x="21600" y="12869"/>
                    </a:moveTo>
                    <a:cubicBezTo>
                      <a:pt x="21600" y="12869"/>
                      <a:pt x="18095" y="2468"/>
                      <a:pt x="12130" y="384"/>
                    </a:cubicBezTo>
                    <a:cubicBezTo>
                      <a:pt x="6162" y="-1695"/>
                      <a:pt x="0" y="5346"/>
                      <a:pt x="0" y="5346"/>
                    </a:cubicBezTo>
                    <a:cubicBezTo>
                      <a:pt x="0" y="5346"/>
                      <a:pt x="3506" y="15752"/>
                      <a:pt x="9470" y="17828"/>
                    </a:cubicBezTo>
                    <a:cubicBezTo>
                      <a:pt x="15434" y="19905"/>
                      <a:pt x="21600" y="12869"/>
                      <a:pt x="21600" y="128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16" name="Freeform: Shape 105"/>
            <p:cNvSpPr>
              <a:spLocks/>
            </p:cNvSpPr>
            <p:nvPr/>
          </p:nvSpPr>
          <p:spPr bwMode="auto">
            <a:xfrm>
              <a:off x="3338678" y="2071166"/>
              <a:ext cx="129952" cy="189096"/>
            </a:xfrm>
            <a:custGeom>
              <a:avLst/>
              <a:gdLst/>
              <a:ahLst/>
              <a:cxnLst>
                <a:cxn ang="0">
                  <a:pos x="38" y="109"/>
                </a:cxn>
                <a:cxn ang="0">
                  <a:pos x="40" y="107"/>
                </a:cxn>
                <a:cxn ang="0">
                  <a:pos x="44" y="107"/>
                </a:cxn>
                <a:cxn ang="0">
                  <a:pos x="46" y="109"/>
                </a:cxn>
                <a:cxn ang="0">
                  <a:pos x="44" y="111"/>
                </a:cxn>
                <a:cxn ang="0">
                  <a:pos x="40" y="111"/>
                </a:cxn>
                <a:cxn ang="0">
                  <a:pos x="38" y="109"/>
                </a:cxn>
                <a:cxn ang="0">
                  <a:pos x="48" y="12"/>
                </a:cxn>
                <a:cxn ang="0">
                  <a:pos x="37" y="12"/>
                </a:cxn>
                <a:cxn ang="0">
                  <a:pos x="35" y="14"/>
                </a:cxn>
                <a:cxn ang="0">
                  <a:pos x="37" y="15"/>
                </a:cxn>
                <a:cxn ang="0">
                  <a:pos x="48" y="15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85" y="12"/>
                </a:cxn>
                <a:cxn ang="0">
                  <a:pos x="85" y="111"/>
                </a:cxn>
                <a:cxn ang="0">
                  <a:pos x="73" y="123"/>
                </a:cxn>
                <a:cxn ang="0">
                  <a:pos x="12" y="123"/>
                </a:cxn>
                <a:cxn ang="0">
                  <a:pos x="0" y="111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73" y="0"/>
                </a:cxn>
                <a:cxn ang="0">
                  <a:pos x="85" y="12"/>
                </a:cxn>
                <a:cxn ang="0">
                  <a:pos x="77" y="104"/>
                </a:cxn>
                <a:cxn ang="0">
                  <a:pos x="8" y="104"/>
                </a:cxn>
                <a:cxn ang="0">
                  <a:pos x="8" y="111"/>
                </a:cxn>
                <a:cxn ang="0">
                  <a:pos x="12" y="115"/>
                </a:cxn>
                <a:cxn ang="0">
                  <a:pos x="73" y="115"/>
                </a:cxn>
                <a:cxn ang="0">
                  <a:pos x="77" y="111"/>
                </a:cxn>
                <a:cxn ang="0">
                  <a:pos x="77" y="104"/>
                </a:cxn>
                <a:cxn ang="0">
                  <a:pos x="77" y="23"/>
                </a:cxn>
                <a:cxn ang="0">
                  <a:pos x="8" y="23"/>
                </a:cxn>
                <a:cxn ang="0">
                  <a:pos x="8" y="100"/>
                </a:cxn>
                <a:cxn ang="0">
                  <a:pos x="77" y="100"/>
                </a:cxn>
                <a:cxn ang="0">
                  <a:pos x="77" y="23"/>
                </a:cxn>
                <a:cxn ang="0">
                  <a:pos x="77" y="12"/>
                </a:cxn>
                <a:cxn ang="0">
                  <a:pos x="73" y="8"/>
                </a:cxn>
                <a:cxn ang="0">
                  <a:pos x="12" y="8"/>
                </a:cxn>
                <a:cxn ang="0">
                  <a:pos x="8" y="12"/>
                </a:cxn>
                <a:cxn ang="0">
                  <a:pos x="8" y="19"/>
                </a:cxn>
                <a:cxn ang="0">
                  <a:pos x="77" y="19"/>
                </a:cxn>
                <a:cxn ang="0">
                  <a:pos x="77" y="12"/>
                </a:cxn>
                <a:cxn ang="0">
                  <a:pos x="77" y="12"/>
                </a:cxn>
                <a:cxn ang="0">
                  <a:pos x="77" y="12"/>
                </a:cxn>
              </a:cxnLst>
              <a:rect l="0" t="0" r="r" b="b"/>
              <a:pathLst>
                <a:path w="85" h="123">
                  <a:moveTo>
                    <a:pt x="38" y="109"/>
                  </a:moveTo>
                  <a:cubicBezTo>
                    <a:pt x="38" y="108"/>
                    <a:pt x="39" y="107"/>
                    <a:pt x="40" y="107"/>
                  </a:cubicBezTo>
                  <a:cubicBezTo>
                    <a:pt x="44" y="107"/>
                    <a:pt x="44" y="107"/>
                    <a:pt x="44" y="107"/>
                  </a:cubicBezTo>
                  <a:cubicBezTo>
                    <a:pt x="45" y="107"/>
                    <a:pt x="46" y="108"/>
                    <a:pt x="46" y="109"/>
                  </a:cubicBezTo>
                  <a:cubicBezTo>
                    <a:pt x="46" y="110"/>
                    <a:pt x="45" y="111"/>
                    <a:pt x="44" y="111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39" y="111"/>
                    <a:pt x="38" y="110"/>
                    <a:pt x="38" y="109"/>
                  </a:cubicBezTo>
                  <a:close/>
                  <a:moveTo>
                    <a:pt x="48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6" y="12"/>
                    <a:pt x="35" y="12"/>
                    <a:pt x="35" y="14"/>
                  </a:cubicBezTo>
                  <a:cubicBezTo>
                    <a:pt x="35" y="15"/>
                    <a:pt x="36" y="15"/>
                    <a:pt x="37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9" y="15"/>
                    <a:pt x="50" y="15"/>
                    <a:pt x="50" y="14"/>
                  </a:cubicBezTo>
                  <a:cubicBezTo>
                    <a:pt x="50" y="12"/>
                    <a:pt x="49" y="12"/>
                    <a:pt x="48" y="12"/>
                  </a:cubicBezTo>
                  <a:close/>
                  <a:moveTo>
                    <a:pt x="85" y="12"/>
                  </a:moveTo>
                  <a:cubicBezTo>
                    <a:pt x="85" y="111"/>
                    <a:pt x="85" y="111"/>
                    <a:pt x="85" y="111"/>
                  </a:cubicBezTo>
                  <a:cubicBezTo>
                    <a:pt x="85" y="118"/>
                    <a:pt x="79" y="123"/>
                    <a:pt x="73" y="123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5" y="123"/>
                    <a:pt x="0" y="118"/>
                    <a:pt x="0" y="1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5" y="5"/>
                    <a:pt x="85" y="12"/>
                  </a:cubicBezTo>
                  <a:close/>
                  <a:moveTo>
                    <a:pt x="77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3"/>
                    <a:pt x="10" y="115"/>
                    <a:pt x="12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5" y="115"/>
                    <a:pt x="77" y="113"/>
                    <a:pt x="77" y="111"/>
                  </a:cubicBezTo>
                  <a:lnTo>
                    <a:pt x="77" y="104"/>
                  </a:lnTo>
                  <a:close/>
                  <a:moveTo>
                    <a:pt x="77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77" y="100"/>
                    <a:pt x="77" y="100"/>
                    <a:pt x="77" y="100"/>
                  </a:cubicBezTo>
                  <a:lnTo>
                    <a:pt x="77" y="23"/>
                  </a:lnTo>
                  <a:close/>
                  <a:moveTo>
                    <a:pt x="77" y="12"/>
                  </a:moveTo>
                  <a:cubicBezTo>
                    <a:pt x="77" y="9"/>
                    <a:pt x="75" y="8"/>
                    <a:pt x="7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9"/>
                    <a:pt x="8" y="12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12"/>
                  </a:lnTo>
                  <a:close/>
                  <a:moveTo>
                    <a:pt x="77" y="12"/>
                  </a:moveTo>
                  <a:cubicBezTo>
                    <a:pt x="77" y="12"/>
                    <a:pt x="77" y="12"/>
                    <a:pt x="77" y="12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17" name="Group 106"/>
            <p:cNvGrpSpPr/>
            <p:nvPr/>
          </p:nvGrpSpPr>
          <p:grpSpPr>
            <a:xfrm>
              <a:off x="3601424" y="1742596"/>
              <a:ext cx="128289" cy="189105"/>
              <a:chOff x="4914900" y="1211263"/>
              <a:chExt cx="244475" cy="360363"/>
            </a:xfrm>
            <a:solidFill>
              <a:schemeClr val="bg1"/>
            </a:solidFill>
          </p:grpSpPr>
          <p:sp>
            <p:nvSpPr>
              <p:cNvPr id="39" name="Freeform: Shape 107"/>
              <p:cNvSpPr>
                <a:spLocks/>
              </p:cNvSpPr>
              <p:nvPr/>
            </p:nvSpPr>
            <p:spPr bwMode="auto">
              <a:xfrm>
                <a:off x="5013325" y="1314451"/>
                <a:ext cx="23813" cy="20638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4" y="7"/>
                  </a:cxn>
                  <a:cxn ang="0">
                    <a:pos x="0" y="3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</a:cxnLst>
                <a:rect l="0" t="0" r="r" b="b"/>
                <a:pathLst>
                  <a:path w="8" h="7">
                    <a:moveTo>
                      <a:pt x="8" y="3"/>
                    </a:moveTo>
                    <a:cubicBezTo>
                      <a:pt x="8" y="6"/>
                      <a:pt x="6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6" y="0"/>
                      <a:pt x="8" y="1"/>
                      <a:pt x="8" y="3"/>
                    </a:cubicBezTo>
                    <a:close/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0" name="Freeform: Shape 108"/>
              <p:cNvSpPr>
                <a:spLocks/>
              </p:cNvSpPr>
              <p:nvPr/>
            </p:nvSpPr>
            <p:spPr bwMode="auto">
              <a:xfrm>
                <a:off x="5013325" y="1449388"/>
                <a:ext cx="23813" cy="20638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7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7">
                    <a:moveTo>
                      <a:pt x="8" y="4"/>
                    </a:moveTo>
                    <a:cubicBezTo>
                      <a:pt x="8" y="6"/>
                      <a:pt x="6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6" y="0"/>
                      <a:pt x="8" y="1"/>
                      <a:pt x="8" y="4"/>
                    </a:cubicBezTo>
                    <a:close/>
                    <a:moveTo>
                      <a:pt x="8" y="4"/>
                    </a:moveTo>
                    <a:cubicBezTo>
                      <a:pt x="8" y="4"/>
                      <a:pt x="8" y="4"/>
                      <a:pt x="8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Freeform: Shape 109"/>
              <p:cNvSpPr>
                <a:spLocks/>
              </p:cNvSpPr>
              <p:nvPr/>
            </p:nvSpPr>
            <p:spPr bwMode="auto">
              <a:xfrm>
                <a:off x="4946650" y="1381126"/>
                <a:ext cx="23813" cy="20638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4" y="7"/>
                  </a:cxn>
                  <a:cxn ang="0">
                    <a:pos x="0" y="3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</a:cxnLst>
                <a:rect l="0" t="0" r="r" b="b"/>
                <a:pathLst>
                  <a:path w="8" h="7">
                    <a:moveTo>
                      <a:pt x="8" y="3"/>
                    </a:moveTo>
                    <a:cubicBezTo>
                      <a:pt x="8" y="6"/>
                      <a:pt x="6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6" y="0"/>
                      <a:pt x="8" y="1"/>
                      <a:pt x="8" y="3"/>
                    </a:cubicBezTo>
                    <a:close/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Freeform: Shape 110"/>
              <p:cNvSpPr>
                <a:spLocks/>
              </p:cNvSpPr>
              <p:nvPr/>
            </p:nvSpPr>
            <p:spPr bwMode="auto">
              <a:xfrm>
                <a:off x="5081588" y="1381126"/>
                <a:ext cx="22225" cy="20638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4" y="7"/>
                  </a:cxn>
                  <a:cxn ang="0">
                    <a:pos x="0" y="3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8" y="3"/>
                  </a:cxn>
                </a:cxnLst>
                <a:rect l="0" t="0" r="r" b="b"/>
                <a:pathLst>
                  <a:path w="8" h="7">
                    <a:moveTo>
                      <a:pt x="8" y="3"/>
                    </a:moveTo>
                    <a:cubicBezTo>
                      <a:pt x="8" y="6"/>
                      <a:pt x="6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6" y="0"/>
                      <a:pt x="8" y="1"/>
                      <a:pt x="8" y="3"/>
                    </a:cubicBezTo>
                    <a:close/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3" name="Freeform: Shape 111"/>
              <p:cNvSpPr>
                <a:spLocks/>
              </p:cNvSpPr>
              <p:nvPr/>
            </p:nvSpPr>
            <p:spPr bwMode="auto">
              <a:xfrm>
                <a:off x="4967288" y="1428751"/>
                <a:ext cx="20638" cy="22225"/>
              </a:xfrm>
              <a:custGeom>
                <a:avLst/>
                <a:gdLst/>
                <a:ahLst/>
                <a:cxnLst>
                  <a:cxn ang="0">
                    <a:pos x="7" y="4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7" y="4"/>
                  </a:cxn>
                </a:cxnLst>
                <a:rect l="0" t="0" r="r" b="b"/>
                <a:pathLst>
                  <a:path w="7" h="8">
                    <a:moveTo>
                      <a:pt x="7" y="4"/>
                    </a:moveTo>
                    <a:cubicBezTo>
                      <a:pt x="7" y="6"/>
                      <a:pt x="6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7" y="2"/>
                      <a:pt x="7" y="4"/>
                    </a:cubicBezTo>
                    <a:close/>
                    <a:moveTo>
                      <a:pt x="7" y="4"/>
                    </a:moveTo>
                    <a:cubicBezTo>
                      <a:pt x="7" y="4"/>
                      <a:pt x="7" y="4"/>
                      <a:pt x="7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4" name="Freeform: Shape 112"/>
              <p:cNvSpPr>
                <a:spLocks/>
              </p:cNvSpPr>
              <p:nvPr/>
            </p:nvSpPr>
            <p:spPr bwMode="auto">
              <a:xfrm>
                <a:off x="4967288" y="1331913"/>
                <a:ext cx="20638" cy="23813"/>
              </a:xfrm>
              <a:custGeom>
                <a:avLst/>
                <a:gdLst/>
                <a:ahLst/>
                <a:cxnLst>
                  <a:cxn ang="0">
                    <a:pos x="7" y="4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7" y="4"/>
                  </a:cxn>
                </a:cxnLst>
                <a:rect l="0" t="0" r="r" b="b"/>
                <a:pathLst>
                  <a:path w="7" h="8">
                    <a:moveTo>
                      <a:pt x="7" y="4"/>
                    </a:moveTo>
                    <a:cubicBezTo>
                      <a:pt x="7" y="6"/>
                      <a:pt x="6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7" y="2"/>
                      <a:pt x="7" y="4"/>
                    </a:cubicBezTo>
                    <a:close/>
                    <a:moveTo>
                      <a:pt x="7" y="4"/>
                    </a:moveTo>
                    <a:cubicBezTo>
                      <a:pt x="7" y="4"/>
                      <a:pt x="7" y="4"/>
                      <a:pt x="7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5" name="Freeform: Shape 113"/>
              <p:cNvSpPr>
                <a:spLocks/>
              </p:cNvSpPr>
              <p:nvPr/>
            </p:nvSpPr>
            <p:spPr bwMode="auto">
              <a:xfrm>
                <a:off x="5060950" y="1428751"/>
                <a:ext cx="22225" cy="22225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cubicBezTo>
                      <a:pt x="8" y="6"/>
                      <a:pt x="6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lose/>
                    <a:moveTo>
                      <a:pt x="8" y="4"/>
                    </a:moveTo>
                    <a:cubicBezTo>
                      <a:pt x="8" y="4"/>
                      <a:pt x="8" y="4"/>
                      <a:pt x="8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6" name="Freeform: Shape 114"/>
              <p:cNvSpPr>
                <a:spLocks/>
              </p:cNvSpPr>
              <p:nvPr/>
            </p:nvSpPr>
            <p:spPr bwMode="auto">
              <a:xfrm>
                <a:off x="4914900" y="1211263"/>
                <a:ext cx="244475" cy="360363"/>
              </a:xfrm>
              <a:custGeom>
                <a:avLst/>
                <a:gdLst/>
                <a:ahLst/>
                <a:cxnLst>
                  <a:cxn ang="0">
                    <a:pos x="76" y="54"/>
                  </a:cxn>
                  <a:cxn ang="0">
                    <a:pos x="76" y="54"/>
                  </a:cxn>
                  <a:cxn ang="0">
                    <a:pos x="67" y="36"/>
                  </a:cxn>
                  <a:cxn ang="0">
                    <a:pos x="61" y="6"/>
                  </a:cxn>
                  <a:cxn ang="0">
                    <a:pos x="54" y="0"/>
                  </a:cxn>
                  <a:cxn ang="0">
                    <a:pos x="23" y="0"/>
                  </a:cxn>
                  <a:cxn ang="0">
                    <a:pos x="15" y="6"/>
                  </a:cxn>
                  <a:cxn ang="0">
                    <a:pos x="10" y="35"/>
                  </a:cxn>
                  <a:cxn ang="0">
                    <a:pos x="0" y="61"/>
                  </a:cxn>
                  <a:cxn ang="0">
                    <a:pos x="10" y="87"/>
                  </a:cxn>
                  <a:cxn ang="0">
                    <a:pos x="15" y="117"/>
                  </a:cxn>
                  <a:cxn ang="0">
                    <a:pos x="23" y="123"/>
                  </a:cxn>
                  <a:cxn ang="0">
                    <a:pos x="53" y="123"/>
                  </a:cxn>
                  <a:cxn ang="0">
                    <a:pos x="61" y="117"/>
                  </a:cxn>
                  <a:cxn ang="0">
                    <a:pos x="66" y="87"/>
                  </a:cxn>
                  <a:cxn ang="0">
                    <a:pos x="76" y="69"/>
                  </a:cxn>
                  <a:cxn ang="0">
                    <a:pos x="76" y="69"/>
                  </a:cxn>
                  <a:cxn ang="0">
                    <a:pos x="84" y="61"/>
                  </a:cxn>
                  <a:cxn ang="0">
                    <a:pos x="76" y="54"/>
                  </a:cxn>
                  <a:cxn ang="0">
                    <a:pos x="23" y="8"/>
                  </a:cxn>
                  <a:cxn ang="0">
                    <a:pos x="54" y="8"/>
                  </a:cxn>
                  <a:cxn ang="0">
                    <a:pos x="58" y="28"/>
                  </a:cxn>
                  <a:cxn ang="0">
                    <a:pos x="38" y="23"/>
                  </a:cxn>
                  <a:cxn ang="0">
                    <a:pos x="19" y="28"/>
                  </a:cxn>
                  <a:cxn ang="0">
                    <a:pos x="23" y="8"/>
                  </a:cxn>
                  <a:cxn ang="0">
                    <a:pos x="53" y="115"/>
                  </a:cxn>
                  <a:cxn ang="0">
                    <a:pos x="23" y="115"/>
                  </a:cxn>
                  <a:cxn ang="0">
                    <a:pos x="19" y="95"/>
                  </a:cxn>
                  <a:cxn ang="0">
                    <a:pos x="38" y="100"/>
                  </a:cxn>
                  <a:cxn ang="0">
                    <a:pos x="57" y="95"/>
                  </a:cxn>
                  <a:cxn ang="0">
                    <a:pos x="53" y="115"/>
                  </a:cxn>
                  <a:cxn ang="0">
                    <a:pos x="38" y="92"/>
                  </a:cxn>
                  <a:cxn ang="0">
                    <a:pos x="7" y="61"/>
                  </a:cxn>
                  <a:cxn ang="0">
                    <a:pos x="38" y="31"/>
                  </a:cxn>
                  <a:cxn ang="0">
                    <a:pos x="69" y="61"/>
                  </a:cxn>
                  <a:cxn ang="0">
                    <a:pos x="38" y="92"/>
                  </a:cxn>
                  <a:cxn ang="0">
                    <a:pos x="38" y="92"/>
                  </a:cxn>
                  <a:cxn ang="0">
                    <a:pos x="38" y="92"/>
                  </a:cxn>
                </a:cxnLst>
                <a:rect l="0" t="0" r="r" b="b"/>
                <a:pathLst>
                  <a:path w="84" h="123">
                    <a:moveTo>
                      <a:pt x="76" y="54"/>
                    </a:moveTo>
                    <a:cubicBezTo>
                      <a:pt x="76" y="54"/>
                      <a:pt x="76" y="54"/>
                      <a:pt x="76" y="54"/>
                    </a:cubicBezTo>
                    <a:cubicBezTo>
                      <a:pt x="74" y="47"/>
                      <a:pt x="71" y="41"/>
                      <a:pt x="67" y="36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1" y="3"/>
                      <a:pt x="57" y="0"/>
                      <a:pt x="5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9" y="0"/>
                      <a:pt x="16" y="3"/>
                      <a:pt x="15" y="6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4" y="42"/>
                      <a:pt x="0" y="51"/>
                      <a:pt x="0" y="61"/>
                    </a:cubicBezTo>
                    <a:cubicBezTo>
                      <a:pt x="0" y="71"/>
                      <a:pt x="3" y="80"/>
                      <a:pt x="10" y="87"/>
                    </a:cubicBezTo>
                    <a:cubicBezTo>
                      <a:pt x="15" y="117"/>
                      <a:pt x="15" y="117"/>
                      <a:pt x="15" y="117"/>
                    </a:cubicBezTo>
                    <a:cubicBezTo>
                      <a:pt x="16" y="120"/>
                      <a:pt x="19" y="123"/>
                      <a:pt x="23" y="123"/>
                    </a:cubicBezTo>
                    <a:cubicBezTo>
                      <a:pt x="53" y="123"/>
                      <a:pt x="53" y="123"/>
                      <a:pt x="53" y="123"/>
                    </a:cubicBezTo>
                    <a:cubicBezTo>
                      <a:pt x="57" y="123"/>
                      <a:pt x="60" y="120"/>
                      <a:pt x="61" y="117"/>
                    </a:cubicBezTo>
                    <a:cubicBezTo>
                      <a:pt x="66" y="87"/>
                      <a:pt x="66" y="87"/>
                      <a:pt x="66" y="87"/>
                    </a:cubicBezTo>
                    <a:cubicBezTo>
                      <a:pt x="71" y="82"/>
                      <a:pt x="74" y="76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81" y="69"/>
                      <a:pt x="84" y="66"/>
                      <a:pt x="84" y="61"/>
                    </a:cubicBezTo>
                    <a:cubicBezTo>
                      <a:pt x="84" y="57"/>
                      <a:pt x="81" y="54"/>
                      <a:pt x="76" y="54"/>
                    </a:cubicBezTo>
                    <a:close/>
                    <a:moveTo>
                      <a:pt x="23" y="8"/>
                    </a:moveTo>
                    <a:cubicBezTo>
                      <a:pt x="54" y="8"/>
                      <a:pt x="54" y="8"/>
                      <a:pt x="54" y="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2" y="25"/>
                      <a:pt x="45" y="23"/>
                      <a:pt x="38" y="23"/>
                    </a:cubicBezTo>
                    <a:cubicBezTo>
                      <a:pt x="31" y="23"/>
                      <a:pt x="25" y="25"/>
                      <a:pt x="19" y="28"/>
                    </a:cubicBezTo>
                    <a:lnTo>
                      <a:pt x="23" y="8"/>
                    </a:lnTo>
                    <a:close/>
                    <a:moveTo>
                      <a:pt x="53" y="115"/>
                    </a:moveTo>
                    <a:cubicBezTo>
                      <a:pt x="23" y="115"/>
                      <a:pt x="23" y="115"/>
                      <a:pt x="23" y="115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4" y="98"/>
                      <a:pt x="31" y="100"/>
                      <a:pt x="38" y="100"/>
                    </a:cubicBezTo>
                    <a:cubicBezTo>
                      <a:pt x="45" y="100"/>
                      <a:pt x="51" y="98"/>
                      <a:pt x="57" y="95"/>
                    </a:cubicBezTo>
                    <a:lnTo>
                      <a:pt x="53" y="115"/>
                    </a:lnTo>
                    <a:close/>
                    <a:moveTo>
                      <a:pt x="38" y="92"/>
                    </a:moveTo>
                    <a:cubicBezTo>
                      <a:pt x="21" y="92"/>
                      <a:pt x="7" y="78"/>
                      <a:pt x="7" y="61"/>
                    </a:cubicBezTo>
                    <a:cubicBezTo>
                      <a:pt x="7" y="45"/>
                      <a:pt x="21" y="31"/>
                      <a:pt x="38" y="31"/>
                    </a:cubicBezTo>
                    <a:cubicBezTo>
                      <a:pt x="55" y="31"/>
                      <a:pt x="69" y="45"/>
                      <a:pt x="69" y="61"/>
                    </a:cubicBezTo>
                    <a:cubicBezTo>
                      <a:pt x="69" y="78"/>
                      <a:pt x="55" y="92"/>
                      <a:pt x="38" y="92"/>
                    </a:cubicBezTo>
                    <a:close/>
                    <a:moveTo>
                      <a:pt x="38" y="92"/>
                    </a:moveTo>
                    <a:cubicBezTo>
                      <a:pt x="38" y="92"/>
                      <a:pt x="38" y="92"/>
                      <a:pt x="38" y="9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7" name="Freeform: Shape 115"/>
              <p:cNvSpPr>
                <a:spLocks/>
              </p:cNvSpPr>
              <p:nvPr/>
            </p:nvSpPr>
            <p:spPr bwMode="auto">
              <a:xfrm>
                <a:off x="5013325" y="1335088"/>
                <a:ext cx="68263" cy="6667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1" y="0"/>
                  </a:cxn>
                  <a:cxn ang="0">
                    <a:pos x="1" y="17"/>
                  </a:cxn>
                  <a:cxn ang="0">
                    <a:pos x="0" y="20"/>
                  </a:cxn>
                  <a:cxn ang="0">
                    <a:pos x="1" y="22"/>
                  </a:cxn>
                  <a:cxn ang="0">
                    <a:pos x="4" y="23"/>
                  </a:cxn>
                  <a:cxn ang="0">
                    <a:pos x="7" y="22"/>
                  </a:cxn>
                  <a:cxn ang="0">
                    <a:pos x="14" y="14"/>
                  </a:cxn>
                  <a:cxn ang="0">
                    <a:pos x="23" y="2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23" h="23">
                    <a:moveTo>
                      <a:pt x="23" y="0"/>
                    </a:moveTo>
                    <a:cubicBezTo>
                      <a:pt x="22" y="0"/>
                      <a:pt x="22" y="0"/>
                      <a:pt x="21" y="0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0" y="18"/>
                      <a:pt x="0" y="20"/>
                    </a:cubicBezTo>
                    <a:cubicBezTo>
                      <a:pt x="0" y="21"/>
                      <a:pt x="0" y="21"/>
                      <a:pt x="1" y="22"/>
                    </a:cubicBezTo>
                    <a:cubicBezTo>
                      <a:pt x="2" y="23"/>
                      <a:pt x="3" y="23"/>
                      <a:pt x="4" y="23"/>
                    </a:cubicBezTo>
                    <a:cubicBezTo>
                      <a:pt x="5" y="23"/>
                      <a:pt x="6" y="23"/>
                      <a:pt x="7" y="22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1"/>
                      <a:pt x="23" y="0"/>
                    </a:cubicBezTo>
                    <a:close/>
                    <a:moveTo>
                      <a:pt x="23" y="0"/>
                    </a:move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18" name="Freeform: Shape 116"/>
            <p:cNvSpPr>
              <a:spLocks/>
            </p:cNvSpPr>
            <p:nvPr/>
          </p:nvSpPr>
          <p:spPr bwMode="auto">
            <a:xfrm>
              <a:off x="3986815" y="1685256"/>
              <a:ext cx="189096" cy="137450"/>
            </a:xfrm>
            <a:custGeom>
              <a:avLst/>
              <a:gdLst/>
              <a:ahLst/>
              <a:cxnLst>
                <a:cxn ang="0">
                  <a:pos x="100" y="32"/>
                </a:cxn>
                <a:cxn ang="0">
                  <a:pos x="65" y="0"/>
                </a:cxn>
                <a:cxn ang="0">
                  <a:pos x="34" y="20"/>
                </a:cxn>
                <a:cxn ang="0">
                  <a:pos x="29" y="20"/>
                </a:cxn>
                <a:cxn ang="0">
                  <a:pos x="12" y="37"/>
                </a:cxn>
                <a:cxn ang="0">
                  <a:pos x="13" y="42"/>
                </a:cxn>
                <a:cxn ang="0">
                  <a:pos x="0" y="64"/>
                </a:cxn>
                <a:cxn ang="0">
                  <a:pos x="25" y="89"/>
                </a:cxn>
                <a:cxn ang="0">
                  <a:pos x="94" y="89"/>
                </a:cxn>
                <a:cxn ang="0">
                  <a:pos x="123" y="60"/>
                </a:cxn>
                <a:cxn ang="0">
                  <a:pos x="100" y="32"/>
                </a:cxn>
                <a:cxn ang="0">
                  <a:pos x="94" y="81"/>
                </a:cxn>
                <a:cxn ang="0">
                  <a:pos x="94" y="81"/>
                </a:cxn>
                <a:cxn ang="0">
                  <a:pos x="25" y="81"/>
                </a:cxn>
                <a:cxn ang="0">
                  <a:pos x="8" y="64"/>
                </a:cxn>
                <a:cxn ang="0">
                  <a:pos x="16" y="49"/>
                </a:cxn>
                <a:cxn ang="0">
                  <a:pos x="20" y="40"/>
                </a:cxn>
                <a:cxn ang="0">
                  <a:pos x="19" y="37"/>
                </a:cxn>
                <a:cxn ang="0">
                  <a:pos x="29" y="27"/>
                </a:cxn>
                <a:cxn ang="0">
                  <a:pos x="34" y="28"/>
                </a:cxn>
                <a:cxn ang="0">
                  <a:pos x="41" y="24"/>
                </a:cxn>
                <a:cxn ang="0">
                  <a:pos x="65" y="8"/>
                </a:cxn>
                <a:cxn ang="0">
                  <a:pos x="92" y="32"/>
                </a:cxn>
                <a:cxn ang="0">
                  <a:pos x="98" y="39"/>
                </a:cxn>
                <a:cxn ang="0">
                  <a:pos x="115" y="60"/>
                </a:cxn>
                <a:cxn ang="0">
                  <a:pos x="94" y="81"/>
                </a:cxn>
                <a:cxn ang="0">
                  <a:pos x="94" y="81"/>
                </a:cxn>
                <a:cxn ang="0">
                  <a:pos x="94" y="81"/>
                </a:cxn>
              </a:cxnLst>
              <a:rect l="0" t="0" r="r" b="b"/>
              <a:pathLst>
                <a:path w="123" h="89">
                  <a:moveTo>
                    <a:pt x="100" y="32"/>
                  </a:moveTo>
                  <a:cubicBezTo>
                    <a:pt x="98" y="14"/>
                    <a:pt x="83" y="0"/>
                    <a:pt x="65" y="0"/>
                  </a:cubicBezTo>
                  <a:cubicBezTo>
                    <a:pt x="51" y="0"/>
                    <a:pt x="40" y="9"/>
                    <a:pt x="34" y="20"/>
                  </a:cubicBezTo>
                  <a:cubicBezTo>
                    <a:pt x="32" y="20"/>
                    <a:pt x="31" y="20"/>
                    <a:pt x="29" y="20"/>
                  </a:cubicBezTo>
                  <a:cubicBezTo>
                    <a:pt x="19" y="20"/>
                    <a:pt x="12" y="27"/>
                    <a:pt x="12" y="37"/>
                  </a:cubicBezTo>
                  <a:cubicBezTo>
                    <a:pt x="12" y="39"/>
                    <a:pt x="12" y="40"/>
                    <a:pt x="13" y="42"/>
                  </a:cubicBezTo>
                  <a:cubicBezTo>
                    <a:pt x="5" y="47"/>
                    <a:pt x="0" y="54"/>
                    <a:pt x="0" y="64"/>
                  </a:cubicBezTo>
                  <a:cubicBezTo>
                    <a:pt x="0" y="77"/>
                    <a:pt x="11" y="89"/>
                    <a:pt x="25" y="89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110" y="89"/>
                    <a:pt x="123" y="76"/>
                    <a:pt x="123" y="60"/>
                  </a:cubicBezTo>
                  <a:cubicBezTo>
                    <a:pt x="123" y="46"/>
                    <a:pt x="113" y="34"/>
                    <a:pt x="100" y="32"/>
                  </a:cubicBezTo>
                  <a:close/>
                  <a:moveTo>
                    <a:pt x="94" y="81"/>
                  </a:moveTo>
                  <a:cubicBezTo>
                    <a:pt x="94" y="81"/>
                    <a:pt x="94" y="81"/>
                    <a:pt x="94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16" y="81"/>
                    <a:pt x="8" y="73"/>
                    <a:pt x="8" y="64"/>
                  </a:cubicBezTo>
                  <a:cubicBezTo>
                    <a:pt x="8" y="58"/>
                    <a:pt x="11" y="52"/>
                    <a:pt x="16" y="49"/>
                  </a:cubicBezTo>
                  <a:cubicBezTo>
                    <a:pt x="22" y="46"/>
                    <a:pt x="22" y="45"/>
                    <a:pt x="20" y="40"/>
                  </a:cubicBezTo>
                  <a:cubicBezTo>
                    <a:pt x="20" y="39"/>
                    <a:pt x="19" y="38"/>
                    <a:pt x="19" y="37"/>
                  </a:cubicBezTo>
                  <a:cubicBezTo>
                    <a:pt x="19" y="32"/>
                    <a:pt x="24" y="27"/>
                    <a:pt x="29" y="27"/>
                  </a:cubicBezTo>
                  <a:cubicBezTo>
                    <a:pt x="29" y="27"/>
                    <a:pt x="31" y="27"/>
                    <a:pt x="34" y="28"/>
                  </a:cubicBezTo>
                  <a:cubicBezTo>
                    <a:pt x="39" y="30"/>
                    <a:pt x="39" y="28"/>
                    <a:pt x="41" y="24"/>
                  </a:cubicBezTo>
                  <a:cubicBezTo>
                    <a:pt x="46" y="14"/>
                    <a:pt x="55" y="8"/>
                    <a:pt x="65" y="8"/>
                  </a:cubicBezTo>
                  <a:cubicBezTo>
                    <a:pt x="79" y="8"/>
                    <a:pt x="91" y="18"/>
                    <a:pt x="92" y="32"/>
                  </a:cubicBezTo>
                  <a:cubicBezTo>
                    <a:pt x="92" y="38"/>
                    <a:pt x="92" y="38"/>
                    <a:pt x="98" y="39"/>
                  </a:cubicBezTo>
                  <a:cubicBezTo>
                    <a:pt x="108" y="41"/>
                    <a:pt x="115" y="50"/>
                    <a:pt x="115" y="60"/>
                  </a:cubicBezTo>
                  <a:cubicBezTo>
                    <a:pt x="115" y="71"/>
                    <a:pt x="106" y="81"/>
                    <a:pt x="94" y="81"/>
                  </a:cubicBezTo>
                  <a:close/>
                  <a:moveTo>
                    <a:pt x="94" y="81"/>
                  </a:moveTo>
                  <a:cubicBezTo>
                    <a:pt x="94" y="81"/>
                    <a:pt x="94" y="81"/>
                    <a:pt x="94" y="81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" name="Freeform: Shape 117"/>
            <p:cNvSpPr>
              <a:spLocks/>
            </p:cNvSpPr>
            <p:nvPr/>
          </p:nvSpPr>
          <p:spPr bwMode="auto">
            <a:xfrm>
              <a:off x="4308634" y="1957897"/>
              <a:ext cx="189096" cy="164106"/>
            </a:xfrm>
            <a:custGeom>
              <a:avLst/>
              <a:gdLst/>
              <a:ahLst/>
              <a:cxnLst>
                <a:cxn ang="0">
                  <a:pos x="123" y="100"/>
                </a:cxn>
                <a:cxn ang="0">
                  <a:pos x="115" y="107"/>
                </a:cxn>
                <a:cxn ang="0">
                  <a:pos x="107" y="100"/>
                </a:cxn>
                <a:cxn ang="0">
                  <a:pos x="115" y="84"/>
                </a:cxn>
                <a:cxn ang="0">
                  <a:pos x="123" y="100"/>
                </a:cxn>
                <a:cxn ang="0">
                  <a:pos x="111" y="42"/>
                </a:cxn>
                <a:cxn ang="0">
                  <a:pos x="111" y="77"/>
                </a:cxn>
                <a:cxn ang="0">
                  <a:pos x="115" y="80"/>
                </a:cxn>
                <a:cxn ang="0">
                  <a:pos x="119" y="77"/>
                </a:cxn>
                <a:cxn ang="0">
                  <a:pos x="119" y="42"/>
                </a:cxn>
                <a:cxn ang="0">
                  <a:pos x="115" y="38"/>
                </a:cxn>
                <a:cxn ang="0">
                  <a:pos x="111" y="42"/>
                </a:cxn>
                <a:cxn ang="0">
                  <a:pos x="114" y="34"/>
                </a:cxn>
                <a:cxn ang="0">
                  <a:pos x="104" y="36"/>
                </a:cxn>
                <a:cxn ang="0">
                  <a:pos x="104" y="69"/>
                </a:cxn>
                <a:cxn ang="0">
                  <a:pos x="61" y="88"/>
                </a:cxn>
                <a:cxn ang="0">
                  <a:pos x="19" y="69"/>
                </a:cxn>
                <a:cxn ang="0">
                  <a:pos x="19" y="36"/>
                </a:cxn>
                <a:cxn ang="0">
                  <a:pos x="9" y="34"/>
                </a:cxn>
                <a:cxn ang="0">
                  <a:pos x="0" y="23"/>
                </a:cxn>
                <a:cxn ang="0">
                  <a:pos x="9" y="12"/>
                </a:cxn>
                <a:cxn ang="0">
                  <a:pos x="59" y="0"/>
                </a:cxn>
                <a:cxn ang="0">
                  <a:pos x="61" y="0"/>
                </a:cxn>
                <a:cxn ang="0">
                  <a:pos x="64" y="0"/>
                </a:cxn>
                <a:cxn ang="0">
                  <a:pos x="114" y="12"/>
                </a:cxn>
                <a:cxn ang="0">
                  <a:pos x="123" y="23"/>
                </a:cxn>
                <a:cxn ang="0">
                  <a:pos x="114" y="34"/>
                </a:cxn>
                <a:cxn ang="0">
                  <a:pos x="96" y="38"/>
                </a:cxn>
                <a:cxn ang="0">
                  <a:pos x="64" y="46"/>
                </a:cxn>
                <a:cxn ang="0">
                  <a:pos x="61" y="46"/>
                </a:cxn>
                <a:cxn ang="0">
                  <a:pos x="59" y="46"/>
                </a:cxn>
                <a:cxn ang="0">
                  <a:pos x="27" y="38"/>
                </a:cxn>
                <a:cxn ang="0">
                  <a:pos x="27" y="69"/>
                </a:cxn>
                <a:cxn ang="0">
                  <a:pos x="61" y="80"/>
                </a:cxn>
                <a:cxn ang="0">
                  <a:pos x="96" y="69"/>
                </a:cxn>
                <a:cxn ang="0">
                  <a:pos x="96" y="38"/>
                </a:cxn>
                <a:cxn ang="0">
                  <a:pos x="112" y="27"/>
                </a:cxn>
                <a:cxn ang="0">
                  <a:pos x="115" y="23"/>
                </a:cxn>
                <a:cxn ang="0">
                  <a:pos x="112" y="19"/>
                </a:cxn>
                <a:cxn ang="0">
                  <a:pos x="62" y="8"/>
                </a:cxn>
                <a:cxn ang="0">
                  <a:pos x="61" y="7"/>
                </a:cxn>
                <a:cxn ang="0">
                  <a:pos x="61" y="8"/>
                </a:cxn>
                <a:cxn ang="0">
                  <a:pos x="11" y="19"/>
                </a:cxn>
                <a:cxn ang="0">
                  <a:pos x="8" y="23"/>
                </a:cxn>
                <a:cxn ang="0">
                  <a:pos x="11" y="27"/>
                </a:cxn>
                <a:cxn ang="0">
                  <a:pos x="61" y="38"/>
                </a:cxn>
                <a:cxn ang="0">
                  <a:pos x="61" y="38"/>
                </a:cxn>
                <a:cxn ang="0">
                  <a:pos x="62" y="38"/>
                </a:cxn>
                <a:cxn ang="0">
                  <a:pos x="112" y="27"/>
                </a:cxn>
                <a:cxn ang="0">
                  <a:pos x="112" y="27"/>
                </a:cxn>
                <a:cxn ang="0">
                  <a:pos x="112" y="27"/>
                </a:cxn>
              </a:cxnLst>
              <a:rect l="0" t="0" r="r" b="b"/>
              <a:pathLst>
                <a:path w="123" h="107">
                  <a:moveTo>
                    <a:pt x="123" y="100"/>
                  </a:moveTo>
                  <a:cubicBezTo>
                    <a:pt x="123" y="104"/>
                    <a:pt x="119" y="107"/>
                    <a:pt x="115" y="107"/>
                  </a:cubicBezTo>
                  <a:cubicBezTo>
                    <a:pt x="111" y="107"/>
                    <a:pt x="107" y="104"/>
                    <a:pt x="107" y="100"/>
                  </a:cubicBezTo>
                  <a:cubicBezTo>
                    <a:pt x="107" y="95"/>
                    <a:pt x="111" y="84"/>
                    <a:pt x="115" y="84"/>
                  </a:cubicBezTo>
                  <a:cubicBezTo>
                    <a:pt x="119" y="84"/>
                    <a:pt x="123" y="95"/>
                    <a:pt x="123" y="100"/>
                  </a:cubicBezTo>
                  <a:close/>
                  <a:moveTo>
                    <a:pt x="111" y="42"/>
                  </a:moveTo>
                  <a:cubicBezTo>
                    <a:pt x="111" y="77"/>
                    <a:pt x="111" y="77"/>
                    <a:pt x="111" y="77"/>
                  </a:cubicBezTo>
                  <a:cubicBezTo>
                    <a:pt x="111" y="79"/>
                    <a:pt x="113" y="80"/>
                    <a:pt x="115" y="80"/>
                  </a:cubicBezTo>
                  <a:cubicBezTo>
                    <a:pt x="117" y="80"/>
                    <a:pt x="119" y="79"/>
                    <a:pt x="119" y="77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0"/>
                    <a:pt x="117" y="38"/>
                    <a:pt x="115" y="38"/>
                  </a:cubicBezTo>
                  <a:cubicBezTo>
                    <a:pt x="113" y="38"/>
                    <a:pt x="111" y="40"/>
                    <a:pt x="111" y="42"/>
                  </a:cubicBezTo>
                  <a:close/>
                  <a:moveTo>
                    <a:pt x="114" y="34"/>
                  </a:moveTo>
                  <a:cubicBezTo>
                    <a:pt x="104" y="36"/>
                    <a:pt x="104" y="36"/>
                    <a:pt x="104" y="36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4" y="79"/>
                    <a:pt x="92" y="88"/>
                    <a:pt x="61" y="88"/>
                  </a:cubicBezTo>
                  <a:cubicBezTo>
                    <a:pt x="31" y="88"/>
                    <a:pt x="19" y="79"/>
                    <a:pt x="19" y="69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4" y="33"/>
                    <a:pt x="0" y="28"/>
                    <a:pt x="0" y="23"/>
                  </a:cubicBezTo>
                  <a:cubicBezTo>
                    <a:pt x="0" y="17"/>
                    <a:pt x="4" y="13"/>
                    <a:pt x="9" y="12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1" y="0"/>
                    <a:pt x="61" y="0"/>
                  </a:cubicBezTo>
                  <a:cubicBezTo>
                    <a:pt x="62" y="0"/>
                    <a:pt x="63" y="0"/>
                    <a:pt x="64" y="0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9" y="13"/>
                    <a:pt x="123" y="17"/>
                    <a:pt x="123" y="23"/>
                  </a:cubicBezTo>
                  <a:cubicBezTo>
                    <a:pt x="123" y="28"/>
                    <a:pt x="119" y="33"/>
                    <a:pt x="114" y="34"/>
                  </a:cubicBezTo>
                  <a:close/>
                  <a:moveTo>
                    <a:pt x="96" y="38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2" y="46"/>
                    <a:pt x="61" y="46"/>
                  </a:cubicBezTo>
                  <a:cubicBezTo>
                    <a:pt x="61" y="46"/>
                    <a:pt x="60" y="46"/>
                    <a:pt x="59" y="46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73"/>
                    <a:pt x="38" y="80"/>
                    <a:pt x="61" y="80"/>
                  </a:cubicBezTo>
                  <a:cubicBezTo>
                    <a:pt x="84" y="80"/>
                    <a:pt x="96" y="73"/>
                    <a:pt x="96" y="69"/>
                  </a:cubicBezTo>
                  <a:lnTo>
                    <a:pt x="96" y="38"/>
                  </a:lnTo>
                  <a:close/>
                  <a:moveTo>
                    <a:pt x="112" y="27"/>
                  </a:moveTo>
                  <a:cubicBezTo>
                    <a:pt x="114" y="26"/>
                    <a:pt x="115" y="25"/>
                    <a:pt x="115" y="23"/>
                  </a:cubicBezTo>
                  <a:cubicBezTo>
                    <a:pt x="115" y="21"/>
                    <a:pt x="114" y="19"/>
                    <a:pt x="112" y="19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1"/>
                    <a:pt x="8" y="23"/>
                  </a:cubicBezTo>
                  <a:cubicBezTo>
                    <a:pt x="8" y="25"/>
                    <a:pt x="9" y="26"/>
                    <a:pt x="11" y="27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lnTo>
                    <a:pt x="112" y="27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" name="Freeform: Shape 118"/>
            <p:cNvSpPr>
              <a:spLocks/>
            </p:cNvSpPr>
            <p:nvPr/>
          </p:nvSpPr>
          <p:spPr bwMode="auto">
            <a:xfrm>
              <a:off x="4361992" y="2352003"/>
              <a:ext cx="176600" cy="175768"/>
            </a:xfrm>
            <a:custGeom>
              <a:avLst/>
              <a:gdLst/>
              <a:ahLst/>
              <a:cxnLst>
                <a:cxn ang="0">
                  <a:pos x="111" y="101"/>
                </a:cxn>
                <a:cxn ang="0">
                  <a:pos x="78" y="88"/>
                </a:cxn>
                <a:cxn ang="0">
                  <a:pos x="92" y="59"/>
                </a:cxn>
                <a:cxn ang="0">
                  <a:pos x="83" y="12"/>
                </a:cxn>
                <a:cxn ang="0">
                  <a:pos x="57" y="0"/>
                </a:cxn>
                <a:cxn ang="0">
                  <a:pos x="32" y="12"/>
                </a:cxn>
                <a:cxn ang="0">
                  <a:pos x="23" y="59"/>
                </a:cxn>
                <a:cxn ang="0">
                  <a:pos x="36" y="88"/>
                </a:cxn>
                <a:cxn ang="0">
                  <a:pos x="3" y="101"/>
                </a:cxn>
                <a:cxn ang="0">
                  <a:pos x="1" y="109"/>
                </a:cxn>
                <a:cxn ang="0">
                  <a:pos x="7" y="114"/>
                </a:cxn>
                <a:cxn ang="0">
                  <a:pos x="107" y="114"/>
                </a:cxn>
                <a:cxn ang="0">
                  <a:pos x="114" y="109"/>
                </a:cxn>
                <a:cxn ang="0">
                  <a:pos x="111" y="101"/>
                </a:cxn>
                <a:cxn ang="0">
                  <a:pos x="29" y="38"/>
                </a:cxn>
                <a:cxn ang="0">
                  <a:pos x="57" y="7"/>
                </a:cxn>
                <a:cxn ang="0">
                  <a:pos x="85" y="38"/>
                </a:cxn>
                <a:cxn ang="0">
                  <a:pos x="72" y="83"/>
                </a:cxn>
                <a:cxn ang="0">
                  <a:pos x="71" y="85"/>
                </a:cxn>
                <a:cxn ang="0">
                  <a:pos x="43" y="85"/>
                </a:cxn>
                <a:cxn ang="0">
                  <a:pos x="42" y="83"/>
                </a:cxn>
                <a:cxn ang="0">
                  <a:pos x="29" y="38"/>
                </a:cxn>
                <a:cxn ang="0">
                  <a:pos x="7" y="107"/>
                </a:cxn>
                <a:cxn ang="0">
                  <a:pos x="38" y="95"/>
                </a:cxn>
                <a:cxn ang="0">
                  <a:pos x="47" y="93"/>
                </a:cxn>
                <a:cxn ang="0">
                  <a:pos x="57" y="96"/>
                </a:cxn>
                <a:cxn ang="0">
                  <a:pos x="68" y="93"/>
                </a:cxn>
                <a:cxn ang="0">
                  <a:pos x="77" y="95"/>
                </a:cxn>
                <a:cxn ang="0">
                  <a:pos x="107" y="107"/>
                </a:cxn>
                <a:cxn ang="0">
                  <a:pos x="7" y="107"/>
                </a:cxn>
                <a:cxn ang="0">
                  <a:pos x="7" y="107"/>
                </a:cxn>
                <a:cxn ang="0">
                  <a:pos x="7" y="107"/>
                </a:cxn>
              </a:cxnLst>
              <a:rect l="0" t="0" r="r" b="b"/>
              <a:pathLst>
                <a:path w="115" h="114">
                  <a:moveTo>
                    <a:pt x="111" y="101"/>
                  </a:moveTo>
                  <a:cubicBezTo>
                    <a:pt x="110" y="101"/>
                    <a:pt x="97" y="92"/>
                    <a:pt x="78" y="88"/>
                  </a:cubicBezTo>
                  <a:cubicBezTo>
                    <a:pt x="85" y="79"/>
                    <a:pt x="90" y="67"/>
                    <a:pt x="92" y="59"/>
                  </a:cubicBezTo>
                  <a:cubicBezTo>
                    <a:pt x="94" y="48"/>
                    <a:pt x="93" y="26"/>
                    <a:pt x="83" y="12"/>
                  </a:cubicBezTo>
                  <a:cubicBezTo>
                    <a:pt x="76" y="4"/>
                    <a:pt x="68" y="0"/>
                    <a:pt x="57" y="0"/>
                  </a:cubicBezTo>
                  <a:cubicBezTo>
                    <a:pt x="47" y="0"/>
                    <a:pt x="38" y="4"/>
                    <a:pt x="32" y="12"/>
                  </a:cubicBezTo>
                  <a:cubicBezTo>
                    <a:pt x="21" y="26"/>
                    <a:pt x="20" y="48"/>
                    <a:pt x="23" y="59"/>
                  </a:cubicBezTo>
                  <a:cubicBezTo>
                    <a:pt x="25" y="67"/>
                    <a:pt x="29" y="79"/>
                    <a:pt x="36" y="88"/>
                  </a:cubicBezTo>
                  <a:cubicBezTo>
                    <a:pt x="17" y="92"/>
                    <a:pt x="4" y="101"/>
                    <a:pt x="3" y="101"/>
                  </a:cubicBezTo>
                  <a:cubicBezTo>
                    <a:pt x="1" y="103"/>
                    <a:pt x="0" y="106"/>
                    <a:pt x="1" y="109"/>
                  </a:cubicBezTo>
                  <a:cubicBezTo>
                    <a:pt x="1" y="112"/>
                    <a:pt x="4" y="114"/>
                    <a:pt x="7" y="114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10" y="114"/>
                    <a:pt x="113" y="112"/>
                    <a:pt x="114" y="109"/>
                  </a:cubicBezTo>
                  <a:cubicBezTo>
                    <a:pt x="115" y="106"/>
                    <a:pt x="114" y="103"/>
                    <a:pt x="111" y="101"/>
                  </a:cubicBezTo>
                  <a:close/>
                  <a:moveTo>
                    <a:pt x="29" y="38"/>
                  </a:moveTo>
                  <a:cubicBezTo>
                    <a:pt x="31" y="23"/>
                    <a:pt x="40" y="7"/>
                    <a:pt x="57" y="7"/>
                  </a:cubicBezTo>
                  <a:cubicBezTo>
                    <a:pt x="75" y="7"/>
                    <a:pt x="83" y="23"/>
                    <a:pt x="85" y="38"/>
                  </a:cubicBezTo>
                  <a:cubicBezTo>
                    <a:pt x="87" y="54"/>
                    <a:pt x="82" y="71"/>
                    <a:pt x="72" y="83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63" y="95"/>
                    <a:pt x="52" y="95"/>
                    <a:pt x="43" y="85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32" y="71"/>
                    <a:pt x="27" y="54"/>
                    <a:pt x="29" y="38"/>
                  </a:cubicBezTo>
                  <a:close/>
                  <a:moveTo>
                    <a:pt x="7" y="107"/>
                  </a:moveTo>
                  <a:cubicBezTo>
                    <a:pt x="8" y="107"/>
                    <a:pt x="20" y="99"/>
                    <a:pt x="38" y="95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50" y="95"/>
                    <a:pt x="53" y="96"/>
                    <a:pt x="57" y="96"/>
                  </a:cubicBezTo>
                  <a:cubicBezTo>
                    <a:pt x="61" y="96"/>
                    <a:pt x="65" y="95"/>
                    <a:pt x="68" y="93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94" y="99"/>
                    <a:pt x="107" y="106"/>
                    <a:pt x="107" y="107"/>
                  </a:cubicBezTo>
                  <a:lnTo>
                    <a:pt x="7" y="107"/>
                  </a:lnTo>
                  <a:close/>
                  <a:moveTo>
                    <a:pt x="7" y="107"/>
                  </a:moveTo>
                  <a:cubicBezTo>
                    <a:pt x="7" y="107"/>
                    <a:pt x="7" y="107"/>
                    <a:pt x="7" y="10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Freeform: Shape 119"/>
            <p:cNvSpPr>
              <a:spLocks/>
            </p:cNvSpPr>
            <p:nvPr/>
          </p:nvSpPr>
          <p:spPr bwMode="auto">
            <a:xfrm>
              <a:off x="4099175" y="2700700"/>
              <a:ext cx="189928" cy="181598"/>
            </a:xfrm>
            <a:custGeom>
              <a:avLst/>
              <a:gdLst/>
              <a:ahLst/>
              <a:cxnLst>
                <a:cxn ang="0">
                  <a:pos x="122" y="44"/>
                </a:cxn>
                <a:cxn ang="0">
                  <a:pos x="115" y="38"/>
                </a:cxn>
                <a:cxn ang="0">
                  <a:pos x="83" y="33"/>
                </a:cxn>
                <a:cxn ang="0">
                  <a:pos x="70" y="5"/>
                </a:cxn>
                <a:cxn ang="0">
                  <a:pos x="62" y="0"/>
                </a:cxn>
                <a:cxn ang="0">
                  <a:pos x="54" y="5"/>
                </a:cxn>
                <a:cxn ang="0">
                  <a:pos x="40" y="33"/>
                </a:cxn>
                <a:cxn ang="0">
                  <a:pos x="8" y="38"/>
                </a:cxn>
                <a:cxn ang="0">
                  <a:pos x="1" y="44"/>
                </a:cxn>
                <a:cxn ang="0">
                  <a:pos x="3" y="53"/>
                </a:cxn>
                <a:cxn ang="0">
                  <a:pos x="26" y="76"/>
                </a:cxn>
                <a:cxn ang="0">
                  <a:pos x="21" y="108"/>
                </a:cxn>
                <a:cxn ang="0">
                  <a:pos x="24" y="117"/>
                </a:cxn>
                <a:cxn ang="0">
                  <a:pos x="29" y="118"/>
                </a:cxn>
                <a:cxn ang="0">
                  <a:pos x="34" y="117"/>
                </a:cxn>
                <a:cxn ang="0">
                  <a:pos x="62" y="102"/>
                </a:cxn>
                <a:cxn ang="0">
                  <a:pos x="89" y="117"/>
                </a:cxn>
                <a:cxn ang="0">
                  <a:pos x="94" y="118"/>
                </a:cxn>
                <a:cxn ang="0">
                  <a:pos x="99" y="117"/>
                </a:cxn>
                <a:cxn ang="0">
                  <a:pos x="102" y="108"/>
                </a:cxn>
                <a:cxn ang="0">
                  <a:pos x="97" y="76"/>
                </a:cxn>
                <a:cxn ang="0">
                  <a:pos x="120" y="53"/>
                </a:cxn>
                <a:cxn ang="0">
                  <a:pos x="122" y="44"/>
                </a:cxn>
                <a:cxn ang="0">
                  <a:pos x="91" y="70"/>
                </a:cxn>
                <a:cxn ang="0">
                  <a:pos x="88" y="77"/>
                </a:cxn>
                <a:cxn ang="0">
                  <a:pos x="94" y="110"/>
                </a:cxn>
                <a:cxn ang="0">
                  <a:pos x="66" y="95"/>
                </a:cxn>
                <a:cxn ang="0">
                  <a:pos x="62" y="94"/>
                </a:cxn>
                <a:cxn ang="0">
                  <a:pos x="57" y="95"/>
                </a:cxn>
                <a:cxn ang="0">
                  <a:pos x="29" y="110"/>
                </a:cxn>
                <a:cxn ang="0">
                  <a:pos x="35" y="77"/>
                </a:cxn>
                <a:cxn ang="0">
                  <a:pos x="32" y="70"/>
                </a:cxn>
                <a:cxn ang="0">
                  <a:pos x="9" y="47"/>
                </a:cxn>
                <a:cxn ang="0">
                  <a:pos x="41" y="42"/>
                </a:cxn>
                <a:cxn ang="0">
                  <a:pos x="48" y="37"/>
                </a:cxn>
                <a:cxn ang="0">
                  <a:pos x="62" y="8"/>
                </a:cxn>
                <a:cxn ang="0">
                  <a:pos x="75" y="37"/>
                </a:cxn>
                <a:cxn ang="0">
                  <a:pos x="82" y="42"/>
                </a:cxn>
                <a:cxn ang="0">
                  <a:pos x="114" y="47"/>
                </a:cxn>
                <a:cxn ang="0">
                  <a:pos x="91" y="70"/>
                </a:cxn>
                <a:cxn ang="0">
                  <a:pos x="91" y="70"/>
                </a:cxn>
                <a:cxn ang="0">
                  <a:pos x="91" y="70"/>
                </a:cxn>
              </a:cxnLst>
              <a:rect l="0" t="0" r="r" b="b"/>
              <a:pathLst>
                <a:path w="124" h="118">
                  <a:moveTo>
                    <a:pt x="122" y="44"/>
                  </a:moveTo>
                  <a:cubicBezTo>
                    <a:pt x="121" y="41"/>
                    <a:pt x="119" y="39"/>
                    <a:pt x="115" y="38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8" y="1"/>
                    <a:pt x="65" y="0"/>
                    <a:pt x="62" y="0"/>
                  </a:cubicBezTo>
                  <a:cubicBezTo>
                    <a:pt x="58" y="0"/>
                    <a:pt x="55" y="1"/>
                    <a:pt x="54" y="5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4" y="39"/>
                    <a:pt x="2" y="41"/>
                    <a:pt x="1" y="44"/>
                  </a:cubicBezTo>
                  <a:cubicBezTo>
                    <a:pt x="0" y="47"/>
                    <a:pt x="0" y="50"/>
                    <a:pt x="3" y="53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0" y="112"/>
                    <a:pt x="22" y="115"/>
                    <a:pt x="24" y="117"/>
                  </a:cubicBezTo>
                  <a:cubicBezTo>
                    <a:pt x="26" y="118"/>
                    <a:pt x="28" y="118"/>
                    <a:pt x="29" y="118"/>
                  </a:cubicBezTo>
                  <a:cubicBezTo>
                    <a:pt x="31" y="118"/>
                    <a:pt x="32" y="118"/>
                    <a:pt x="34" y="117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91" y="118"/>
                    <a:pt x="92" y="118"/>
                    <a:pt x="94" y="118"/>
                  </a:cubicBezTo>
                  <a:cubicBezTo>
                    <a:pt x="96" y="118"/>
                    <a:pt x="97" y="118"/>
                    <a:pt x="99" y="117"/>
                  </a:cubicBezTo>
                  <a:cubicBezTo>
                    <a:pt x="102" y="115"/>
                    <a:pt x="103" y="112"/>
                    <a:pt x="102" y="108"/>
                  </a:cubicBezTo>
                  <a:cubicBezTo>
                    <a:pt x="97" y="76"/>
                    <a:pt x="97" y="76"/>
                    <a:pt x="97" y="76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23" y="50"/>
                    <a:pt x="124" y="47"/>
                    <a:pt x="122" y="44"/>
                  </a:cubicBezTo>
                  <a:close/>
                  <a:moveTo>
                    <a:pt x="91" y="70"/>
                  </a:moveTo>
                  <a:cubicBezTo>
                    <a:pt x="89" y="72"/>
                    <a:pt x="88" y="75"/>
                    <a:pt x="88" y="77"/>
                  </a:cubicBezTo>
                  <a:cubicBezTo>
                    <a:pt x="94" y="110"/>
                    <a:pt x="94" y="110"/>
                    <a:pt x="94" y="110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5" y="94"/>
                    <a:pt x="63" y="94"/>
                    <a:pt x="62" y="94"/>
                  </a:cubicBezTo>
                  <a:cubicBezTo>
                    <a:pt x="60" y="94"/>
                    <a:pt x="59" y="94"/>
                    <a:pt x="57" y="95"/>
                  </a:cubicBezTo>
                  <a:cubicBezTo>
                    <a:pt x="29" y="110"/>
                    <a:pt x="29" y="110"/>
                    <a:pt x="29" y="110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5"/>
                    <a:pt x="34" y="72"/>
                    <a:pt x="32" y="70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4" y="41"/>
                    <a:pt x="46" y="40"/>
                    <a:pt x="48" y="37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7" y="40"/>
                    <a:pt x="79" y="41"/>
                    <a:pt x="82" y="42"/>
                  </a:cubicBezTo>
                  <a:cubicBezTo>
                    <a:pt x="114" y="47"/>
                    <a:pt x="114" y="47"/>
                    <a:pt x="114" y="47"/>
                  </a:cubicBezTo>
                  <a:lnTo>
                    <a:pt x="91" y="70"/>
                  </a:lnTo>
                  <a:close/>
                  <a:moveTo>
                    <a:pt x="91" y="70"/>
                  </a:moveTo>
                  <a:cubicBezTo>
                    <a:pt x="91" y="70"/>
                    <a:pt x="91" y="70"/>
                    <a:pt x="91" y="7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grpSp>
          <p:nvGrpSpPr>
            <p:cNvPr id="22" name="Group 120"/>
            <p:cNvGrpSpPr/>
            <p:nvPr/>
          </p:nvGrpSpPr>
          <p:grpSpPr>
            <a:xfrm>
              <a:off x="3683532" y="2781458"/>
              <a:ext cx="189096" cy="164108"/>
              <a:chOff x="8783638" y="1235076"/>
              <a:chExt cx="360363" cy="312738"/>
            </a:xfrm>
            <a:solidFill>
              <a:schemeClr val="bg1"/>
            </a:solidFill>
          </p:grpSpPr>
          <p:sp>
            <p:nvSpPr>
              <p:cNvPr id="37" name="Freeform: Shape 121"/>
              <p:cNvSpPr>
                <a:spLocks/>
              </p:cNvSpPr>
              <p:nvPr/>
            </p:nvSpPr>
            <p:spPr bwMode="auto">
              <a:xfrm>
                <a:off x="8842375" y="1290638"/>
                <a:ext cx="128588" cy="8413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27"/>
                  </a:cxn>
                  <a:cxn ang="0">
                    <a:pos x="1" y="29"/>
                  </a:cxn>
                  <a:cxn ang="0">
                    <a:pos x="3" y="27"/>
                  </a:cxn>
                  <a:cxn ang="0">
                    <a:pos x="42" y="4"/>
                  </a:cxn>
                  <a:cxn ang="0">
                    <a:pos x="44" y="2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4" h="29">
                    <a:moveTo>
                      <a:pt x="42" y="0"/>
                    </a:moveTo>
                    <a:cubicBezTo>
                      <a:pt x="19" y="0"/>
                      <a:pt x="0" y="12"/>
                      <a:pt x="0" y="27"/>
                    </a:cubicBezTo>
                    <a:cubicBezTo>
                      <a:pt x="0" y="28"/>
                      <a:pt x="0" y="29"/>
                      <a:pt x="1" y="29"/>
                    </a:cubicBezTo>
                    <a:cubicBezTo>
                      <a:pt x="3" y="29"/>
                      <a:pt x="3" y="28"/>
                      <a:pt x="3" y="27"/>
                    </a:cubicBezTo>
                    <a:cubicBezTo>
                      <a:pt x="3" y="15"/>
                      <a:pt x="21" y="4"/>
                      <a:pt x="42" y="4"/>
                    </a:cubicBezTo>
                    <a:cubicBezTo>
                      <a:pt x="43" y="4"/>
                      <a:pt x="44" y="3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lose/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8" name="Freeform: Shape 122"/>
              <p:cNvSpPr>
                <a:spLocks/>
              </p:cNvSpPr>
              <p:nvPr/>
            </p:nvSpPr>
            <p:spPr bwMode="auto">
              <a:xfrm>
                <a:off x="8783638" y="1235076"/>
                <a:ext cx="360363" cy="312738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0" y="46"/>
                  </a:cxn>
                  <a:cxn ang="0">
                    <a:pos x="27" y="84"/>
                  </a:cxn>
                  <a:cxn ang="0">
                    <a:pos x="27" y="84"/>
                  </a:cxn>
                  <a:cxn ang="0">
                    <a:pos x="20" y="102"/>
                  </a:cxn>
                  <a:cxn ang="0">
                    <a:pos x="20" y="104"/>
                  </a:cxn>
                  <a:cxn ang="0">
                    <a:pos x="23" y="107"/>
                  </a:cxn>
                  <a:cxn ang="0">
                    <a:pos x="24" y="107"/>
                  </a:cxn>
                  <a:cxn ang="0">
                    <a:pos x="50" y="91"/>
                  </a:cxn>
                  <a:cxn ang="0">
                    <a:pos x="62" y="92"/>
                  </a:cxn>
                  <a:cxn ang="0">
                    <a:pos x="123" y="46"/>
                  </a:cxn>
                  <a:cxn ang="0">
                    <a:pos x="62" y="0"/>
                  </a:cxn>
                  <a:cxn ang="0">
                    <a:pos x="62" y="84"/>
                  </a:cxn>
                  <a:cxn ang="0">
                    <a:pos x="51" y="83"/>
                  </a:cxn>
                  <a:cxn ang="0">
                    <a:pos x="50" y="83"/>
                  </a:cxn>
                  <a:cxn ang="0">
                    <a:pos x="44" y="86"/>
                  </a:cxn>
                  <a:cxn ang="0">
                    <a:pos x="32" y="96"/>
                  </a:cxn>
                  <a:cxn ang="0">
                    <a:pos x="35" y="85"/>
                  </a:cxn>
                  <a:cxn ang="0">
                    <a:pos x="35" y="84"/>
                  </a:cxn>
                  <a:cxn ang="0">
                    <a:pos x="31" y="77"/>
                  </a:cxn>
                  <a:cxn ang="0">
                    <a:pos x="8" y="46"/>
                  </a:cxn>
                  <a:cxn ang="0">
                    <a:pos x="62" y="7"/>
                  </a:cxn>
                  <a:cxn ang="0">
                    <a:pos x="115" y="46"/>
                  </a:cxn>
                  <a:cxn ang="0">
                    <a:pos x="62" y="84"/>
                  </a:cxn>
                  <a:cxn ang="0">
                    <a:pos x="62" y="84"/>
                  </a:cxn>
                  <a:cxn ang="0">
                    <a:pos x="62" y="84"/>
                  </a:cxn>
                </a:cxnLst>
                <a:rect l="0" t="0" r="r" b="b"/>
                <a:pathLst>
                  <a:path w="123" h="107">
                    <a:moveTo>
                      <a:pt x="62" y="0"/>
                    </a:moveTo>
                    <a:cubicBezTo>
                      <a:pt x="28" y="0"/>
                      <a:pt x="0" y="20"/>
                      <a:pt x="0" y="46"/>
                    </a:cubicBezTo>
                    <a:cubicBezTo>
                      <a:pt x="0" y="62"/>
                      <a:pt x="11" y="76"/>
                      <a:pt x="27" y="84"/>
                    </a:cubicBezTo>
                    <a:cubicBezTo>
                      <a:pt x="27" y="84"/>
                      <a:pt x="27" y="84"/>
                      <a:pt x="27" y="84"/>
                    </a:cubicBezTo>
                    <a:cubicBezTo>
                      <a:pt x="27" y="91"/>
                      <a:pt x="22" y="98"/>
                      <a:pt x="20" y="102"/>
                    </a:cubicBezTo>
                    <a:cubicBezTo>
                      <a:pt x="20" y="103"/>
                      <a:pt x="20" y="103"/>
                      <a:pt x="20" y="104"/>
                    </a:cubicBezTo>
                    <a:cubicBezTo>
                      <a:pt x="20" y="106"/>
                      <a:pt x="21" y="107"/>
                      <a:pt x="23" y="107"/>
                    </a:cubicBezTo>
                    <a:cubicBezTo>
                      <a:pt x="23" y="107"/>
                      <a:pt x="24" y="107"/>
                      <a:pt x="24" y="107"/>
                    </a:cubicBezTo>
                    <a:cubicBezTo>
                      <a:pt x="36" y="105"/>
                      <a:pt x="47" y="94"/>
                      <a:pt x="50" y="91"/>
                    </a:cubicBezTo>
                    <a:cubicBezTo>
                      <a:pt x="54" y="92"/>
                      <a:pt x="58" y="92"/>
                      <a:pt x="62" y="92"/>
                    </a:cubicBezTo>
                    <a:cubicBezTo>
                      <a:pt x="96" y="92"/>
                      <a:pt x="123" y="71"/>
                      <a:pt x="123" y="46"/>
                    </a:cubicBezTo>
                    <a:cubicBezTo>
                      <a:pt x="123" y="20"/>
                      <a:pt x="96" y="0"/>
                      <a:pt x="62" y="0"/>
                    </a:cubicBezTo>
                    <a:close/>
                    <a:moveTo>
                      <a:pt x="62" y="84"/>
                    </a:moveTo>
                    <a:cubicBezTo>
                      <a:pt x="58" y="84"/>
                      <a:pt x="55" y="84"/>
                      <a:pt x="51" y="83"/>
                    </a:cubicBezTo>
                    <a:cubicBezTo>
                      <a:pt x="51" y="83"/>
                      <a:pt x="50" y="83"/>
                      <a:pt x="50" y="83"/>
                    </a:cubicBezTo>
                    <a:cubicBezTo>
                      <a:pt x="48" y="83"/>
                      <a:pt x="45" y="84"/>
                      <a:pt x="44" y="86"/>
                    </a:cubicBezTo>
                    <a:cubicBezTo>
                      <a:pt x="42" y="88"/>
                      <a:pt x="38" y="93"/>
                      <a:pt x="32" y="96"/>
                    </a:cubicBezTo>
                    <a:cubicBezTo>
                      <a:pt x="34" y="92"/>
                      <a:pt x="35" y="89"/>
                      <a:pt x="35" y="85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1"/>
                      <a:pt x="33" y="78"/>
                      <a:pt x="31" y="77"/>
                    </a:cubicBezTo>
                    <a:cubicBezTo>
                      <a:pt x="17" y="70"/>
                      <a:pt x="8" y="58"/>
                      <a:pt x="8" y="46"/>
                    </a:cubicBezTo>
                    <a:cubicBezTo>
                      <a:pt x="8" y="25"/>
                      <a:pt x="32" y="7"/>
                      <a:pt x="62" y="7"/>
                    </a:cubicBezTo>
                    <a:cubicBezTo>
                      <a:pt x="91" y="7"/>
                      <a:pt x="115" y="25"/>
                      <a:pt x="115" y="46"/>
                    </a:cubicBezTo>
                    <a:cubicBezTo>
                      <a:pt x="115" y="67"/>
                      <a:pt x="91" y="84"/>
                      <a:pt x="62" y="84"/>
                    </a:cubicBezTo>
                    <a:close/>
                    <a:moveTo>
                      <a:pt x="62" y="84"/>
                    </a:moveTo>
                    <a:cubicBezTo>
                      <a:pt x="62" y="84"/>
                      <a:pt x="62" y="84"/>
                      <a:pt x="62" y="8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23" name="Group 123"/>
            <p:cNvGrpSpPr/>
            <p:nvPr/>
          </p:nvGrpSpPr>
          <p:grpSpPr>
            <a:xfrm>
              <a:off x="3373614" y="2508384"/>
              <a:ext cx="186596" cy="189096"/>
              <a:chOff x="3036888" y="1211263"/>
              <a:chExt cx="355600" cy="360363"/>
            </a:xfrm>
            <a:solidFill>
              <a:schemeClr val="bg1"/>
            </a:solidFill>
          </p:grpSpPr>
          <p:sp>
            <p:nvSpPr>
              <p:cNvPr id="24" name="Freeform: Shape 124"/>
              <p:cNvSpPr>
                <a:spLocks/>
              </p:cNvSpPr>
              <p:nvPr/>
            </p:nvSpPr>
            <p:spPr bwMode="auto">
              <a:xfrm>
                <a:off x="3036888" y="1211263"/>
                <a:ext cx="355600" cy="360363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27" y="0"/>
                  </a:cxn>
                  <a:cxn ang="0">
                    <a:pos x="15" y="12"/>
                  </a:cxn>
                  <a:cxn ang="0">
                    <a:pos x="15" y="19"/>
                  </a:cxn>
                  <a:cxn ang="0">
                    <a:pos x="11" y="19"/>
                  </a:cxn>
                  <a:cxn ang="0">
                    <a:pos x="0" y="31"/>
                  </a:cxn>
                  <a:cxn ang="0">
                    <a:pos x="0" y="107"/>
                  </a:cxn>
                  <a:cxn ang="0">
                    <a:pos x="15" y="123"/>
                  </a:cxn>
                  <a:cxn ang="0">
                    <a:pos x="107" y="123"/>
                  </a:cxn>
                  <a:cxn ang="0">
                    <a:pos x="122" y="107"/>
                  </a:cxn>
                  <a:cxn ang="0">
                    <a:pos x="122" y="12"/>
                  </a:cxn>
                  <a:cxn ang="0">
                    <a:pos x="111" y="0"/>
                  </a:cxn>
                  <a:cxn ang="0">
                    <a:pos x="115" y="107"/>
                  </a:cxn>
                  <a:cxn ang="0">
                    <a:pos x="107" y="115"/>
                  </a:cxn>
                  <a:cxn ang="0">
                    <a:pos x="15" y="115"/>
                  </a:cxn>
                  <a:cxn ang="0">
                    <a:pos x="7" y="107"/>
                  </a:cxn>
                  <a:cxn ang="0">
                    <a:pos x="7" y="31"/>
                  </a:cxn>
                  <a:cxn ang="0">
                    <a:pos x="11" y="27"/>
                  </a:cxn>
                  <a:cxn ang="0">
                    <a:pos x="15" y="27"/>
                  </a:cxn>
                  <a:cxn ang="0">
                    <a:pos x="15" y="104"/>
                  </a:cxn>
                  <a:cxn ang="0">
                    <a:pos x="19" y="107"/>
                  </a:cxn>
                  <a:cxn ang="0">
                    <a:pos x="23" y="104"/>
                  </a:cxn>
                  <a:cxn ang="0">
                    <a:pos x="23" y="12"/>
                  </a:cxn>
                  <a:cxn ang="0">
                    <a:pos x="27" y="8"/>
                  </a:cxn>
                  <a:cxn ang="0">
                    <a:pos x="111" y="8"/>
                  </a:cxn>
                  <a:cxn ang="0">
                    <a:pos x="115" y="12"/>
                  </a:cxn>
                  <a:cxn ang="0">
                    <a:pos x="115" y="107"/>
                  </a:cxn>
                  <a:cxn ang="0">
                    <a:pos x="115" y="107"/>
                  </a:cxn>
                  <a:cxn ang="0">
                    <a:pos x="115" y="107"/>
                  </a:cxn>
                </a:cxnLst>
                <a:rect l="0" t="0" r="r" b="b"/>
                <a:pathLst>
                  <a:path w="122" h="123">
                    <a:moveTo>
                      <a:pt x="111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0" y="0"/>
                      <a:pt x="15" y="5"/>
                      <a:pt x="15" y="12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5" y="19"/>
                      <a:pt x="0" y="24"/>
                      <a:pt x="0" y="31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16"/>
                      <a:pt x="7" y="123"/>
                      <a:pt x="15" y="123"/>
                    </a:cubicBezTo>
                    <a:cubicBezTo>
                      <a:pt x="107" y="123"/>
                      <a:pt x="107" y="123"/>
                      <a:pt x="107" y="123"/>
                    </a:cubicBezTo>
                    <a:cubicBezTo>
                      <a:pt x="116" y="123"/>
                      <a:pt x="122" y="116"/>
                      <a:pt x="122" y="107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5"/>
                      <a:pt x="117" y="0"/>
                      <a:pt x="111" y="0"/>
                    </a:cubicBezTo>
                    <a:close/>
                    <a:moveTo>
                      <a:pt x="115" y="107"/>
                    </a:moveTo>
                    <a:cubicBezTo>
                      <a:pt x="115" y="112"/>
                      <a:pt x="111" y="115"/>
                      <a:pt x="107" y="115"/>
                    </a:cubicBezTo>
                    <a:cubicBezTo>
                      <a:pt x="15" y="115"/>
                      <a:pt x="15" y="115"/>
                      <a:pt x="15" y="115"/>
                    </a:cubicBezTo>
                    <a:cubicBezTo>
                      <a:pt x="11" y="115"/>
                      <a:pt x="7" y="112"/>
                      <a:pt x="7" y="107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29"/>
                      <a:pt x="9" y="27"/>
                      <a:pt x="11" y="27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5" y="106"/>
                      <a:pt x="17" y="107"/>
                      <a:pt x="19" y="107"/>
                    </a:cubicBezTo>
                    <a:cubicBezTo>
                      <a:pt x="21" y="107"/>
                      <a:pt x="23" y="106"/>
                      <a:pt x="23" y="104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9"/>
                      <a:pt x="24" y="8"/>
                      <a:pt x="27" y="8"/>
                    </a:cubicBezTo>
                    <a:cubicBezTo>
                      <a:pt x="111" y="8"/>
                      <a:pt x="111" y="8"/>
                      <a:pt x="111" y="8"/>
                    </a:cubicBezTo>
                    <a:cubicBezTo>
                      <a:pt x="113" y="8"/>
                      <a:pt x="115" y="9"/>
                      <a:pt x="115" y="12"/>
                    </a:cubicBezTo>
                    <a:lnTo>
                      <a:pt x="115" y="107"/>
                    </a:lnTo>
                    <a:close/>
                    <a:moveTo>
                      <a:pt x="115" y="107"/>
                    </a:moveTo>
                    <a:cubicBezTo>
                      <a:pt x="115" y="107"/>
                      <a:pt x="115" y="107"/>
                      <a:pt x="115" y="10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5" name="Freeform: Shape 125"/>
              <p:cNvSpPr>
                <a:spLocks/>
              </p:cNvSpPr>
              <p:nvPr/>
            </p:nvSpPr>
            <p:spPr bwMode="auto">
              <a:xfrm>
                <a:off x="3249613" y="1346201"/>
                <a:ext cx="100013" cy="11113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32" y="4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1" y="4"/>
                  </a:cxn>
                </a:cxnLst>
                <a:rect l="0" t="0" r="r" b="b"/>
                <a:pathLst>
                  <a:path w="34" h="4">
                    <a:moveTo>
                      <a:pt x="1" y="4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lose/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6" name="Freeform: Shape 126"/>
              <p:cNvSpPr>
                <a:spLocks/>
              </p:cNvSpPr>
              <p:nvPr/>
            </p:nvSpPr>
            <p:spPr bwMode="auto">
              <a:xfrm>
                <a:off x="3249613" y="1314451"/>
                <a:ext cx="100013" cy="7938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32" y="3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</a:cxnLst>
                <a:rect l="0" t="0" r="r" b="b"/>
                <a:pathLst>
                  <a:path w="34" h="3">
                    <a:moveTo>
                      <a:pt x="1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3" y="3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lose/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7" name="Freeform: Shape 127"/>
              <p:cNvSpPr>
                <a:spLocks/>
              </p:cNvSpPr>
              <p:nvPr/>
            </p:nvSpPr>
            <p:spPr bwMode="auto">
              <a:xfrm>
                <a:off x="3249613" y="1277938"/>
                <a:ext cx="100013" cy="12700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32" y="4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1" y="4"/>
                  </a:cxn>
                </a:cxnLst>
                <a:rect l="0" t="0" r="r" b="b"/>
                <a:pathLst>
                  <a:path w="34" h="4">
                    <a:moveTo>
                      <a:pt x="1" y="4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lose/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8" name="Freeform: Shape 128"/>
              <p:cNvSpPr>
                <a:spLocks/>
              </p:cNvSpPr>
              <p:nvPr/>
            </p:nvSpPr>
            <p:spPr bwMode="auto">
              <a:xfrm>
                <a:off x="3124200" y="1516063"/>
                <a:ext cx="101600" cy="1111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33" y="4"/>
                  </a:cxn>
                  <a:cxn ang="0">
                    <a:pos x="35" y="2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35" h="4">
                    <a:moveTo>
                      <a:pt x="3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4" y="4"/>
                      <a:pt x="35" y="3"/>
                      <a:pt x="35" y="2"/>
                    </a:cubicBezTo>
                    <a:cubicBezTo>
                      <a:pt x="35" y="1"/>
                      <a:pt x="34" y="0"/>
                      <a:pt x="33" y="0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9" name="Freeform: Shape 129"/>
              <p:cNvSpPr>
                <a:spLocks/>
              </p:cNvSpPr>
              <p:nvPr/>
            </p:nvSpPr>
            <p:spPr bwMode="auto">
              <a:xfrm>
                <a:off x="3124200" y="1481138"/>
                <a:ext cx="101600" cy="1111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33" y="4"/>
                  </a:cxn>
                  <a:cxn ang="0">
                    <a:pos x="35" y="2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35" h="4">
                    <a:moveTo>
                      <a:pt x="3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4" y="4"/>
                      <a:pt x="35" y="3"/>
                      <a:pt x="35" y="2"/>
                    </a:cubicBezTo>
                    <a:cubicBezTo>
                      <a:pt x="35" y="1"/>
                      <a:pt x="34" y="0"/>
                      <a:pt x="33" y="0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Freeform: Shape 130"/>
              <p:cNvSpPr>
                <a:spLocks/>
              </p:cNvSpPr>
              <p:nvPr/>
            </p:nvSpPr>
            <p:spPr bwMode="auto">
              <a:xfrm>
                <a:off x="3124200" y="1449388"/>
                <a:ext cx="101600" cy="1111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33" y="4"/>
                  </a:cxn>
                  <a:cxn ang="0">
                    <a:pos x="35" y="2"/>
                  </a:cxn>
                  <a:cxn ang="0">
                    <a:pos x="33" y="0"/>
                  </a:cxn>
                  <a:cxn ang="0">
                    <a:pos x="33" y="0"/>
                  </a:cxn>
                  <a:cxn ang="0">
                    <a:pos x="33" y="0"/>
                  </a:cxn>
                </a:cxnLst>
                <a:rect l="0" t="0" r="r" b="b"/>
                <a:pathLst>
                  <a:path w="35" h="4">
                    <a:moveTo>
                      <a:pt x="3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4" y="4"/>
                      <a:pt x="35" y="3"/>
                      <a:pt x="35" y="2"/>
                    </a:cubicBezTo>
                    <a:cubicBezTo>
                      <a:pt x="35" y="1"/>
                      <a:pt x="34" y="0"/>
                      <a:pt x="33" y="0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Freeform: Shape 131"/>
              <p:cNvSpPr>
                <a:spLocks/>
              </p:cNvSpPr>
              <p:nvPr/>
            </p:nvSpPr>
            <p:spPr bwMode="auto">
              <a:xfrm>
                <a:off x="3249613" y="1516063"/>
                <a:ext cx="100013" cy="11113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32" y="4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32" y="0"/>
                  </a:cxn>
                </a:cxnLst>
                <a:rect l="0" t="0" r="r" b="b"/>
                <a:pathLst>
                  <a:path w="34" h="4">
                    <a:moveTo>
                      <a:pt x="3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Freeform: Shape 132"/>
              <p:cNvSpPr>
                <a:spLocks/>
              </p:cNvSpPr>
              <p:nvPr/>
            </p:nvSpPr>
            <p:spPr bwMode="auto">
              <a:xfrm>
                <a:off x="3249613" y="1481138"/>
                <a:ext cx="100013" cy="11113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32" y="4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32" y="0"/>
                  </a:cxn>
                </a:cxnLst>
                <a:rect l="0" t="0" r="r" b="b"/>
                <a:pathLst>
                  <a:path w="34" h="4">
                    <a:moveTo>
                      <a:pt x="3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3" name="Freeform: Shape 133"/>
              <p:cNvSpPr>
                <a:spLocks/>
              </p:cNvSpPr>
              <p:nvPr/>
            </p:nvSpPr>
            <p:spPr bwMode="auto">
              <a:xfrm>
                <a:off x="3249613" y="1449388"/>
                <a:ext cx="100013" cy="11113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32" y="4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32" y="0"/>
                  </a:cxn>
                </a:cxnLst>
                <a:rect l="0" t="0" r="r" b="b"/>
                <a:pathLst>
                  <a:path w="34" h="4">
                    <a:moveTo>
                      <a:pt x="3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3" y="4"/>
                      <a:pt x="34" y="3"/>
                      <a:pt x="34" y="2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4" name="Freeform: Shape 134"/>
              <p:cNvSpPr>
                <a:spLocks/>
              </p:cNvSpPr>
              <p:nvPr/>
            </p:nvSpPr>
            <p:spPr bwMode="auto">
              <a:xfrm>
                <a:off x="3124200" y="1381126"/>
                <a:ext cx="225425" cy="12700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75" y="4"/>
                  </a:cxn>
                  <a:cxn ang="0">
                    <a:pos x="77" y="2"/>
                  </a:cxn>
                  <a:cxn ang="0">
                    <a:pos x="75" y="0"/>
                  </a:cxn>
                  <a:cxn ang="0">
                    <a:pos x="75" y="0"/>
                  </a:cxn>
                  <a:cxn ang="0">
                    <a:pos x="75" y="0"/>
                  </a:cxn>
                </a:cxnLst>
                <a:rect l="0" t="0" r="r" b="b"/>
                <a:pathLst>
                  <a:path w="77" h="4">
                    <a:moveTo>
                      <a:pt x="7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6" y="4"/>
                      <a:pt x="77" y="3"/>
                      <a:pt x="77" y="2"/>
                    </a:cubicBezTo>
                    <a:cubicBezTo>
                      <a:pt x="77" y="1"/>
                      <a:pt x="76" y="0"/>
                      <a:pt x="75" y="0"/>
                    </a:cubicBezTo>
                    <a:close/>
                    <a:moveTo>
                      <a:pt x="75" y="0"/>
                    </a:move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5" name="Freeform: Shape 135"/>
              <p:cNvSpPr>
                <a:spLocks/>
              </p:cNvSpPr>
              <p:nvPr/>
            </p:nvSpPr>
            <p:spPr bwMode="auto">
              <a:xfrm>
                <a:off x="3124200" y="1412876"/>
                <a:ext cx="225425" cy="12700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75" y="4"/>
                  </a:cxn>
                  <a:cxn ang="0">
                    <a:pos x="77" y="2"/>
                  </a:cxn>
                  <a:cxn ang="0">
                    <a:pos x="75" y="0"/>
                  </a:cxn>
                  <a:cxn ang="0">
                    <a:pos x="75" y="0"/>
                  </a:cxn>
                  <a:cxn ang="0">
                    <a:pos x="75" y="0"/>
                  </a:cxn>
                </a:cxnLst>
                <a:rect l="0" t="0" r="r" b="b"/>
                <a:pathLst>
                  <a:path w="77" h="4">
                    <a:moveTo>
                      <a:pt x="7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6" y="4"/>
                      <a:pt x="77" y="3"/>
                      <a:pt x="77" y="2"/>
                    </a:cubicBezTo>
                    <a:cubicBezTo>
                      <a:pt x="77" y="1"/>
                      <a:pt x="76" y="0"/>
                      <a:pt x="75" y="0"/>
                    </a:cubicBezTo>
                    <a:close/>
                    <a:moveTo>
                      <a:pt x="75" y="0"/>
                    </a:move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6" name="Freeform: Shape 136"/>
              <p:cNvSpPr>
                <a:spLocks/>
              </p:cNvSpPr>
              <p:nvPr/>
            </p:nvSpPr>
            <p:spPr bwMode="auto">
              <a:xfrm>
                <a:off x="3124200" y="1255713"/>
                <a:ext cx="101600" cy="101600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31" y="35"/>
                  </a:cxn>
                  <a:cxn ang="0">
                    <a:pos x="35" y="31"/>
                  </a:cxn>
                  <a:cxn ang="0">
                    <a:pos x="35" y="4"/>
                  </a:cxn>
                  <a:cxn ang="0">
                    <a:pos x="31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31"/>
                  </a:cxn>
                  <a:cxn ang="0">
                    <a:pos x="4" y="35"/>
                  </a:cxn>
                  <a:cxn ang="0">
                    <a:pos x="8" y="8"/>
                  </a:cxn>
                  <a:cxn ang="0">
                    <a:pos x="27" y="8"/>
                  </a:cxn>
                  <a:cxn ang="0">
                    <a:pos x="27" y="27"/>
                  </a:cxn>
                  <a:cxn ang="0">
                    <a:pos x="8" y="27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</a:cxnLst>
                <a:rect l="0" t="0" r="r" b="b"/>
                <a:pathLst>
                  <a:path w="35" h="35">
                    <a:moveTo>
                      <a:pt x="4" y="35"/>
                    </a:moveTo>
                    <a:cubicBezTo>
                      <a:pt x="31" y="35"/>
                      <a:pt x="31" y="35"/>
                      <a:pt x="31" y="35"/>
                    </a:cubicBezTo>
                    <a:cubicBezTo>
                      <a:pt x="33" y="35"/>
                      <a:pt x="35" y="33"/>
                      <a:pt x="35" y="31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2"/>
                      <a:pt x="33" y="0"/>
                      <a:pt x="3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5"/>
                      <a:pt x="4" y="35"/>
                    </a:cubicBezTo>
                    <a:close/>
                    <a:moveTo>
                      <a:pt x="8" y="8"/>
                    </a:moveTo>
                    <a:cubicBezTo>
                      <a:pt x="27" y="8"/>
                      <a:pt x="27" y="8"/>
                      <a:pt x="27" y="8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8" y="27"/>
                      <a:pt x="8" y="27"/>
                      <a:pt x="8" y="27"/>
                    </a:cubicBezTo>
                    <a:lnTo>
                      <a:pt x="8" y="8"/>
                    </a:lnTo>
                    <a:close/>
                    <a:moveTo>
                      <a:pt x="8" y="8"/>
                    </a:moveTo>
                    <a:cubicBezTo>
                      <a:pt x="8" y="8"/>
                      <a:pt x="8" y="8"/>
                      <a:pt x="8" y="8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3" name="Freeform: Shape 40"/>
          <p:cNvSpPr/>
          <p:nvPr/>
        </p:nvSpPr>
        <p:spPr>
          <a:xfrm>
            <a:off x="5442929" y="3595994"/>
            <a:ext cx="1295627" cy="2558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3" extrusionOk="0">
                <a:moveTo>
                  <a:pt x="18888" y="1342"/>
                </a:moveTo>
                <a:cubicBezTo>
                  <a:pt x="17357" y="2323"/>
                  <a:pt x="15980" y="3551"/>
                  <a:pt x="15190" y="5053"/>
                </a:cubicBezTo>
                <a:cubicBezTo>
                  <a:pt x="15190" y="5053"/>
                  <a:pt x="11881" y="1601"/>
                  <a:pt x="3746" y="0"/>
                </a:cubicBezTo>
                <a:cubicBezTo>
                  <a:pt x="4160" y="206"/>
                  <a:pt x="4539" y="435"/>
                  <a:pt x="4861" y="691"/>
                </a:cubicBezTo>
                <a:cubicBezTo>
                  <a:pt x="5120" y="897"/>
                  <a:pt x="5323" y="1114"/>
                  <a:pt x="5495" y="1334"/>
                </a:cubicBezTo>
                <a:cubicBezTo>
                  <a:pt x="7893" y="2663"/>
                  <a:pt x="10167" y="4819"/>
                  <a:pt x="9604" y="8114"/>
                </a:cubicBezTo>
                <a:cubicBezTo>
                  <a:pt x="9604" y="8114"/>
                  <a:pt x="6838" y="6371"/>
                  <a:pt x="0" y="7292"/>
                </a:cubicBezTo>
                <a:cubicBezTo>
                  <a:pt x="0" y="7292"/>
                  <a:pt x="15106" y="7260"/>
                  <a:pt x="7500" y="20907"/>
                </a:cubicBezTo>
                <a:cubicBezTo>
                  <a:pt x="7500" y="20907"/>
                  <a:pt x="13473" y="21600"/>
                  <a:pt x="19030" y="20967"/>
                </a:cubicBezTo>
                <a:cubicBezTo>
                  <a:pt x="19030" y="20967"/>
                  <a:pt x="12279" y="8657"/>
                  <a:pt x="21600" y="1065"/>
                </a:cubicBezTo>
                <a:cubicBezTo>
                  <a:pt x="20647" y="1227"/>
                  <a:pt x="19694" y="1307"/>
                  <a:pt x="18888" y="134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400" dirty="0">
              <a:latin typeface="UD デジタル 教科書体 NP-B" panose="02020700000000000000" pitchFamily="18" charset="-128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5" name="Group 170"/>
          <p:cNvGrpSpPr/>
          <p:nvPr/>
        </p:nvGrpSpPr>
        <p:grpSpPr>
          <a:xfrm>
            <a:off x="8269568" y="2519953"/>
            <a:ext cx="2823587" cy="1006991"/>
            <a:chOff x="1197898" y="2503545"/>
            <a:chExt cx="2198693" cy="1006991"/>
          </a:xfrm>
        </p:grpSpPr>
        <p:sp>
          <p:nvSpPr>
            <p:cNvPr id="9" name="TextBox 172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84000" tIns="0" rIns="0" bIns="0" anchor="b" anchorCtr="0">
              <a:normAutofit/>
            </a:bodyPr>
            <a:lstStyle/>
            <a:p>
              <a:pPr algn="r"/>
              <a:r>
                <a:rPr lang="tr-TR" altLang="zh-CN" sz="16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TITLE HERE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" name="TextBox 177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84000" tIns="0" rIns="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Go ahead and replace it with your own text.</a:t>
              </a:r>
              <a:endParaRPr lang="zh-CN" altLang="en-US" sz="1200" i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6" name="Group 178"/>
          <p:cNvGrpSpPr/>
          <p:nvPr/>
        </p:nvGrpSpPr>
        <p:grpSpPr>
          <a:xfrm>
            <a:off x="1007952" y="2519953"/>
            <a:ext cx="2935893" cy="1006991"/>
            <a:chOff x="8328246" y="2276873"/>
            <a:chExt cx="2198694" cy="1006991"/>
          </a:xfrm>
        </p:grpSpPr>
        <p:sp>
          <p:nvSpPr>
            <p:cNvPr id="7" name="TextBox 179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84000" bIns="0" anchor="b" anchorCtr="0">
              <a:normAutofit/>
            </a:bodyPr>
            <a:lstStyle/>
            <a:p>
              <a:r>
                <a:rPr lang="tr-TR" altLang="zh-CN" sz="16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TITLE HERE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TextBox 180"/>
            <p:cNvSpPr txBox="1">
              <a:spLocks/>
            </p:cNvSpPr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84000" bIns="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i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Go ahead and replace it with your own text.</a:t>
              </a:r>
              <a:endParaRPr lang="zh-CN" altLang="en-US" sz="1200" i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4411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797fe1e-e4a5-41bc-9c4b-d461cb89c987">
            <a:extLst>
              <a:ext uri="{FF2B5EF4-FFF2-40B4-BE49-F238E27FC236}">
                <a16:creationId xmlns:a16="http://schemas.microsoft.com/office/drawing/2014/main" id="{5F4E0C95-1C21-43B2-BF92-F565A08FE6DE}"/>
              </a:ext>
            </a:extLst>
          </p:cNvPr>
          <p:cNvGrpSpPr>
            <a:grpSpLocks noChangeAspect="1"/>
          </p:cNvGrpSpPr>
          <p:nvPr/>
        </p:nvGrpSpPr>
        <p:grpSpPr>
          <a:xfrm>
            <a:off x="1307469" y="1736812"/>
            <a:ext cx="9613068" cy="3463424"/>
            <a:chOff x="1307468" y="1736812"/>
            <a:chExt cx="9613068" cy="346342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36E1300-B4A5-4478-A19B-A32FBA2E1582}"/>
                </a:ext>
              </a:extLst>
            </p:cNvPr>
            <p:cNvGrpSpPr/>
            <p:nvPr/>
          </p:nvGrpSpPr>
          <p:grpSpPr>
            <a:xfrm>
              <a:off x="4406313" y="2060848"/>
              <a:ext cx="3379372" cy="3011993"/>
              <a:chOff x="4406313" y="2168993"/>
              <a:chExt cx="3379372" cy="3011993"/>
            </a:xfrm>
          </p:grpSpPr>
          <p:sp>
            <p:nvSpPr>
              <p:cNvPr id="34" name="圆: 空心 33">
                <a:extLst>
                  <a:ext uri="{FF2B5EF4-FFF2-40B4-BE49-F238E27FC236}">
                    <a16:creationId xmlns:a16="http://schemas.microsoft.com/office/drawing/2014/main" id="{95F775B8-F6CE-430F-B10C-4B59B6C3CC76}"/>
                  </a:ext>
                </a:extLst>
              </p:cNvPr>
              <p:cNvSpPr/>
              <p:nvPr/>
            </p:nvSpPr>
            <p:spPr>
              <a:xfrm>
                <a:off x="4715885" y="2248798"/>
                <a:ext cx="2786164" cy="2785458"/>
              </a:xfrm>
              <a:prstGeom prst="donut">
                <a:avLst>
                  <a:gd name="adj" fmla="val 916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E91B3BA6-6FE8-4781-B130-E81859825EF6}"/>
                  </a:ext>
                </a:extLst>
              </p:cNvPr>
              <p:cNvSpPr/>
              <p:nvPr/>
            </p:nvSpPr>
            <p:spPr>
              <a:xfrm>
                <a:off x="6461936" y="2169939"/>
                <a:ext cx="637785" cy="63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A2C23DE2-DE74-4D2B-B074-D4036AFDD9D2}"/>
                  </a:ext>
                </a:extLst>
              </p:cNvPr>
              <p:cNvSpPr/>
              <p:nvPr/>
            </p:nvSpPr>
            <p:spPr>
              <a:xfrm rot="1800000">
                <a:off x="5092278" y="4542256"/>
                <a:ext cx="637785" cy="6377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EC34FA37-5801-4523-A721-AEE67D69B2BB}"/>
                  </a:ext>
                </a:extLst>
              </p:cNvPr>
              <p:cNvSpPr/>
              <p:nvPr/>
            </p:nvSpPr>
            <p:spPr>
              <a:xfrm>
                <a:off x="6462568" y="4543201"/>
                <a:ext cx="637785" cy="63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BFDBE6B-DD20-4219-8011-5715182B3DA8}"/>
                  </a:ext>
                </a:extLst>
              </p:cNvPr>
              <p:cNvSpPr/>
              <p:nvPr/>
            </p:nvSpPr>
            <p:spPr>
              <a:xfrm rot="1800000">
                <a:off x="7147900" y="3356172"/>
                <a:ext cx="637785" cy="6377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98AB867E-CB63-4AF2-B756-B37309DC0176}"/>
                  </a:ext>
                </a:extLst>
              </p:cNvPr>
              <p:cNvSpPr/>
              <p:nvPr/>
            </p:nvSpPr>
            <p:spPr>
              <a:xfrm>
                <a:off x="4406313" y="3356022"/>
                <a:ext cx="637785" cy="6377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99C09952-8E3C-4621-8AE3-9E2F34996481}"/>
                  </a:ext>
                </a:extLst>
              </p:cNvPr>
              <p:cNvSpPr/>
              <p:nvPr/>
            </p:nvSpPr>
            <p:spPr>
              <a:xfrm rot="1800000">
                <a:off x="5091645" y="2168993"/>
                <a:ext cx="637785" cy="6377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F912B267-CBC9-4593-A9E5-3B4990780675}"/>
                  </a:ext>
                </a:extLst>
              </p:cNvPr>
              <p:cNvSpPr/>
              <p:nvPr/>
            </p:nvSpPr>
            <p:spPr>
              <a:xfrm>
                <a:off x="6575602" y="2339479"/>
                <a:ext cx="408124" cy="302739"/>
              </a:xfrm>
              <a:custGeom>
                <a:avLst/>
                <a:gdLst>
                  <a:gd name="connsiteX0" fmla="*/ 9246 w 338138"/>
                  <a:gd name="connsiteY0" fmla="*/ 217487 h 250825"/>
                  <a:gd name="connsiteX1" fmla="*/ 328892 w 338138"/>
                  <a:gd name="connsiteY1" fmla="*/ 217487 h 250825"/>
                  <a:gd name="connsiteX2" fmla="*/ 338138 w 338138"/>
                  <a:gd name="connsiteY2" fmla="*/ 226822 h 250825"/>
                  <a:gd name="connsiteX3" fmla="*/ 314363 w 338138"/>
                  <a:gd name="connsiteY3" fmla="*/ 250825 h 250825"/>
                  <a:gd name="connsiteX4" fmla="*/ 23775 w 338138"/>
                  <a:gd name="connsiteY4" fmla="*/ 250825 h 250825"/>
                  <a:gd name="connsiteX5" fmla="*/ 0 w 338138"/>
                  <a:gd name="connsiteY5" fmla="*/ 226822 h 250825"/>
                  <a:gd name="connsiteX6" fmla="*/ 9246 w 338138"/>
                  <a:gd name="connsiteY6" fmla="*/ 217487 h 250825"/>
                  <a:gd name="connsiteX7" fmla="*/ 100182 w 338138"/>
                  <a:gd name="connsiteY7" fmla="*/ 100012 h 250825"/>
                  <a:gd name="connsiteX8" fmla="*/ 123655 w 338138"/>
                  <a:gd name="connsiteY8" fmla="*/ 100012 h 250825"/>
                  <a:gd name="connsiteX9" fmla="*/ 130175 w 338138"/>
                  <a:gd name="connsiteY9" fmla="*/ 106705 h 250825"/>
                  <a:gd name="connsiteX10" fmla="*/ 130175 w 338138"/>
                  <a:gd name="connsiteY10" fmla="*/ 161583 h 250825"/>
                  <a:gd name="connsiteX11" fmla="*/ 123655 w 338138"/>
                  <a:gd name="connsiteY11" fmla="*/ 168275 h 250825"/>
                  <a:gd name="connsiteX12" fmla="*/ 100182 w 338138"/>
                  <a:gd name="connsiteY12" fmla="*/ 168275 h 250825"/>
                  <a:gd name="connsiteX13" fmla="*/ 93662 w 338138"/>
                  <a:gd name="connsiteY13" fmla="*/ 161583 h 250825"/>
                  <a:gd name="connsiteX14" fmla="*/ 93662 w 338138"/>
                  <a:gd name="connsiteY14" fmla="*/ 106705 h 250825"/>
                  <a:gd name="connsiteX15" fmla="*/ 100182 w 338138"/>
                  <a:gd name="connsiteY15" fmla="*/ 100012 h 250825"/>
                  <a:gd name="connsiteX16" fmla="*/ 157332 w 338138"/>
                  <a:gd name="connsiteY16" fmla="*/ 77787 h 250825"/>
                  <a:gd name="connsiteX17" fmla="*/ 180805 w 338138"/>
                  <a:gd name="connsiteY17" fmla="*/ 77787 h 250825"/>
                  <a:gd name="connsiteX18" fmla="*/ 187325 w 338138"/>
                  <a:gd name="connsiteY18" fmla="*/ 84441 h 250825"/>
                  <a:gd name="connsiteX19" fmla="*/ 187325 w 338138"/>
                  <a:gd name="connsiteY19" fmla="*/ 161622 h 250825"/>
                  <a:gd name="connsiteX20" fmla="*/ 180805 w 338138"/>
                  <a:gd name="connsiteY20" fmla="*/ 168275 h 250825"/>
                  <a:gd name="connsiteX21" fmla="*/ 157332 w 338138"/>
                  <a:gd name="connsiteY21" fmla="*/ 168275 h 250825"/>
                  <a:gd name="connsiteX22" fmla="*/ 150812 w 338138"/>
                  <a:gd name="connsiteY22" fmla="*/ 161622 h 250825"/>
                  <a:gd name="connsiteX23" fmla="*/ 150812 w 338138"/>
                  <a:gd name="connsiteY23" fmla="*/ 84441 h 250825"/>
                  <a:gd name="connsiteX24" fmla="*/ 157332 w 338138"/>
                  <a:gd name="connsiteY24" fmla="*/ 77787 h 250825"/>
                  <a:gd name="connsiteX25" fmla="*/ 216070 w 338138"/>
                  <a:gd name="connsiteY25" fmla="*/ 49212 h 250825"/>
                  <a:gd name="connsiteX26" fmla="*/ 239543 w 338138"/>
                  <a:gd name="connsiteY26" fmla="*/ 49212 h 250825"/>
                  <a:gd name="connsiteX27" fmla="*/ 246063 w 338138"/>
                  <a:gd name="connsiteY27" fmla="*/ 55827 h 250825"/>
                  <a:gd name="connsiteX28" fmla="*/ 246063 w 338138"/>
                  <a:gd name="connsiteY28" fmla="*/ 161661 h 250825"/>
                  <a:gd name="connsiteX29" fmla="*/ 239543 w 338138"/>
                  <a:gd name="connsiteY29" fmla="*/ 168275 h 250825"/>
                  <a:gd name="connsiteX30" fmla="*/ 216070 w 338138"/>
                  <a:gd name="connsiteY30" fmla="*/ 168275 h 250825"/>
                  <a:gd name="connsiteX31" fmla="*/ 209550 w 338138"/>
                  <a:gd name="connsiteY31" fmla="*/ 161661 h 250825"/>
                  <a:gd name="connsiteX32" fmla="*/ 209550 w 338138"/>
                  <a:gd name="connsiteY32" fmla="*/ 55827 h 250825"/>
                  <a:gd name="connsiteX33" fmla="*/ 216070 w 338138"/>
                  <a:gd name="connsiteY33" fmla="*/ 49212 h 250825"/>
                  <a:gd name="connsiteX34" fmla="*/ 53428 w 338138"/>
                  <a:gd name="connsiteY34" fmla="*/ 22225 h 250825"/>
                  <a:gd name="connsiteX35" fmla="*/ 50800 w 338138"/>
                  <a:gd name="connsiteY35" fmla="*/ 24858 h 250825"/>
                  <a:gd name="connsiteX36" fmla="*/ 50800 w 338138"/>
                  <a:gd name="connsiteY36" fmla="*/ 182834 h 250825"/>
                  <a:gd name="connsiteX37" fmla="*/ 53428 w 338138"/>
                  <a:gd name="connsiteY37" fmla="*/ 184150 h 250825"/>
                  <a:gd name="connsiteX38" fmla="*/ 284710 w 338138"/>
                  <a:gd name="connsiteY38" fmla="*/ 184150 h 250825"/>
                  <a:gd name="connsiteX39" fmla="*/ 287338 w 338138"/>
                  <a:gd name="connsiteY39" fmla="*/ 182834 h 250825"/>
                  <a:gd name="connsiteX40" fmla="*/ 287338 w 338138"/>
                  <a:gd name="connsiteY40" fmla="*/ 24858 h 250825"/>
                  <a:gd name="connsiteX41" fmla="*/ 284710 w 338138"/>
                  <a:gd name="connsiteY41" fmla="*/ 22225 h 250825"/>
                  <a:gd name="connsiteX42" fmla="*/ 53428 w 338138"/>
                  <a:gd name="connsiteY42" fmla="*/ 22225 h 250825"/>
                  <a:gd name="connsiteX43" fmla="*/ 53663 w 338138"/>
                  <a:gd name="connsiteY43" fmla="*/ 0 h 250825"/>
                  <a:gd name="connsiteX44" fmla="*/ 286062 w 338138"/>
                  <a:gd name="connsiteY44" fmla="*/ 0 h 250825"/>
                  <a:gd name="connsiteX45" fmla="*/ 311150 w 338138"/>
                  <a:gd name="connsiteY45" fmla="*/ 25008 h 250825"/>
                  <a:gd name="connsiteX46" fmla="*/ 311150 w 338138"/>
                  <a:gd name="connsiteY46" fmla="*/ 182955 h 250825"/>
                  <a:gd name="connsiteX47" fmla="*/ 286062 w 338138"/>
                  <a:gd name="connsiteY47" fmla="*/ 207963 h 250825"/>
                  <a:gd name="connsiteX48" fmla="*/ 53663 w 338138"/>
                  <a:gd name="connsiteY48" fmla="*/ 207963 h 250825"/>
                  <a:gd name="connsiteX49" fmla="*/ 28575 w 338138"/>
                  <a:gd name="connsiteY49" fmla="*/ 182955 h 250825"/>
                  <a:gd name="connsiteX50" fmla="*/ 28575 w 338138"/>
                  <a:gd name="connsiteY50" fmla="*/ 25008 h 250825"/>
                  <a:gd name="connsiteX51" fmla="*/ 53663 w 338138"/>
                  <a:gd name="connsiteY51" fmla="*/ 0 h 25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250825">
                    <a:moveTo>
                      <a:pt x="9246" y="217487"/>
                    </a:moveTo>
                    <a:cubicBezTo>
                      <a:pt x="9246" y="217487"/>
                      <a:pt x="9246" y="217487"/>
                      <a:pt x="328892" y="217487"/>
                    </a:cubicBezTo>
                    <a:cubicBezTo>
                      <a:pt x="334176" y="217487"/>
                      <a:pt x="338138" y="221488"/>
                      <a:pt x="338138" y="226822"/>
                    </a:cubicBezTo>
                    <a:cubicBezTo>
                      <a:pt x="338138" y="240157"/>
                      <a:pt x="327571" y="250825"/>
                      <a:pt x="314363" y="250825"/>
                    </a:cubicBezTo>
                    <a:cubicBezTo>
                      <a:pt x="314363" y="250825"/>
                      <a:pt x="314363" y="250825"/>
                      <a:pt x="23775" y="250825"/>
                    </a:cubicBezTo>
                    <a:cubicBezTo>
                      <a:pt x="10567" y="250825"/>
                      <a:pt x="0" y="240157"/>
                      <a:pt x="0" y="226822"/>
                    </a:cubicBezTo>
                    <a:cubicBezTo>
                      <a:pt x="0" y="221488"/>
                      <a:pt x="3962" y="217487"/>
                      <a:pt x="9246" y="217487"/>
                    </a:cubicBezTo>
                    <a:close/>
                    <a:moveTo>
                      <a:pt x="100182" y="100012"/>
                    </a:moveTo>
                    <a:cubicBezTo>
                      <a:pt x="100182" y="100012"/>
                      <a:pt x="100182" y="100012"/>
                      <a:pt x="123655" y="100012"/>
                    </a:cubicBezTo>
                    <a:cubicBezTo>
                      <a:pt x="127567" y="100012"/>
                      <a:pt x="130175" y="102689"/>
                      <a:pt x="130175" y="106705"/>
                    </a:cubicBezTo>
                    <a:cubicBezTo>
                      <a:pt x="130175" y="106705"/>
                      <a:pt x="130175" y="106705"/>
                      <a:pt x="130175" y="161583"/>
                    </a:cubicBezTo>
                    <a:cubicBezTo>
                      <a:pt x="130175" y="165598"/>
                      <a:pt x="127567" y="168275"/>
                      <a:pt x="123655" y="168275"/>
                    </a:cubicBezTo>
                    <a:cubicBezTo>
                      <a:pt x="123655" y="168275"/>
                      <a:pt x="123655" y="168275"/>
                      <a:pt x="100182" y="168275"/>
                    </a:cubicBezTo>
                    <a:cubicBezTo>
                      <a:pt x="96270" y="168275"/>
                      <a:pt x="93662" y="165598"/>
                      <a:pt x="93662" y="161583"/>
                    </a:cubicBezTo>
                    <a:cubicBezTo>
                      <a:pt x="93662" y="161583"/>
                      <a:pt x="93662" y="161583"/>
                      <a:pt x="93662" y="106705"/>
                    </a:cubicBezTo>
                    <a:cubicBezTo>
                      <a:pt x="93662" y="102689"/>
                      <a:pt x="96270" y="100012"/>
                      <a:pt x="100182" y="100012"/>
                    </a:cubicBezTo>
                    <a:close/>
                    <a:moveTo>
                      <a:pt x="157332" y="77787"/>
                    </a:moveTo>
                    <a:cubicBezTo>
                      <a:pt x="157332" y="77787"/>
                      <a:pt x="157332" y="77787"/>
                      <a:pt x="180805" y="77787"/>
                    </a:cubicBezTo>
                    <a:cubicBezTo>
                      <a:pt x="184717" y="77787"/>
                      <a:pt x="187325" y="81779"/>
                      <a:pt x="187325" y="84441"/>
                    </a:cubicBezTo>
                    <a:cubicBezTo>
                      <a:pt x="187325" y="84441"/>
                      <a:pt x="187325" y="84441"/>
                      <a:pt x="187325" y="161622"/>
                    </a:cubicBezTo>
                    <a:cubicBezTo>
                      <a:pt x="187325" y="165614"/>
                      <a:pt x="184717" y="168275"/>
                      <a:pt x="180805" y="168275"/>
                    </a:cubicBezTo>
                    <a:cubicBezTo>
                      <a:pt x="180805" y="168275"/>
                      <a:pt x="180805" y="168275"/>
                      <a:pt x="157332" y="168275"/>
                    </a:cubicBezTo>
                    <a:cubicBezTo>
                      <a:pt x="153420" y="168275"/>
                      <a:pt x="150812" y="165614"/>
                      <a:pt x="150812" y="161622"/>
                    </a:cubicBezTo>
                    <a:cubicBezTo>
                      <a:pt x="150812" y="161622"/>
                      <a:pt x="150812" y="161622"/>
                      <a:pt x="150812" y="84441"/>
                    </a:cubicBezTo>
                    <a:cubicBezTo>
                      <a:pt x="150812" y="81779"/>
                      <a:pt x="153420" y="77787"/>
                      <a:pt x="157332" y="77787"/>
                    </a:cubicBezTo>
                    <a:close/>
                    <a:moveTo>
                      <a:pt x="216070" y="49212"/>
                    </a:moveTo>
                    <a:cubicBezTo>
                      <a:pt x="216070" y="49212"/>
                      <a:pt x="216070" y="49212"/>
                      <a:pt x="239543" y="49212"/>
                    </a:cubicBezTo>
                    <a:cubicBezTo>
                      <a:pt x="243455" y="49212"/>
                      <a:pt x="246063" y="51858"/>
                      <a:pt x="246063" y="55827"/>
                    </a:cubicBezTo>
                    <a:cubicBezTo>
                      <a:pt x="246063" y="55827"/>
                      <a:pt x="246063" y="55827"/>
                      <a:pt x="246063" y="161661"/>
                    </a:cubicBezTo>
                    <a:cubicBezTo>
                      <a:pt x="246063" y="165629"/>
                      <a:pt x="243455" y="168275"/>
                      <a:pt x="239543" y="168275"/>
                    </a:cubicBezTo>
                    <a:cubicBezTo>
                      <a:pt x="239543" y="168275"/>
                      <a:pt x="239543" y="168275"/>
                      <a:pt x="216070" y="168275"/>
                    </a:cubicBezTo>
                    <a:cubicBezTo>
                      <a:pt x="212158" y="168275"/>
                      <a:pt x="209550" y="165629"/>
                      <a:pt x="209550" y="161661"/>
                    </a:cubicBezTo>
                    <a:cubicBezTo>
                      <a:pt x="209550" y="161661"/>
                      <a:pt x="209550" y="161661"/>
                      <a:pt x="209550" y="55827"/>
                    </a:cubicBezTo>
                    <a:cubicBezTo>
                      <a:pt x="209550" y="51858"/>
                      <a:pt x="212158" y="49212"/>
                      <a:pt x="216070" y="49212"/>
                    </a:cubicBezTo>
                    <a:close/>
                    <a:moveTo>
                      <a:pt x="53428" y="22225"/>
                    </a:moveTo>
                    <a:cubicBezTo>
                      <a:pt x="52114" y="22225"/>
                      <a:pt x="50800" y="23541"/>
                      <a:pt x="50800" y="24858"/>
                    </a:cubicBezTo>
                    <a:lnTo>
                      <a:pt x="50800" y="182834"/>
                    </a:lnTo>
                    <a:cubicBezTo>
                      <a:pt x="50800" y="184150"/>
                      <a:pt x="52114" y="184150"/>
                      <a:pt x="53428" y="184150"/>
                    </a:cubicBezTo>
                    <a:cubicBezTo>
                      <a:pt x="53428" y="184150"/>
                      <a:pt x="53428" y="184150"/>
                      <a:pt x="284710" y="184150"/>
                    </a:cubicBezTo>
                    <a:cubicBezTo>
                      <a:pt x="286024" y="184150"/>
                      <a:pt x="287338" y="184150"/>
                      <a:pt x="287338" y="182834"/>
                    </a:cubicBezTo>
                    <a:cubicBezTo>
                      <a:pt x="287338" y="182834"/>
                      <a:pt x="287338" y="182834"/>
                      <a:pt x="287338" y="24858"/>
                    </a:cubicBezTo>
                    <a:cubicBezTo>
                      <a:pt x="287338" y="23541"/>
                      <a:pt x="286024" y="22225"/>
                      <a:pt x="284710" y="22225"/>
                    </a:cubicBezTo>
                    <a:cubicBezTo>
                      <a:pt x="284710" y="22225"/>
                      <a:pt x="284710" y="22225"/>
                      <a:pt x="53428" y="22225"/>
                    </a:cubicBezTo>
                    <a:close/>
                    <a:moveTo>
                      <a:pt x="53663" y="0"/>
                    </a:moveTo>
                    <a:cubicBezTo>
                      <a:pt x="53663" y="0"/>
                      <a:pt x="53663" y="0"/>
                      <a:pt x="286062" y="0"/>
                    </a:cubicBezTo>
                    <a:cubicBezTo>
                      <a:pt x="300587" y="0"/>
                      <a:pt x="311150" y="10530"/>
                      <a:pt x="311150" y="25008"/>
                    </a:cubicBezTo>
                    <a:cubicBezTo>
                      <a:pt x="311150" y="25008"/>
                      <a:pt x="311150" y="25008"/>
                      <a:pt x="311150" y="182955"/>
                    </a:cubicBezTo>
                    <a:cubicBezTo>
                      <a:pt x="311150" y="196117"/>
                      <a:pt x="300587" y="207963"/>
                      <a:pt x="286062" y="207963"/>
                    </a:cubicBezTo>
                    <a:cubicBezTo>
                      <a:pt x="286062" y="207963"/>
                      <a:pt x="286062" y="207963"/>
                      <a:pt x="53663" y="207963"/>
                    </a:cubicBezTo>
                    <a:cubicBezTo>
                      <a:pt x="39138" y="207963"/>
                      <a:pt x="28575" y="196117"/>
                      <a:pt x="28575" y="182955"/>
                    </a:cubicBezTo>
                    <a:cubicBezTo>
                      <a:pt x="28575" y="182955"/>
                      <a:pt x="28575" y="182955"/>
                      <a:pt x="28575" y="25008"/>
                    </a:cubicBezTo>
                    <a:cubicBezTo>
                      <a:pt x="28575" y="10530"/>
                      <a:pt x="39138" y="0"/>
                      <a:pt x="536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50DA120-2C41-4A68-AD8E-5AFB0E190D88}"/>
                  </a:ext>
                </a:extLst>
              </p:cNvPr>
              <p:cNvSpPr/>
              <p:nvPr/>
            </p:nvSpPr>
            <p:spPr>
              <a:xfrm>
                <a:off x="5205944" y="4711797"/>
                <a:ext cx="408124" cy="302739"/>
              </a:xfrm>
              <a:custGeom>
                <a:avLst/>
                <a:gdLst>
                  <a:gd name="connsiteX0" fmla="*/ 9246 w 338138"/>
                  <a:gd name="connsiteY0" fmla="*/ 217487 h 250825"/>
                  <a:gd name="connsiteX1" fmla="*/ 328892 w 338138"/>
                  <a:gd name="connsiteY1" fmla="*/ 217487 h 250825"/>
                  <a:gd name="connsiteX2" fmla="*/ 338138 w 338138"/>
                  <a:gd name="connsiteY2" fmla="*/ 226822 h 250825"/>
                  <a:gd name="connsiteX3" fmla="*/ 314363 w 338138"/>
                  <a:gd name="connsiteY3" fmla="*/ 250825 h 250825"/>
                  <a:gd name="connsiteX4" fmla="*/ 23775 w 338138"/>
                  <a:gd name="connsiteY4" fmla="*/ 250825 h 250825"/>
                  <a:gd name="connsiteX5" fmla="*/ 0 w 338138"/>
                  <a:gd name="connsiteY5" fmla="*/ 226822 h 250825"/>
                  <a:gd name="connsiteX6" fmla="*/ 9246 w 338138"/>
                  <a:gd name="connsiteY6" fmla="*/ 217487 h 250825"/>
                  <a:gd name="connsiteX7" fmla="*/ 100182 w 338138"/>
                  <a:gd name="connsiteY7" fmla="*/ 100012 h 250825"/>
                  <a:gd name="connsiteX8" fmla="*/ 123655 w 338138"/>
                  <a:gd name="connsiteY8" fmla="*/ 100012 h 250825"/>
                  <a:gd name="connsiteX9" fmla="*/ 130175 w 338138"/>
                  <a:gd name="connsiteY9" fmla="*/ 106705 h 250825"/>
                  <a:gd name="connsiteX10" fmla="*/ 130175 w 338138"/>
                  <a:gd name="connsiteY10" fmla="*/ 161583 h 250825"/>
                  <a:gd name="connsiteX11" fmla="*/ 123655 w 338138"/>
                  <a:gd name="connsiteY11" fmla="*/ 168275 h 250825"/>
                  <a:gd name="connsiteX12" fmla="*/ 100182 w 338138"/>
                  <a:gd name="connsiteY12" fmla="*/ 168275 h 250825"/>
                  <a:gd name="connsiteX13" fmla="*/ 93662 w 338138"/>
                  <a:gd name="connsiteY13" fmla="*/ 161583 h 250825"/>
                  <a:gd name="connsiteX14" fmla="*/ 93662 w 338138"/>
                  <a:gd name="connsiteY14" fmla="*/ 106705 h 250825"/>
                  <a:gd name="connsiteX15" fmla="*/ 100182 w 338138"/>
                  <a:gd name="connsiteY15" fmla="*/ 100012 h 250825"/>
                  <a:gd name="connsiteX16" fmla="*/ 157332 w 338138"/>
                  <a:gd name="connsiteY16" fmla="*/ 77787 h 250825"/>
                  <a:gd name="connsiteX17" fmla="*/ 180805 w 338138"/>
                  <a:gd name="connsiteY17" fmla="*/ 77787 h 250825"/>
                  <a:gd name="connsiteX18" fmla="*/ 187325 w 338138"/>
                  <a:gd name="connsiteY18" fmla="*/ 84441 h 250825"/>
                  <a:gd name="connsiteX19" fmla="*/ 187325 w 338138"/>
                  <a:gd name="connsiteY19" fmla="*/ 161622 h 250825"/>
                  <a:gd name="connsiteX20" fmla="*/ 180805 w 338138"/>
                  <a:gd name="connsiteY20" fmla="*/ 168275 h 250825"/>
                  <a:gd name="connsiteX21" fmla="*/ 157332 w 338138"/>
                  <a:gd name="connsiteY21" fmla="*/ 168275 h 250825"/>
                  <a:gd name="connsiteX22" fmla="*/ 150812 w 338138"/>
                  <a:gd name="connsiteY22" fmla="*/ 161622 h 250825"/>
                  <a:gd name="connsiteX23" fmla="*/ 150812 w 338138"/>
                  <a:gd name="connsiteY23" fmla="*/ 84441 h 250825"/>
                  <a:gd name="connsiteX24" fmla="*/ 157332 w 338138"/>
                  <a:gd name="connsiteY24" fmla="*/ 77787 h 250825"/>
                  <a:gd name="connsiteX25" fmla="*/ 216070 w 338138"/>
                  <a:gd name="connsiteY25" fmla="*/ 49212 h 250825"/>
                  <a:gd name="connsiteX26" fmla="*/ 239543 w 338138"/>
                  <a:gd name="connsiteY26" fmla="*/ 49212 h 250825"/>
                  <a:gd name="connsiteX27" fmla="*/ 246063 w 338138"/>
                  <a:gd name="connsiteY27" fmla="*/ 55827 h 250825"/>
                  <a:gd name="connsiteX28" fmla="*/ 246063 w 338138"/>
                  <a:gd name="connsiteY28" fmla="*/ 161661 h 250825"/>
                  <a:gd name="connsiteX29" fmla="*/ 239543 w 338138"/>
                  <a:gd name="connsiteY29" fmla="*/ 168275 h 250825"/>
                  <a:gd name="connsiteX30" fmla="*/ 216070 w 338138"/>
                  <a:gd name="connsiteY30" fmla="*/ 168275 h 250825"/>
                  <a:gd name="connsiteX31" fmla="*/ 209550 w 338138"/>
                  <a:gd name="connsiteY31" fmla="*/ 161661 h 250825"/>
                  <a:gd name="connsiteX32" fmla="*/ 209550 w 338138"/>
                  <a:gd name="connsiteY32" fmla="*/ 55827 h 250825"/>
                  <a:gd name="connsiteX33" fmla="*/ 216070 w 338138"/>
                  <a:gd name="connsiteY33" fmla="*/ 49212 h 250825"/>
                  <a:gd name="connsiteX34" fmla="*/ 53428 w 338138"/>
                  <a:gd name="connsiteY34" fmla="*/ 22225 h 250825"/>
                  <a:gd name="connsiteX35" fmla="*/ 50800 w 338138"/>
                  <a:gd name="connsiteY35" fmla="*/ 24858 h 250825"/>
                  <a:gd name="connsiteX36" fmla="*/ 50800 w 338138"/>
                  <a:gd name="connsiteY36" fmla="*/ 182834 h 250825"/>
                  <a:gd name="connsiteX37" fmla="*/ 53428 w 338138"/>
                  <a:gd name="connsiteY37" fmla="*/ 184150 h 250825"/>
                  <a:gd name="connsiteX38" fmla="*/ 284710 w 338138"/>
                  <a:gd name="connsiteY38" fmla="*/ 184150 h 250825"/>
                  <a:gd name="connsiteX39" fmla="*/ 287338 w 338138"/>
                  <a:gd name="connsiteY39" fmla="*/ 182834 h 250825"/>
                  <a:gd name="connsiteX40" fmla="*/ 287338 w 338138"/>
                  <a:gd name="connsiteY40" fmla="*/ 24858 h 250825"/>
                  <a:gd name="connsiteX41" fmla="*/ 284710 w 338138"/>
                  <a:gd name="connsiteY41" fmla="*/ 22225 h 250825"/>
                  <a:gd name="connsiteX42" fmla="*/ 53428 w 338138"/>
                  <a:gd name="connsiteY42" fmla="*/ 22225 h 250825"/>
                  <a:gd name="connsiteX43" fmla="*/ 53663 w 338138"/>
                  <a:gd name="connsiteY43" fmla="*/ 0 h 250825"/>
                  <a:gd name="connsiteX44" fmla="*/ 286062 w 338138"/>
                  <a:gd name="connsiteY44" fmla="*/ 0 h 250825"/>
                  <a:gd name="connsiteX45" fmla="*/ 311150 w 338138"/>
                  <a:gd name="connsiteY45" fmla="*/ 25008 h 250825"/>
                  <a:gd name="connsiteX46" fmla="*/ 311150 w 338138"/>
                  <a:gd name="connsiteY46" fmla="*/ 182955 h 250825"/>
                  <a:gd name="connsiteX47" fmla="*/ 286062 w 338138"/>
                  <a:gd name="connsiteY47" fmla="*/ 207963 h 250825"/>
                  <a:gd name="connsiteX48" fmla="*/ 53663 w 338138"/>
                  <a:gd name="connsiteY48" fmla="*/ 207963 h 250825"/>
                  <a:gd name="connsiteX49" fmla="*/ 28575 w 338138"/>
                  <a:gd name="connsiteY49" fmla="*/ 182955 h 250825"/>
                  <a:gd name="connsiteX50" fmla="*/ 28575 w 338138"/>
                  <a:gd name="connsiteY50" fmla="*/ 25008 h 250825"/>
                  <a:gd name="connsiteX51" fmla="*/ 53663 w 338138"/>
                  <a:gd name="connsiteY51" fmla="*/ 0 h 25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250825">
                    <a:moveTo>
                      <a:pt x="9246" y="217487"/>
                    </a:moveTo>
                    <a:cubicBezTo>
                      <a:pt x="9246" y="217487"/>
                      <a:pt x="9246" y="217487"/>
                      <a:pt x="328892" y="217487"/>
                    </a:cubicBezTo>
                    <a:cubicBezTo>
                      <a:pt x="334176" y="217487"/>
                      <a:pt x="338138" y="221488"/>
                      <a:pt x="338138" y="226822"/>
                    </a:cubicBezTo>
                    <a:cubicBezTo>
                      <a:pt x="338138" y="240157"/>
                      <a:pt x="327571" y="250825"/>
                      <a:pt x="314363" y="250825"/>
                    </a:cubicBezTo>
                    <a:cubicBezTo>
                      <a:pt x="314363" y="250825"/>
                      <a:pt x="314363" y="250825"/>
                      <a:pt x="23775" y="250825"/>
                    </a:cubicBezTo>
                    <a:cubicBezTo>
                      <a:pt x="10567" y="250825"/>
                      <a:pt x="0" y="240157"/>
                      <a:pt x="0" y="226822"/>
                    </a:cubicBezTo>
                    <a:cubicBezTo>
                      <a:pt x="0" y="221488"/>
                      <a:pt x="3962" y="217487"/>
                      <a:pt x="9246" y="217487"/>
                    </a:cubicBezTo>
                    <a:close/>
                    <a:moveTo>
                      <a:pt x="100182" y="100012"/>
                    </a:moveTo>
                    <a:cubicBezTo>
                      <a:pt x="100182" y="100012"/>
                      <a:pt x="100182" y="100012"/>
                      <a:pt x="123655" y="100012"/>
                    </a:cubicBezTo>
                    <a:cubicBezTo>
                      <a:pt x="127567" y="100012"/>
                      <a:pt x="130175" y="102689"/>
                      <a:pt x="130175" y="106705"/>
                    </a:cubicBezTo>
                    <a:cubicBezTo>
                      <a:pt x="130175" y="106705"/>
                      <a:pt x="130175" y="106705"/>
                      <a:pt x="130175" y="161583"/>
                    </a:cubicBezTo>
                    <a:cubicBezTo>
                      <a:pt x="130175" y="165598"/>
                      <a:pt x="127567" y="168275"/>
                      <a:pt x="123655" y="168275"/>
                    </a:cubicBezTo>
                    <a:cubicBezTo>
                      <a:pt x="123655" y="168275"/>
                      <a:pt x="123655" y="168275"/>
                      <a:pt x="100182" y="168275"/>
                    </a:cubicBezTo>
                    <a:cubicBezTo>
                      <a:pt x="96270" y="168275"/>
                      <a:pt x="93662" y="165598"/>
                      <a:pt x="93662" y="161583"/>
                    </a:cubicBezTo>
                    <a:cubicBezTo>
                      <a:pt x="93662" y="161583"/>
                      <a:pt x="93662" y="161583"/>
                      <a:pt x="93662" y="106705"/>
                    </a:cubicBezTo>
                    <a:cubicBezTo>
                      <a:pt x="93662" y="102689"/>
                      <a:pt x="96270" y="100012"/>
                      <a:pt x="100182" y="100012"/>
                    </a:cubicBezTo>
                    <a:close/>
                    <a:moveTo>
                      <a:pt x="157332" y="77787"/>
                    </a:moveTo>
                    <a:cubicBezTo>
                      <a:pt x="157332" y="77787"/>
                      <a:pt x="157332" y="77787"/>
                      <a:pt x="180805" y="77787"/>
                    </a:cubicBezTo>
                    <a:cubicBezTo>
                      <a:pt x="184717" y="77787"/>
                      <a:pt x="187325" y="81779"/>
                      <a:pt x="187325" y="84441"/>
                    </a:cubicBezTo>
                    <a:cubicBezTo>
                      <a:pt x="187325" y="84441"/>
                      <a:pt x="187325" y="84441"/>
                      <a:pt x="187325" y="161622"/>
                    </a:cubicBezTo>
                    <a:cubicBezTo>
                      <a:pt x="187325" y="165614"/>
                      <a:pt x="184717" y="168275"/>
                      <a:pt x="180805" y="168275"/>
                    </a:cubicBezTo>
                    <a:cubicBezTo>
                      <a:pt x="180805" y="168275"/>
                      <a:pt x="180805" y="168275"/>
                      <a:pt x="157332" y="168275"/>
                    </a:cubicBezTo>
                    <a:cubicBezTo>
                      <a:pt x="153420" y="168275"/>
                      <a:pt x="150812" y="165614"/>
                      <a:pt x="150812" y="161622"/>
                    </a:cubicBezTo>
                    <a:cubicBezTo>
                      <a:pt x="150812" y="161622"/>
                      <a:pt x="150812" y="161622"/>
                      <a:pt x="150812" y="84441"/>
                    </a:cubicBezTo>
                    <a:cubicBezTo>
                      <a:pt x="150812" y="81779"/>
                      <a:pt x="153420" y="77787"/>
                      <a:pt x="157332" y="77787"/>
                    </a:cubicBezTo>
                    <a:close/>
                    <a:moveTo>
                      <a:pt x="216070" y="49212"/>
                    </a:moveTo>
                    <a:cubicBezTo>
                      <a:pt x="216070" y="49212"/>
                      <a:pt x="216070" y="49212"/>
                      <a:pt x="239543" y="49212"/>
                    </a:cubicBezTo>
                    <a:cubicBezTo>
                      <a:pt x="243455" y="49212"/>
                      <a:pt x="246063" y="51858"/>
                      <a:pt x="246063" y="55827"/>
                    </a:cubicBezTo>
                    <a:cubicBezTo>
                      <a:pt x="246063" y="55827"/>
                      <a:pt x="246063" y="55827"/>
                      <a:pt x="246063" y="161661"/>
                    </a:cubicBezTo>
                    <a:cubicBezTo>
                      <a:pt x="246063" y="165629"/>
                      <a:pt x="243455" y="168275"/>
                      <a:pt x="239543" y="168275"/>
                    </a:cubicBezTo>
                    <a:cubicBezTo>
                      <a:pt x="239543" y="168275"/>
                      <a:pt x="239543" y="168275"/>
                      <a:pt x="216070" y="168275"/>
                    </a:cubicBezTo>
                    <a:cubicBezTo>
                      <a:pt x="212158" y="168275"/>
                      <a:pt x="209550" y="165629"/>
                      <a:pt x="209550" y="161661"/>
                    </a:cubicBezTo>
                    <a:cubicBezTo>
                      <a:pt x="209550" y="161661"/>
                      <a:pt x="209550" y="161661"/>
                      <a:pt x="209550" y="55827"/>
                    </a:cubicBezTo>
                    <a:cubicBezTo>
                      <a:pt x="209550" y="51858"/>
                      <a:pt x="212158" y="49212"/>
                      <a:pt x="216070" y="49212"/>
                    </a:cubicBezTo>
                    <a:close/>
                    <a:moveTo>
                      <a:pt x="53428" y="22225"/>
                    </a:moveTo>
                    <a:cubicBezTo>
                      <a:pt x="52114" y="22225"/>
                      <a:pt x="50800" y="23541"/>
                      <a:pt x="50800" y="24858"/>
                    </a:cubicBezTo>
                    <a:lnTo>
                      <a:pt x="50800" y="182834"/>
                    </a:lnTo>
                    <a:cubicBezTo>
                      <a:pt x="50800" y="184150"/>
                      <a:pt x="52114" y="184150"/>
                      <a:pt x="53428" y="184150"/>
                    </a:cubicBezTo>
                    <a:cubicBezTo>
                      <a:pt x="53428" y="184150"/>
                      <a:pt x="53428" y="184150"/>
                      <a:pt x="284710" y="184150"/>
                    </a:cubicBezTo>
                    <a:cubicBezTo>
                      <a:pt x="286024" y="184150"/>
                      <a:pt x="287338" y="184150"/>
                      <a:pt x="287338" y="182834"/>
                    </a:cubicBezTo>
                    <a:cubicBezTo>
                      <a:pt x="287338" y="182834"/>
                      <a:pt x="287338" y="182834"/>
                      <a:pt x="287338" y="24858"/>
                    </a:cubicBezTo>
                    <a:cubicBezTo>
                      <a:pt x="287338" y="23541"/>
                      <a:pt x="286024" y="22225"/>
                      <a:pt x="284710" y="22225"/>
                    </a:cubicBezTo>
                    <a:cubicBezTo>
                      <a:pt x="284710" y="22225"/>
                      <a:pt x="284710" y="22225"/>
                      <a:pt x="53428" y="22225"/>
                    </a:cubicBezTo>
                    <a:close/>
                    <a:moveTo>
                      <a:pt x="53663" y="0"/>
                    </a:moveTo>
                    <a:cubicBezTo>
                      <a:pt x="53663" y="0"/>
                      <a:pt x="53663" y="0"/>
                      <a:pt x="286062" y="0"/>
                    </a:cubicBezTo>
                    <a:cubicBezTo>
                      <a:pt x="300587" y="0"/>
                      <a:pt x="311150" y="10530"/>
                      <a:pt x="311150" y="25008"/>
                    </a:cubicBezTo>
                    <a:cubicBezTo>
                      <a:pt x="311150" y="25008"/>
                      <a:pt x="311150" y="25008"/>
                      <a:pt x="311150" y="182955"/>
                    </a:cubicBezTo>
                    <a:cubicBezTo>
                      <a:pt x="311150" y="196117"/>
                      <a:pt x="300587" y="207963"/>
                      <a:pt x="286062" y="207963"/>
                    </a:cubicBezTo>
                    <a:cubicBezTo>
                      <a:pt x="286062" y="207963"/>
                      <a:pt x="286062" y="207963"/>
                      <a:pt x="53663" y="207963"/>
                    </a:cubicBezTo>
                    <a:cubicBezTo>
                      <a:pt x="39138" y="207963"/>
                      <a:pt x="28575" y="196117"/>
                      <a:pt x="28575" y="182955"/>
                    </a:cubicBezTo>
                    <a:cubicBezTo>
                      <a:pt x="28575" y="182955"/>
                      <a:pt x="28575" y="182955"/>
                      <a:pt x="28575" y="25008"/>
                    </a:cubicBezTo>
                    <a:cubicBezTo>
                      <a:pt x="28575" y="10530"/>
                      <a:pt x="39138" y="0"/>
                      <a:pt x="536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C26B488B-5B24-4F47-9105-299576790FE3}"/>
                  </a:ext>
                </a:extLst>
              </p:cNvPr>
              <p:cNvSpPr/>
              <p:nvPr/>
            </p:nvSpPr>
            <p:spPr>
              <a:xfrm>
                <a:off x="6576234" y="4712742"/>
                <a:ext cx="408124" cy="302739"/>
              </a:xfrm>
              <a:custGeom>
                <a:avLst/>
                <a:gdLst>
                  <a:gd name="connsiteX0" fmla="*/ 9246 w 338138"/>
                  <a:gd name="connsiteY0" fmla="*/ 217487 h 250825"/>
                  <a:gd name="connsiteX1" fmla="*/ 328892 w 338138"/>
                  <a:gd name="connsiteY1" fmla="*/ 217487 h 250825"/>
                  <a:gd name="connsiteX2" fmla="*/ 338138 w 338138"/>
                  <a:gd name="connsiteY2" fmla="*/ 226822 h 250825"/>
                  <a:gd name="connsiteX3" fmla="*/ 314363 w 338138"/>
                  <a:gd name="connsiteY3" fmla="*/ 250825 h 250825"/>
                  <a:gd name="connsiteX4" fmla="*/ 23775 w 338138"/>
                  <a:gd name="connsiteY4" fmla="*/ 250825 h 250825"/>
                  <a:gd name="connsiteX5" fmla="*/ 0 w 338138"/>
                  <a:gd name="connsiteY5" fmla="*/ 226822 h 250825"/>
                  <a:gd name="connsiteX6" fmla="*/ 9246 w 338138"/>
                  <a:gd name="connsiteY6" fmla="*/ 217487 h 250825"/>
                  <a:gd name="connsiteX7" fmla="*/ 100182 w 338138"/>
                  <a:gd name="connsiteY7" fmla="*/ 100012 h 250825"/>
                  <a:gd name="connsiteX8" fmla="*/ 123655 w 338138"/>
                  <a:gd name="connsiteY8" fmla="*/ 100012 h 250825"/>
                  <a:gd name="connsiteX9" fmla="*/ 130175 w 338138"/>
                  <a:gd name="connsiteY9" fmla="*/ 106705 h 250825"/>
                  <a:gd name="connsiteX10" fmla="*/ 130175 w 338138"/>
                  <a:gd name="connsiteY10" fmla="*/ 161583 h 250825"/>
                  <a:gd name="connsiteX11" fmla="*/ 123655 w 338138"/>
                  <a:gd name="connsiteY11" fmla="*/ 168275 h 250825"/>
                  <a:gd name="connsiteX12" fmla="*/ 100182 w 338138"/>
                  <a:gd name="connsiteY12" fmla="*/ 168275 h 250825"/>
                  <a:gd name="connsiteX13" fmla="*/ 93662 w 338138"/>
                  <a:gd name="connsiteY13" fmla="*/ 161583 h 250825"/>
                  <a:gd name="connsiteX14" fmla="*/ 93662 w 338138"/>
                  <a:gd name="connsiteY14" fmla="*/ 106705 h 250825"/>
                  <a:gd name="connsiteX15" fmla="*/ 100182 w 338138"/>
                  <a:gd name="connsiteY15" fmla="*/ 100012 h 250825"/>
                  <a:gd name="connsiteX16" fmla="*/ 157332 w 338138"/>
                  <a:gd name="connsiteY16" fmla="*/ 77787 h 250825"/>
                  <a:gd name="connsiteX17" fmla="*/ 180805 w 338138"/>
                  <a:gd name="connsiteY17" fmla="*/ 77787 h 250825"/>
                  <a:gd name="connsiteX18" fmla="*/ 187325 w 338138"/>
                  <a:gd name="connsiteY18" fmla="*/ 84441 h 250825"/>
                  <a:gd name="connsiteX19" fmla="*/ 187325 w 338138"/>
                  <a:gd name="connsiteY19" fmla="*/ 161622 h 250825"/>
                  <a:gd name="connsiteX20" fmla="*/ 180805 w 338138"/>
                  <a:gd name="connsiteY20" fmla="*/ 168275 h 250825"/>
                  <a:gd name="connsiteX21" fmla="*/ 157332 w 338138"/>
                  <a:gd name="connsiteY21" fmla="*/ 168275 h 250825"/>
                  <a:gd name="connsiteX22" fmla="*/ 150812 w 338138"/>
                  <a:gd name="connsiteY22" fmla="*/ 161622 h 250825"/>
                  <a:gd name="connsiteX23" fmla="*/ 150812 w 338138"/>
                  <a:gd name="connsiteY23" fmla="*/ 84441 h 250825"/>
                  <a:gd name="connsiteX24" fmla="*/ 157332 w 338138"/>
                  <a:gd name="connsiteY24" fmla="*/ 77787 h 250825"/>
                  <a:gd name="connsiteX25" fmla="*/ 216070 w 338138"/>
                  <a:gd name="connsiteY25" fmla="*/ 49212 h 250825"/>
                  <a:gd name="connsiteX26" fmla="*/ 239543 w 338138"/>
                  <a:gd name="connsiteY26" fmla="*/ 49212 h 250825"/>
                  <a:gd name="connsiteX27" fmla="*/ 246063 w 338138"/>
                  <a:gd name="connsiteY27" fmla="*/ 55827 h 250825"/>
                  <a:gd name="connsiteX28" fmla="*/ 246063 w 338138"/>
                  <a:gd name="connsiteY28" fmla="*/ 161661 h 250825"/>
                  <a:gd name="connsiteX29" fmla="*/ 239543 w 338138"/>
                  <a:gd name="connsiteY29" fmla="*/ 168275 h 250825"/>
                  <a:gd name="connsiteX30" fmla="*/ 216070 w 338138"/>
                  <a:gd name="connsiteY30" fmla="*/ 168275 h 250825"/>
                  <a:gd name="connsiteX31" fmla="*/ 209550 w 338138"/>
                  <a:gd name="connsiteY31" fmla="*/ 161661 h 250825"/>
                  <a:gd name="connsiteX32" fmla="*/ 209550 w 338138"/>
                  <a:gd name="connsiteY32" fmla="*/ 55827 h 250825"/>
                  <a:gd name="connsiteX33" fmla="*/ 216070 w 338138"/>
                  <a:gd name="connsiteY33" fmla="*/ 49212 h 250825"/>
                  <a:gd name="connsiteX34" fmla="*/ 53428 w 338138"/>
                  <a:gd name="connsiteY34" fmla="*/ 22225 h 250825"/>
                  <a:gd name="connsiteX35" fmla="*/ 50800 w 338138"/>
                  <a:gd name="connsiteY35" fmla="*/ 24858 h 250825"/>
                  <a:gd name="connsiteX36" fmla="*/ 50800 w 338138"/>
                  <a:gd name="connsiteY36" fmla="*/ 182834 h 250825"/>
                  <a:gd name="connsiteX37" fmla="*/ 53428 w 338138"/>
                  <a:gd name="connsiteY37" fmla="*/ 184150 h 250825"/>
                  <a:gd name="connsiteX38" fmla="*/ 284710 w 338138"/>
                  <a:gd name="connsiteY38" fmla="*/ 184150 h 250825"/>
                  <a:gd name="connsiteX39" fmla="*/ 287338 w 338138"/>
                  <a:gd name="connsiteY39" fmla="*/ 182834 h 250825"/>
                  <a:gd name="connsiteX40" fmla="*/ 287338 w 338138"/>
                  <a:gd name="connsiteY40" fmla="*/ 24858 h 250825"/>
                  <a:gd name="connsiteX41" fmla="*/ 284710 w 338138"/>
                  <a:gd name="connsiteY41" fmla="*/ 22225 h 250825"/>
                  <a:gd name="connsiteX42" fmla="*/ 53428 w 338138"/>
                  <a:gd name="connsiteY42" fmla="*/ 22225 h 250825"/>
                  <a:gd name="connsiteX43" fmla="*/ 53663 w 338138"/>
                  <a:gd name="connsiteY43" fmla="*/ 0 h 250825"/>
                  <a:gd name="connsiteX44" fmla="*/ 286062 w 338138"/>
                  <a:gd name="connsiteY44" fmla="*/ 0 h 250825"/>
                  <a:gd name="connsiteX45" fmla="*/ 311150 w 338138"/>
                  <a:gd name="connsiteY45" fmla="*/ 25008 h 250825"/>
                  <a:gd name="connsiteX46" fmla="*/ 311150 w 338138"/>
                  <a:gd name="connsiteY46" fmla="*/ 182955 h 250825"/>
                  <a:gd name="connsiteX47" fmla="*/ 286062 w 338138"/>
                  <a:gd name="connsiteY47" fmla="*/ 207963 h 250825"/>
                  <a:gd name="connsiteX48" fmla="*/ 53663 w 338138"/>
                  <a:gd name="connsiteY48" fmla="*/ 207963 h 250825"/>
                  <a:gd name="connsiteX49" fmla="*/ 28575 w 338138"/>
                  <a:gd name="connsiteY49" fmla="*/ 182955 h 250825"/>
                  <a:gd name="connsiteX50" fmla="*/ 28575 w 338138"/>
                  <a:gd name="connsiteY50" fmla="*/ 25008 h 250825"/>
                  <a:gd name="connsiteX51" fmla="*/ 53663 w 338138"/>
                  <a:gd name="connsiteY51" fmla="*/ 0 h 25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250825">
                    <a:moveTo>
                      <a:pt x="9246" y="217487"/>
                    </a:moveTo>
                    <a:cubicBezTo>
                      <a:pt x="9246" y="217487"/>
                      <a:pt x="9246" y="217487"/>
                      <a:pt x="328892" y="217487"/>
                    </a:cubicBezTo>
                    <a:cubicBezTo>
                      <a:pt x="334176" y="217487"/>
                      <a:pt x="338138" y="221488"/>
                      <a:pt x="338138" y="226822"/>
                    </a:cubicBezTo>
                    <a:cubicBezTo>
                      <a:pt x="338138" y="240157"/>
                      <a:pt x="327571" y="250825"/>
                      <a:pt x="314363" y="250825"/>
                    </a:cubicBezTo>
                    <a:cubicBezTo>
                      <a:pt x="314363" y="250825"/>
                      <a:pt x="314363" y="250825"/>
                      <a:pt x="23775" y="250825"/>
                    </a:cubicBezTo>
                    <a:cubicBezTo>
                      <a:pt x="10567" y="250825"/>
                      <a:pt x="0" y="240157"/>
                      <a:pt x="0" y="226822"/>
                    </a:cubicBezTo>
                    <a:cubicBezTo>
                      <a:pt x="0" y="221488"/>
                      <a:pt x="3962" y="217487"/>
                      <a:pt x="9246" y="217487"/>
                    </a:cubicBezTo>
                    <a:close/>
                    <a:moveTo>
                      <a:pt x="100182" y="100012"/>
                    </a:moveTo>
                    <a:cubicBezTo>
                      <a:pt x="100182" y="100012"/>
                      <a:pt x="100182" y="100012"/>
                      <a:pt x="123655" y="100012"/>
                    </a:cubicBezTo>
                    <a:cubicBezTo>
                      <a:pt x="127567" y="100012"/>
                      <a:pt x="130175" y="102689"/>
                      <a:pt x="130175" y="106705"/>
                    </a:cubicBezTo>
                    <a:cubicBezTo>
                      <a:pt x="130175" y="106705"/>
                      <a:pt x="130175" y="106705"/>
                      <a:pt x="130175" y="161583"/>
                    </a:cubicBezTo>
                    <a:cubicBezTo>
                      <a:pt x="130175" y="165598"/>
                      <a:pt x="127567" y="168275"/>
                      <a:pt x="123655" y="168275"/>
                    </a:cubicBezTo>
                    <a:cubicBezTo>
                      <a:pt x="123655" y="168275"/>
                      <a:pt x="123655" y="168275"/>
                      <a:pt x="100182" y="168275"/>
                    </a:cubicBezTo>
                    <a:cubicBezTo>
                      <a:pt x="96270" y="168275"/>
                      <a:pt x="93662" y="165598"/>
                      <a:pt x="93662" y="161583"/>
                    </a:cubicBezTo>
                    <a:cubicBezTo>
                      <a:pt x="93662" y="161583"/>
                      <a:pt x="93662" y="161583"/>
                      <a:pt x="93662" y="106705"/>
                    </a:cubicBezTo>
                    <a:cubicBezTo>
                      <a:pt x="93662" y="102689"/>
                      <a:pt x="96270" y="100012"/>
                      <a:pt x="100182" y="100012"/>
                    </a:cubicBezTo>
                    <a:close/>
                    <a:moveTo>
                      <a:pt x="157332" y="77787"/>
                    </a:moveTo>
                    <a:cubicBezTo>
                      <a:pt x="157332" y="77787"/>
                      <a:pt x="157332" y="77787"/>
                      <a:pt x="180805" y="77787"/>
                    </a:cubicBezTo>
                    <a:cubicBezTo>
                      <a:pt x="184717" y="77787"/>
                      <a:pt x="187325" y="81779"/>
                      <a:pt x="187325" y="84441"/>
                    </a:cubicBezTo>
                    <a:cubicBezTo>
                      <a:pt x="187325" y="84441"/>
                      <a:pt x="187325" y="84441"/>
                      <a:pt x="187325" y="161622"/>
                    </a:cubicBezTo>
                    <a:cubicBezTo>
                      <a:pt x="187325" y="165614"/>
                      <a:pt x="184717" y="168275"/>
                      <a:pt x="180805" y="168275"/>
                    </a:cubicBezTo>
                    <a:cubicBezTo>
                      <a:pt x="180805" y="168275"/>
                      <a:pt x="180805" y="168275"/>
                      <a:pt x="157332" y="168275"/>
                    </a:cubicBezTo>
                    <a:cubicBezTo>
                      <a:pt x="153420" y="168275"/>
                      <a:pt x="150812" y="165614"/>
                      <a:pt x="150812" y="161622"/>
                    </a:cubicBezTo>
                    <a:cubicBezTo>
                      <a:pt x="150812" y="161622"/>
                      <a:pt x="150812" y="161622"/>
                      <a:pt x="150812" y="84441"/>
                    </a:cubicBezTo>
                    <a:cubicBezTo>
                      <a:pt x="150812" y="81779"/>
                      <a:pt x="153420" y="77787"/>
                      <a:pt x="157332" y="77787"/>
                    </a:cubicBezTo>
                    <a:close/>
                    <a:moveTo>
                      <a:pt x="216070" y="49212"/>
                    </a:moveTo>
                    <a:cubicBezTo>
                      <a:pt x="216070" y="49212"/>
                      <a:pt x="216070" y="49212"/>
                      <a:pt x="239543" y="49212"/>
                    </a:cubicBezTo>
                    <a:cubicBezTo>
                      <a:pt x="243455" y="49212"/>
                      <a:pt x="246063" y="51858"/>
                      <a:pt x="246063" y="55827"/>
                    </a:cubicBezTo>
                    <a:cubicBezTo>
                      <a:pt x="246063" y="55827"/>
                      <a:pt x="246063" y="55827"/>
                      <a:pt x="246063" y="161661"/>
                    </a:cubicBezTo>
                    <a:cubicBezTo>
                      <a:pt x="246063" y="165629"/>
                      <a:pt x="243455" y="168275"/>
                      <a:pt x="239543" y="168275"/>
                    </a:cubicBezTo>
                    <a:cubicBezTo>
                      <a:pt x="239543" y="168275"/>
                      <a:pt x="239543" y="168275"/>
                      <a:pt x="216070" y="168275"/>
                    </a:cubicBezTo>
                    <a:cubicBezTo>
                      <a:pt x="212158" y="168275"/>
                      <a:pt x="209550" y="165629"/>
                      <a:pt x="209550" y="161661"/>
                    </a:cubicBezTo>
                    <a:cubicBezTo>
                      <a:pt x="209550" y="161661"/>
                      <a:pt x="209550" y="161661"/>
                      <a:pt x="209550" y="55827"/>
                    </a:cubicBezTo>
                    <a:cubicBezTo>
                      <a:pt x="209550" y="51858"/>
                      <a:pt x="212158" y="49212"/>
                      <a:pt x="216070" y="49212"/>
                    </a:cubicBezTo>
                    <a:close/>
                    <a:moveTo>
                      <a:pt x="53428" y="22225"/>
                    </a:moveTo>
                    <a:cubicBezTo>
                      <a:pt x="52114" y="22225"/>
                      <a:pt x="50800" y="23541"/>
                      <a:pt x="50800" y="24858"/>
                    </a:cubicBezTo>
                    <a:lnTo>
                      <a:pt x="50800" y="182834"/>
                    </a:lnTo>
                    <a:cubicBezTo>
                      <a:pt x="50800" y="184150"/>
                      <a:pt x="52114" y="184150"/>
                      <a:pt x="53428" y="184150"/>
                    </a:cubicBezTo>
                    <a:cubicBezTo>
                      <a:pt x="53428" y="184150"/>
                      <a:pt x="53428" y="184150"/>
                      <a:pt x="284710" y="184150"/>
                    </a:cubicBezTo>
                    <a:cubicBezTo>
                      <a:pt x="286024" y="184150"/>
                      <a:pt x="287338" y="184150"/>
                      <a:pt x="287338" y="182834"/>
                    </a:cubicBezTo>
                    <a:cubicBezTo>
                      <a:pt x="287338" y="182834"/>
                      <a:pt x="287338" y="182834"/>
                      <a:pt x="287338" y="24858"/>
                    </a:cubicBezTo>
                    <a:cubicBezTo>
                      <a:pt x="287338" y="23541"/>
                      <a:pt x="286024" y="22225"/>
                      <a:pt x="284710" y="22225"/>
                    </a:cubicBezTo>
                    <a:cubicBezTo>
                      <a:pt x="284710" y="22225"/>
                      <a:pt x="284710" y="22225"/>
                      <a:pt x="53428" y="22225"/>
                    </a:cubicBezTo>
                    <a:close/>
                    <a:moveTo>
                      <a:pt x="53663" y="0"/>
                    </a:moveTo>
                    <a:cubicBezTo>
                      <a:pt x="53663" y="0"/>
                      <a:pt x="53663" y="0"/>
                      <a:pt x="286062" y="0"/>
                    </a:cubicBezTo>
                    <a:cubicBezTo>
                      <a:pt x="300587" y="0"/>
                      <a:pt x="311150" y="10530"/>
                      <a:pt x="311150" y="25008"/>
                    </a:cubicBezTo>
                    <a:cubicBezTo>
                      <a:pt x="311150" y="25008"/>
                      <a:pt x="311150" y="25008"/>
                      <a:pt x="311150" y="182955"/>
                    </a:cubicBezTo>
                    <a:cubicBezTo>
                      <a:pt x="311150" y="196117"/>
                      <a:pt x="300587" y="207963"/>
                      <a:pt x="286062" y="207963"/>
                    </a:cubicBezTo>
                    <a:cubicBezTo>
                      <a:pt x="286062" y="207963"/>
                      <a:pt x="286062" y="207963"/>
                      <a:pt x="53663" y="207963"/>
                    </a:cubicBezTo>
                    <a:cubicBezTo>
                      <a:pt x="39138" y="207963"/>
                      <a:pt x="28575" y="196117"/>
                      <a:pt x="28575" y="182955"/>
                    </a:cubicBezTo>
                    <a:cubicBezTo>
                      <a:pt x="28575" y="182955"/>
                      <a:pt x="28575" y="182955"/>
                      <a:pt x="28575" y="25008"/>
                    </a:cubicBezTo>
                    <a:cubicBezTo>
                      <a:pt x="28575" y="10530"/>
                      <a:pt x="39138" y="0"/>
                      <a:pt x="536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849EAAE4-0C48-41A2-8B62-D92BA07EEC09}"/>
                  </a:ext>
                </a:extLst>
              </p:cNvPr>
              <p:cNvSpPr/>
              <p:nvPr/>
            </p:nvSpPr>
            <p:spPr>
              <a:xfrm>
                <a:off x="7261566" y="3525712"/>
                <a:ext cx="408124" cy="302739"/>
              </a:xfrm>
              <a:custGeom>
                <a:avLst/>
                <a:gdLst>
                  <a:gd name="connsiteX0" fmla="*/ 9246 w 338138"/>
                  <a:gd name="connsiteY0" fmla="*/ 217487 h 250825"/>
                  <a:gd name="connsiteX1" fmla="*/ 328892 w 338138"/>
                  <a:gd name="connsiteY1" fmla="*/ 217487 h 250825"/>
                  <a:gd name="connsiteX2" fmla="*/ 338138 w 338138"/>
                  <a:gd name="connsiteY2" fmla="*/ 226822 h 250825"/>
                  <a:gd name="connsiteX3" fmla="*/ 314363 w 338138"/>
                  <a:gd name="connsiteY3" fmla="*/ 250825 h 250825"/>
                  <a:gd name="connsiteX4" fmla="*/ 23775 w 338138"/>
                  <a:gd name="connsiteY4" fmla="*/ 250825 h 250825"/>
                  <a:gd name="connsiteX5" fmla="*/ 0 w 338138"/>
                  <a:gd name="connsiteY5" fmla="*/ 226822 h 250825"/>
                  <a:gd name="connsiteX6" fmla="*/ 9246 w 338138"/>
                  <a:gd name="connsiteY6" fmla="*/ 217487 h 250825"/>
                  <a:gd name="connsiteX7" fmla="*/ 100182 w 338138"/>
                  <a:gd name="connsiteY7" fmla="*/ 100012 h 250825"/>
                  <a:gd name="connsiteX8" fmla="*/ 123655 w 338138"/>
                  <a:gd name="connsiteY8" fmla="*/ 100012 h 250825"/>
                  <a:gd name="connsiteX9" fmla="*/ 130175 w 338138"/>
                  <a:gd name="connsiteY9" fmla="*/ 106705 h 250825"/>
                  <a:gd name="connsiteX10" fmla="*/ 130175 w 338138"/>
                  <a:gd name="connsiteY10" fmla="*/ 161583 h 250825"/>
                  <a:gd name="connsiteX11" fmla="*/ 123655 w 338138"/>
                  <a:gd name="connsiteY11" fmla="*/ 168275 h 250825"/>
                  <a:gd name="connsiteX12" fmla="*/ 100182 w 338138"/>
                  <a:gd name="connsiteY12" fmla="*/ 168275 h 250825"/>
                  <a:gd name="connsiteX13" fmla="*/ 93662 w 338138"/>
                  <a:gd name="connsiteY13" fmla="*/ 161583 h 250825"/>
                  <a:gd name="connsiteX14" fmla="*/ 93662 w 338138"/>
                  <a:gd name="connsiteY14" fmla="*/ 106705 h 250825"/>
                  <a:gd name="connsiteX15" fmla="*/ 100182 w 338138"/>
                  <a:gd name="connsiteY15" fmla="*/ 100012 h 250825"/>
                  <a:gd name="connsiteX16" fmla="*/ 157332 w 338138"/>
                  <a:gd name="connsiteY16" fmla="*/ 77787 h 250825"/>
                  <a:gd name="connsiteX17" fmla="*/ 180805 w 338138"/>
                  <a:gd name="connsiteY17" fmla="*/ 77787 h 250825"/>
                  <a:gd name="connsiteX18" fmla="*/ 187325 w 338138"/>
                  <a:gd name="connsiteY18" fmla="*/ 84441 h 250825"/>
                  <a:gd name="connsiteX19" fmla="*/ 187325 w 338138"/>
                  <a:gd name="connsiteY19" fmla="*/ 161622 h 250825"/>
                  <a:gd name="connsiteX20" fmla="*/ 180805 w 338138"/>
                  <a:gd name="connsiteY20" fmla="*/ 168275 h 250825"/>
                  <a:gd name="connsiteX21" fmla="*/ 157332 w 338138"/>
                  <a:gd name="connsiteY21" fmla="*/ 168275 h 250825"/>
                  <a:gd name="connsiteX22" fmla="*/ 150812 w 338138"/>
                  <a:gd name="connsiteY22" fmla="*/ 161622 h 250825"/>
                  <a:gd name="connsiteX23" fmla="*/ 150812 w 338138"/>
                  <a:gd name="connsiteY23" fmla="*/ 84441 h 250825"/>
                  <a:gd name="connsiteX24" fmla="*/ 157332 w 338138"/>
                  <a:gd name="connsiteY24" fmla="*/ 77787 h 250825"/>
                  <a:gd name="connsiteX25" fmla="*/ 216070 w 338138"/>
                  <a:gd name="connsiteY25" fmla="*/ 49212 h 250825"/>
                  <a:gd name="connsiteX26" fmla="*/ 239543 w 338138"/>
                  <a:gd name="connsiteY26" fmla="*/ 49212 h 250825"/>
                  <a:gd name="connsiteX27" fmla="*/ 246063 w 338138"/>
                  <a:gd name="connsiteY27" fmla="*/ 55827 h 250825"/>
                  <a:gd name="connsiteX28" fmla="*/ 246063 w 338138"/>
                  <a:gd name="connsiteY28" fmla="*/ 161661 h 250825"/>
                  <a:gd name="connsiteX29" fmla="*/ 239543 w 338138"/>
                  <a:gd name="connsiteY29" fmla="*/ 168275 h 250825"/>
                  <a:gd name="connsiteX30" fmla="*/ 216070 w 338138"/>
                  <a:gd name="connsiteY30" fmla="*/ 168275 h 250825"/>
                  <a:gd name="connsiteX31" fmla="*/ 209550 w 338138"/>
                  <a:gd name="connsiteY31" fmla="*/ 161661 h 250825"/>
                  <a:gd name="connsiteX32" fmla="*/ 209550 w 338138"/>
                  <a:gd name="connsiteY32" fmla="*/ 55827 h 250825"/>
                  <a:gd name="connsiteX33" fmla="*/ 216070 w 338138"/>
                  <a:gd name="connsiteY33" fmla="*/ 49212 h 250825"/>
                  <a:gd name="connsiteX34" fmla="*/ 53428 w 338138"/>
                  <a:gd name="connsiteY34" fmla="*/ 22225 h 250825"/>
                  <a:gd name="connsiteX35" fmla="*/ 50800 w 338138"/>
                  <a:gd name="connsiteY35" fmla="*/ 24858 h 250825"/>
                  <a:gd name="connsiteX36" fmla="*/ 50800 w 338138"/>
                  <a:gd name="connsiteY36" fmla="*/ 182834 h 250825"/>
                  <a:gd name="connsiteX37" fmla="*/ 53428 w 338138"/>
                  <a:gd name="connsiteY37" fmla="*/ 184150 h 250825"/>
                  <a:gd name="connsiteX38" fmla="*/ 284710 w 338138"/>
                  <a:gd name="connsiteY38" fmla="*/ 184150 h 250825"/>
                  <a:gd name="connsiteX39" fmla="*/ 287338 w 338138"/>
                  <a:gd name="connsiteY39" fmla="*/ 182834 h 250825"/>
                  <a:gd name="connsiteX40" fmla="*/ 287338 w 338138"/>
                  <a:gd name="connsiteY40" fmla="*/ 24858 h 250825"/>
                  <a:gd name="connsiteX41" fmla="*/ 284710 w 338138"/>
                  <a:gd name="connsiteY41" fmla="*/ 22225 h 250825"/>
                  <a:gd name="connsiteX42" fmla="*/ 53428 w 338138"/>
                  <a:gd name="connsiteY42" fmla="*/ 22225 h 250825"/>
                  <a:gd name="connsiteX43" fmla="*/ 53663 w 338138"/>
                  <a:gd name="connsiteY43" fmla="*/ 0 h 250825"/>
                  <a:gd name="connsiteX44" fmla="*/ 286062 w 338138"/>
                  <a:gd name="connsiteY44" fmla="*/ 0 h 250825"/>
                  <a:gd name="connsiteX45" fmla="*/ 311150 w 338138"/>
                  <a:gd name="connsiteY45" fmla="*/ 25008 h 250825"/>
                  <a:gd name="connsiteX46" fmla="*/ 311150 w 338138"/>
                  <a:gd name="connsiteY46" fmla="*/ 182955 h 250825"/>
                  <a:gd name="connsiteX47" fmla="*/ 286062 w 338138"/>
                  <a:gd name="connsiteY47" fmla="*/ 207963 h 250825"/>
                  <a:gd name="connsiteX48" fmla="*/ 53663 w 338138"/>
                  <a:gd name="connsiteY48" fmla="*/ 207963 h 250825"/>
                  <a:gd name="connsiteX49" fmla="*/ 28575 w 338138"/>
                  <a:gd name="connsiteY49" fmla="*/ 182955 h 250825"/>
                  <a:gd name="connsiteX50" fmla="*/ 28575 w 338138"/>
                  <a:gd name="connsiteY50" fmla="*/ 25008 h 250825"/>
                  <a:gd name="connsiteX51" fmla="*/ 53663 w 338138"/>
                  <a:gd name="connsiteY51" fmla="*/ 0 h 25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250825">
                    <a:moveTo>
                      <a:pt x="9246" y="217487"/>
                    </a:moveTo>
                    <a:cubicBezTo>
                      <a:pt x="9246" y="217487"/>
                      <a:pt x="9246" y="217487"/>
                      <a:pt x="328892" y="217487"/>
                    </a:cubicBezTo>
                    <a:cubicBezTo>
                      <a:pt x="334176" y="217487"/>
                      <a:pt x="338138" y="221488"/>
                      <a:pt x="338138" y="226822"/>
                    </a:cubicBezTo>
                    <a:cubicBezTo>
                      <a:pt x="338138" y="240157"/>
                      <a:pt x="327571" y="250825"/>
                      <a:pt x="314363" y="250825"/>
                    </a:cubicBezTo>
                    <a:cubicBezTo>
                      <a:pt x="314363" y="250825"/>
                      <a:pt x="314363" y="250825"/>
                      <a:pt x="23775" y="250825"/>
                    </a:cubicBezTo>
                    <a:cubicBezTo>
                      <a:pt x="10567" y="250825"/>
                      <a:pt x="0" y="240157"/>
                      <a:pt x="0" y="226822"/>
                    </a:cubicBezTo>
                    <a:cubicBezTo>
                      <a:pt x="0" y="221488"/>
                      <a:pt x="3962" y="217487"/>
                      <a:pt x="9246" y="217487"/>
                    </a:cubicBezTo>
                    <a:close/>
                    <a:moveTo>
                      <a:pt x="100182" y="100012"/>
                    </a:moveTo>
                    <a:cubicBezTo>
                      <a:pt x="100182" y="100012"/>
                      <a:pt x="100182" y="100012"/>
                      <a:pt x="123655" y="100012"/>
                    </a:cubicBezTo>
                    <a:cubicBezTo>
                      <a:pt x="127567" y="100012"/>
                      <a:pt x="130175" y="102689"/>
                      <a:pt x="130175" y="106705"/>
                    </a:cubicBezTo>
                    <a:cubicBezTo>
                      <a:pt x="130175" y="106705"/>
                      <a:pt x="130175" y="106705"/>
                      <a:pt x="130175" y="161583"/>
                    </a:cubicBezTo>
                    <a:cubicBezTo>
                      <a:pt x="130175" y="165598"/>
                      <a:pt x="127567" y="168275"/>
                      <a:pt x="123655" y="168275"/>
                    </a:cubicBezTo>
                    <a:cubicBezTo>
                      <a:pt x="123655" y="168275"/>
                      <a:pt x="123655" y="168275"/>
                      <a:pt x="100182" y="168275"/>
                    </a:cubicBezTo>
                    <a:cubicBezTo>
                      <a:pt x="96270" y="168275"/>
                      <a:pt x="93662" y="165598"/>
                      <a:pt x="93662" y="161583"/>
                    </a:cubicBezTo>
                    <a:cubicBezTo>
                      <a:pt x="93662" y="161583"/>
                      <a:pt x="93662" y="161583"/>
                      <a:pt x="93662" y="106705"/>
                    </a:cubicBezTo>
                    <a:cubicBezTo>
                      <a:pt x="93662" y="102689"/>
                      <a:pt x="96270" y="100012"/>
                      <a:pt x="100182" y="100012"/>
                    </a:cubicBezTo>
                    <a:close/>
                    <a:moveTo>
                      <a:pt x="157332" y="77787"/>
                    </a:moveTo>
                    <a:cubicBezTo>
                      <a:pt x="157332" y="77787"/>
                      <a:pt x="157332" y="77787"/>
                      <a:pt x="180805" y="77787"/>
                    </a:cubicBezTo>
                    <a:cubicBezTo>
                      <a:pt x="184717" y="77787"/>
                      <a:pt x="187325" y="81779"/>
                      <a:pt x="187325" y="84441"/>
                    </a:cubicBezTo>
                    <a:cubicBezTo>
                      <a:pt x="187325" y="84441"/>
                      <a:pt x="187325" y="84441"/>
                      <a:pt x="187325" y="161622"/>
                    </a:cubicBezTo>
                    <a:cubicBezTo>
                      <a:pt x="187325" y="165614"/>
                      <a:pt x="184717" y="168275"/>
                      <a:pt x="180805" y="168275"/>
                    </a:cubicBezTo>
                    <a:cubicBezTo>
                      <a:pt x="180805" y="168275"/>
                      <a:pt x="180805" y="168275"/>
                      <a:pt x="157332" y="168275"/>
                    </a:cubicBezTo>
                    <a:cubicBezTo>
                      <a:pt x="153420" y="168275"/>
                      <a:pt x="150812" y="165614"/>
                      <a:pt x="150812" y="161622"/>
                    </a:cubicBezTo>
                    <a:cubicBezTo>
                      <a:pt x="150812" y="161622"/>
                      <a:pt x="150812" y="161622"/>
                      <a:pt x="150812" y="84441"/>
                    </a:cubicBezTo>
                    <a:cubicBezTo>
                      <a:pt x="150812" y="81779"/>
                      <a:pt x="153420" y="77787"/>
                      <a:pt x="157332" y="77787"/>
                    </a:cubicBezTo>
                    <a:close/>
                    <a:moveTo>
                      <a:pt x="216070" y="49212"/>
                    </a:moveTo>
                    <a:cubicBezTo>
                      <a:pt x="216070" y="49212"/>
                      <a:pt x="216070" y="49212"/>
                      <a:pt x="239543" y="49212"/>
                    </a:cubicBezTo>
                    <a:cubicBezTo>
                      <a:pt x="243455" y="49212"/>
                      <a:pt x="246063" y="51858"/>
                      <a:pt x="246063" y="55827"/>
                    </a:cubicBezTo>
                    <a:cubicBezTo>
                      <a:pt x="246063" y="55827"/>
                      <a:pt x="246063" y="55827"/>
                      <a:pt x="246063" y="161661"/>
                    </a:cubicBezTo>
                    <a:cubicBezTo>
                      <a:pt x="246063" y="165629"/>
                      <a:pt x="243455" y="168275"/>
                      <a:pt x="239543" y="168275"/>
                    </a:cubicBezTo>
                    <a:cubicBezTo>
                      <a:pt x="239543" y="168275"/>
                      <a:pt x="239543" y="168275"/>
                      <a:pt x="216070" y="168275"/>
                    </a:cubicBezTo>
                    <a:cubicBezTo>
                      <a:pt x="212158" y="168275"/>
                      <a:pt x="209550" y="165629"/>
                      <a:pt x="209550" y="161661"/>
                    </a:cubicBezTo>
                    <a:cubicBezTo>
                      <a:pt x="209550" y="161661"/>
                      <a:pt x="209550" y="161661"/>
                      <a:pt x="209550" y="55827"/>
                    </a:cubicBezTo>
                    <a:cubicBezTo>
                      <a:pt x="209550" y="51858"/>
                      <a:pt x="212158" y="49212"/>
                      <a:pt x="216070" y="49212"/>
                    </a:cubicBezTo>
                    <a:close/>
                    <a:moveTo>
                      <a:pt x="53428" y="22225"/>
                    </a:moveTo>
                    <a:cubicBezTo>
                      <a:pt x="52114" y="22225"/>
                      <a:pt x="50800" y="23541"/>
                      <a:pt x="50800" y="24858"/>
                    </a:cubicBezTo>
                    <a:lnTo>
                      <a:pt x="50800" y="182834"/>
                    </a:lnTo>
                    <a:cubicBezTo>
                      <a:pt x="50800" y="184150"/>
                      <a:pt x="52114" y="184150"/>
                      <a:pt x="53428" y="184150"/>
                    </a:cubicBezTo>
                    <a:cubicBezTo>
                      <a:pt x="53428" y="184150"/>
                      <a:pt x="53428" y="184150"/>
                      <a:pt x="284710" y="184150"/>
                    </a:cubicBezTo>
                    <a:cubicBezTo>
                      <a:pt x="286024" y="184150"/>
                      <a:pt x="287338" y="184150"/>
                      <a:pt x="287338" y="182834"/>
                    </a:cubicBezTo>
                    <a:cubicBezTo>
                      <a:pt x="287338" y="182834"/>
                      <a:pt x="287338" y="182834"/>
                      <a:pt x="287338" y="24858"/>
                    </a:cubicBezTo>
                    <a:cubicBezTo>
                      <a:pt x="287338" y="23541"/>
                      <a:pt x="286024" y="22225"/>
                      <a:pt x="284710" y="22225"/>
                    </a:cubicBezTo>
                    <a:cubicBezTo>
                      <a:pt x="284710" y="22225"/>
                      <a:pt x="284710" y="22225"/>
                      <a:pt x="53428" y="22225"/>
                    </a:cubicBezTo>
                    <a:close/>
                    <a:moveTo>
                      <a:pt x="53663" y="0"/>
                    </a:moveTo>
                    <a:cubicBezTo>
                      <a:pt x="53663" y="0"/>
                      <a:pt x="53663" y="0"/>
                      <a:pt x="286062" y="0"/>
                    </a:cubicBezTo>
                    <a:cubicBezTo>
                      <a:pt x="300587" y="0"/>
                      <a:pt x="311150" y="10530"/>
                      <a:pt x="311150" y="25008"/>
                    </a:cubicBezTo>
                    <a:cubicBezTo>
                      <a:pt x="311150" y="25008"/>
                      <a:pt x="311150" y="25008"/>
                      <a:pt x="311150" y="182955"/>
                    </a:cubicBezTo>
                    <a:cubicBezTo>
                      <a:pt x="311150" y="196117"/>
                      <a:pt x="300587" y="207963"/>
                      <a:pt x="286062" y="207963"/>
                    </a:cubicBezTo>
                    <a:cubicBezTo>
                      <a:pt x="286062" y="207963"/>
                      <a:pt x="286062" y="207963"/>
                      <a:pt x="53663" y="207963"/>
                    </a:cubicBezTo>
                    <a:cubicBezTo>
                      <a:pt x="39138" y="207963"/>
                      <a:pt x="28575" y="196117"/>
                      <a:pt x="28575" y="182955"/>
                    </a:cubicBezTo>
                    <a:cubicBezTo>
                      <a:pt x="28575" y="182955"/>
                      <a:pt x="28575" y="182955"/>
                      <a:pt x="28575" y="25008"/>
                    </a:cubicBezTo>
                    <a:cubicBezTo>
                      <a:pt x="28575" y="10530"/>
                      <a:pt x="39138" y="0"/>
                      <a:pt x="536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EA3CF243-4598-45B2-A8DB-EDAB7A05CC8A}"/>
                  </a:ext>
                </a:extLst>
              </p:cNvPr>
              <p:cNvSpPr/>
              <p:nvPr/>
            </p:nvSpPr>
            <p:spPr>
              <a:xfrm>
                <a:off x="4519979" y="3525563"/>
                <a:ext cx="408124" cy="302739"/>
              </a:xfrm>
              <a:custGeom>
                <a:avLst/>
                <a:gdLst>
                  <a:gd name="connsiteX0" fmla="*/ 9246 w 338138"/>
                  <a:gd name="connsiteY0" fmla="*/ 217487 h 250825"/>
                  <a:gd name="connsiteX1" fmla="*/ 328892 w 338138"/>
                  <a:gd name="connsiteY1" fmla="*/ 217487 h 250825"/>
                  <a:gd name="connsiteX2" fmla="*/ 338138 w 338138"/>
                  <a:gd name="connsiteY2" fmla="*/ 226822 h 250825"/>
                  <a:gd name="connsiteX3" fmla="*/ 314363 w 338138"/>
                  <a:gd name="connsiteY3" fmla="*/ 250825 h 250825"/>
                  <a:gd name="connsiteX4" fmla="*/ 23775 w 338138"/>
                  <a:gd name="connsiteY4" fmla="*/ 250825 h 250825"/>
                  <a:gd name="connsiteX5" fmla="*/ 0 w 338138"/>
                  <a:gd name="connsiteY5" fmla="*/ 226822 h 250825"/>
                  <a:gd name="connsiteX6" fmla="*/ 9246 w 338138"/>
                  <a:gd name="connsiteY6" fmla="*/ 217487 h 250825"/>
                  <a:gd name="connsiteX7" fmla="*/ 100182 w 338138"/>
                  <a:gd name="connsiteY7" fmla="*/ 100012 h 250825"/>
                  <a:gd name="connsiteX8" fmla="*/ 123655 w 338138"/>
                  <a:gd name="connsiteY8" fmla="*/ 100012 h 250825"/>
                  <a:gd name="connsiteX9" fmla="*/ 130175 w 338138"/>
                  <a:gd name="connsiteY9" fmla="*/ 106705 h 250825"/>
                  <a:gd name="connsiteX10" fmla="*/ 130175 w 338138"/>
                  <a:gd name="connsiteY10" fmla="*/ 161583 h 250825"/>
                  <a:gd name="connsiteX11" fmla="*/ 123655 w 338138"/>
                  <a:gd name="connsiteY11" fmla="*/ 168275 h 250825"/>
                  <a:gd name="connsiteX12" fmla="*/ 100182 w 338138"/>
                  <a:gd name="connsiteY12" fmla="*/ 168275 h 250825"/>
                  <a:gd name="connsiteX13" fmla="*/ 93662 w 338138"/>
                  <a:gd name="connsiteY13" fmla="*/ 161583 h 250825"/>
                  <a:gd name="connsiteX14" fmla="*/ 93662 w 338138"/>
                  <a:gd name="connsiteY14" fmla="*/ 106705 h 250825"/>
                  <a:gd name="connsiteX15" fmla="*/ 100182 w 338138"/>
                  <a:gd name="connsiteY15" fmla="*/ 100012 h 250825"/>
                  <a:gd name="connsiteX16" fmla="*/ 157332 w 338138"/>
                  <a:gd name="connsiteY16" fmla="*/ 77787 h 250825"/>
                  <a:gd name="connsiteX17" fmla="*/ 180805 w 338138"/>
                  <a:gd name="connsiteY17" fmla="*/ 77787 h 250825"/>
                  <a:gd name="connsiteX18" fmla="*/ 187325 w 338138"/>
                  <a:gd name="connsiteY18" fmla="*/ 84441 h 250825"/>
                  <a:gd name="connsiteX19" fmla="*/ 187325 w 338138"/>
                  <a:gd name="connsiteY19" fmla="*/ 161622 h 250825"/>
                  <a:gd name="connsiteX20" fmla="*/ 180805 w 338138"/>
                  <a:gd name="connsiteY20" fmla="*/ 168275 h 250825"/>
                  <a:gd name="connsiteX21" fmla="*/ 157332 w 338138"/>
                  <a:gd name="connsiteY21" fmla="*/ 168275 h 250825"/>
                  <a:gd name="connsiteX22" fmla="*/ 150812 w 338138"/>
                  <a:gd name="connsiteY22" fmla="*/ 161622 h 250825"/>
                  <a:gd name="connsiteX23" fmla="*/ 150812 w 338138"/>
                  <a:gd name="connsiteY23" fmla="*/ 84441 h 250825"/>
                  <a:gd name="connsiteX24" fmla="*/ 157332 w 338138"/>
                  <a:gd name="connsiteY24" fmla="*/ 77787 h 250825"/>
                  <a:gd name="connsiteX25" fmla="*/ 216070 w 338138"/>
                  <a:gd name="connsiteY25" fmla="*/ 49212 h 250825"/>
                  <a:gd name="connsiteX26" fmla="*/ 239543 w 338138"/>
                  <a:gd name="connsiteY26" fmla="*/ 49212 h 250825"/>
                  <a:gd name="connsiteX27" fmla="*/ 246063 w 338138"/>
                  <a:gd name="connsiteY27" fmla="*/ 55827 h 250825"/>
                  <a:gd name="connsiteX28" fmla="*/ 246063 w 338138"/>
                  <a:gd name="connsiteY28" fmla="*/ 161661 h 250825"/>
                  <a:gd name="connsiteX29" fmla="*/ 239543 w 338138"/>
                  <a:gd name="connsiteY29" fmla="*/ 168275 h 250825"/>
                  <a:gd name="connsiteX30" fmla="*/ 216070 w 338138"/>
                  <a:gd name="connsiteY30" fmla="*/ 168275 h 250825"/>
                  <a:gd name="connsiteX31" fmla="*/ 209550 w 338138"/>
                  <a:gd name="connsiteY31" fmla="*/ 161661 h 250825"/>
                  <a:gd name="connsiteX32" fmla="*/ 209550 w 338138"/>
                  <a:gd name="connsiteY32" fmla="*/ 55827 h 250825"/>
                  <a:gd name="connsiteX33" fmla="*/ 216070 w 338138"/>
                  <a:gd name="connsiteY33" fmla="*/ 49212 h 250825"/>
                  <a:gd name="connsiteX34" fmla="*/ 53428 w 338138"/>
                  <a:gd name="connsiteY34" fmla="*/ 22225 h 250825"/>
                  <a:gd name="connsiteX35" fmla="*/ 50800 w 338138"/>
                  <a:gd name="connsiteY35" fmla="*/ 24858 h 250825"/>
                  <a:gd name="connsiteX36" fmla="*/ 50800 w 338138"/>
                  <a:gd name="connsiteY36" fmla="*/ 182834 h 250825"/>
                  <a:gd name="connsiteX37" fmla="*/ 53428 w 338138"/>
                  <a:gd name="connsiteY37" fmla="*/ 184150 h 250825"/>
                  <a:gd name="connsiteX38" fmla="*/ 284710 w 338138"/>
                  <a:gd name="connsiteY38" fmla="*/ 184150 h 250825"/>
                  <a:gd name="connsiteX39" fmla="*/ 287338 w 338138"/>
                  <a:gd name="connsiteY39" fmla="*/ 182834 h 250825"/>
                  <a:gd name="connsiteX40" fmla="*/ 287338 w 338138"/>
                  <a:gd name="connsiteY40" fmla="*/ 24858 h 250825"/>
                  <a:gd name="connsiteX41" fmla="*/ 284710 w 338138"/>
                  <a:gd name="connsiteY41" fmla="*/ 22225 h 250825"/>
                  <a:gd name="connsiteX42" fmla="*/ 53428 w 338138"/>
                  <a:gd name="connsiteY42" fmla="*/ 22225 h 250825"/>
                  <a:gd name="connsiteX43" fmla="*/ 53663 w 338138"/>
                  <a:gd name="connsiteY43" fmla="*/ 0 h 250825"/>
                  <a:gd name="connsiteX44" fmla="*/ 286062 w 338138"/>
                  <a:gd name="connsiteY44" fmla="*/ 0 h 250825"/>
                  <a:gd name="connsiteX45" fmla="*/ 311150 w 338138"/>
                  <a:gd name="connsiteY45" fmla="*/ 25008 h 250825"/>
                  <a:gd name="connsiteX46" fmla="*/ 311150 w 338138"/>
                  <a:gd name="connsiteY46" fmla="*/ 182955 h 250825"/>
                  <a:gd name="connsiteX47" fmla="*/ 286062 w 338138"/>
                  <a:gd name="connsiteY47" fmla="*/ 207963 h 250825"/>
                  <a:gd name="connsiteX48" fmla="*/ 53663 w 338138"/>
                  <a:gd name="connsiteY48" fmla="*/ 207963 h 250825"/>
                  <a:gd name="connsiteX49" fmla="*/ 28575 w 338138"/>
                  <a:gd name="connsiteY49" fmla="*/ 182955 h 250825"/>
                  <a:gd name="connsiteX50" fmla="*/ 28575 w 338138"/>
                  <a:gd name="connsiteY50" fmla="*/ 25008 h 250825"/>
                  <a:gd name="connsiteX51" fmla="*/ 53663 w 338138"/>
                  <a:gd name="connsiteY51" fmla="*/ 0 h 25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250825">
                    <a:moveTo>
                      <a:pt x="9246" y="217487"/>
                    </a:moveTo>
                    <a:cubicBezTo>
                      <a:pt x="9246" y="217487"/>
                      <a:pt x="9246" y="217487"/>
                      <a:pt x="328892" y="217487"/>
                    </a:cubicBezTo>
                    <a:cubicBezTo>
                      <a:pt x="334176" y="217487"/>
                      <a:pt x="338138" y="221488"/>
                      <a:pt x="338138" y="226822"/>
                    </a:cubicBezTo>
                    <a:cubicBezTo>
                      <a:pt x="338138" y="240157"/>
                      <a:pt x="327571" y="250825"/>
                      <a:pt x="314363" y="250825"/>
                    </a:cubicBezTo>
                    <a:cubicBezTo>
                      <a:pt x="314363" y="250825"/>
                      <a:pt x="314363" y="250825"/>
                      <a:pt x="23775" y="250825"/>
                    </a:cubicBezTo>
                    <a:cubicBezTo>
                      <a:pt x="10567" y="250825"/>
                      <a:pt x="0" y="240157"/>
                      <a:pt x="0" y="226822"/>
                    </a:cubicBezTo>
                    <a:cubicBezTo>
                      <a:pt x="0" y="221488"/>
                      <a:pt x="3962" y="217487"/>
                      <a:pt x="9246" y="217487"/>
                    </a:cubicBezTo>
                    <a:close/>
                    <a:moveTo>
                      <a:pt x="100182" y="100012"/>
                    </a:moveTo>
                    <a:cubicBezTo>
                      <a:pt x="100182" y="100012"/>
                      <a:pt x="100182" y="100012"/>
                      <a:pt x="123655" y="100012"/>
                    </a:cubicBezTo>
                    <a:cubicBezTo>
                      <a:pt x="127567" y="100012"/>
                      <a:pt x="130175" y="102689"/>
                      <a:pt x="130175" y="106705"/>
                    </a:cubicBezTo>
                    <a:cubicBezTo>
                      <a:pt x="130175" y="106705"/>
                      <a:pt x="130175" y="106705"/>
                      <a:pt x="130175" y="161583"/>
                    </a:cubicBezTo>
                    <a:cubicBezTo>
                      <a:pt x="130175" y="165598"/>
                      <a:pt x="127567" y="168275"/>
                      <a:pt x="123655" y="168275"/>
                    </a:cubicBezTo>
                    <a:cubicBezTo>
                      <a:pt x="123655" y="168275"/>
                      <a:pt x="123655" y="168275"/>
                      <a:pt x="100182" y="168275"/>
                    </a:cubicBezTo>
                    <a:cubicBezTo>
                      <a:pt x="96270" y="168275"/>
                      <a:pt x="93662" y="165598"/>
                      <a:pt x="93662" y="161583"/>
                    </a:cubicBezTo>
                    <a:cubicBezTo>
                      <a:pt x="93662" y="161583"/>
                      <a:pt x="93662" y="161583"/>
                      <a:pt x="93662" y="106705"/>
                    </a:cubicBezTo>
                    <a:cubicBezTo>
                      <a:pt x="93662" y="102689"/>
                      <a:pt x="96270" y="100012"/>
                      <a:pt x="100182" y="100012"/>
                    </a:cubicBezTo>
                    <a:close/>
                    <a:moveTo>
                      <a:pt x="157332" y="77787"/>
                    </a:moveTo>
                    <a:cubicBezTo>
                      <a:pt x="157332" y="77787"/>
                      <a:pt x="157332" y="77787"/>
                      <a:pt x="180805" y="77787"/>
                    </a:cubicBezTo>
                    <a:cubicBezTo>
                      <a:pt x="184717" y="77787"/>
                      <a:pt x="187325" y="81779"/>
                      <a:pt x="187325" y="84441"/>
                    </a:cubicBezTo>
                    <a:cubicBezTo>
                      <a:pt x="187325" y="84441"/>
                      <a:pt x="187325" y="84441"/>
                      <a:pt x="187325" y="161622"/>
                    </a:cubicBezTo>
                    <a:cubicBezTo>
                      <a:pt x="187325" y="165614"/>
                      <a:pt x="184717" y="168275"/>
                      <a:pt x="180805" y="168275"/>
                    </a:cubicBezTo>
                    <a:cubicBezTo>
                      <a:pt x="180805" y="168275"/>
                      <a:pt x="180805" y="168275"/>
                      <a:pt x="157332" y="168275"/>
                    </a:cubicBezTo>
                    <a:cubicBezTo>
                      <a:pt x="153420" y="168275"/>
                      <a:pt x="150812" y="165614"/>
                      <a:pt x="150812" y="161622"/>
                    </a:cubicBezTo>
                    <a:cubicBezTo>
                      <a:pt x="150812" y="161622"/>
                      <a:pt x="150812" y="161622"/>
                      <a:pt x="150812" y="84441"/>
                    </a:cubicBezTo>
                    <a:cubicBezTo>
                      <a:pt x="150812" y="81779"/>
                      <a:pt x="153420" y="77787"/>
                      <a:pt x="157332" y="77787"/>
                    </a:cubicBezTo>
                    <a:close/>
                    <a:moveTo>
                      <a:pt x="216070" y="49212"/>
                    </a:moveTo>
                    <a:cubicBezTo>
                      <a:pt x="216070" y="49212"/>
                      <a:pt x="216070" y="49212"/>
                      <a:pt x="239543" y="49212"/>
                    </a:cubicBezTo>
                    <a:cubicBezTo>
                      <a:pt x="243455" y="49212"/>
                      <a:pt x="246063" y="51858"/>
                      <a:pt x="246063" y="55827"/>
                    </a:cubicBezTo>
                    <a:cubicBezTo>
                      <a:pt x="246063" y="55827"/>
                      <a:pt x="246063" y="55827"/>
                      <a:pt x="246063" y="161661"/>
                    </a:cubicBezTo>
                    <a:cubicBezTo>
                      <a:pt x="246063" y="165629"/>
                      <a:pt x="243455" y="168275"/>
                      <a:pt x="239543" y="168275"/>
                    </a:cubicBezTo>
                    <a:cubicBezTo>
                      <a:pt x="239543" y="168275"/>
                      <a:pt x="239543" y="168275"/>
                      <a:pt x="216070" y="168275"/>
                    </a:cubicBezTo>
                    <a:cubicBezTo>
                      <a:pt x="212158" y="168275"/>
                      <a:pt x="209550" y="165629"/>
                      <a:pt x="209550" y="161661"/>
                    </a:cubicBezTo>
                    <a:cubicBezTo>
                      <a:pt x="209550" y="161661"/>
                      <a:pt x="209550" y="161661"/>
                      <a:pt x="209550" y="55827"/>
                    </a:cubicBezTo>
                    <a:cubicBezTo>
                      <a:pt x="209550" y="51858"/>
                      <a:pt x="212158" y="49212"/>
                      <a:pt x="216070" y="49212"/>
                    </a:cubicBezTo>
                    <a:close/>
                    <a:moveTo>
                      <a:pt x="53428" y="22225"/>
                    </a:moveTo>
                    <a:cubicBezTo>
                      <a:pt x="52114" y="22225"/>
                      <a:pt x="50800" y="23541"/>
                      <a:pt x="50800" y="24858"/>
                    </a:cubicBezTo>
                    <a:lnTo>
                      <a:pt x="50800" y="182834"/>
                    </a:lnTo>
                    <a:cubicBezTo>
                      <a:pt x="50800" y="184150"/>
                      <a:pt x="52114" y="184150"/>
                      <a:pt x="53428" y="184150"/>
                    </a:cubicBezTo>
                    <a:cubicBezTo>
                      <a:pt x="53428" y="184150"/>
                      <a:pt x="53428" y="184150"/>
                      <a:pt x="284710" y="184150"/>
                    </a:cubicBezTo>
                    <a:cubicBezTo>
                      <a:pt x="286024" y="184150"/>
                      <a:pt x="287338" y="184150"/>
                      <a:pt x="287338" y="182834"/>
                    </a:cubicBezTo>
                    <a:cubicBezTo>
                      <a:pt x="287338" y="182834"/>
                      <a:pt x="287338" y="182834"/>
                      <a:pt x="287338" y="24858"/>
                    </a:cubicBezTo>
                    <a:cubicBezTo>
                      <a:pt x="287338" y="23541"/>
                      <a:pt x="286024" y="22225"/>
                      <a:pt x="284710" y="22225"/>
                    </a:cubicBezTo>
                    <a:cubicBezTo>
                      <a:pt x="284710" y="22225"/>
                      <a:pt x="284710" y="22225"/>
                      <a:pt x="53428" y="22225"/>
                    </a:cubicBezTo>
                    <a:close/>
                    <a:moveTo>
                      <a:pt x="53663" y="0"/>
                    </a:moveTo>
                    <a:cubicBezTo>
                      <a:pt x="53663" y="0"/>
                      <a:pt x="53663" y="0"/>
                      <a:pt x="286062" y="0"/>
                    </a:cubicBezTo>
                    <a:cubicBezTo>
                      <a:pt x="300587" y="0"/>
                      <a:pt x="311150" y="10530"/>
                      <a:pt x="311150" y="25008"/>
                    </a:cubicBezTo>
                    <a:cubicBezTo>
                      <a:pt x="311150" y="25008"/>
                      <a:pt x="311150" y="25008"/>
                      <a:pt x="311150" y="182955"/>
                    </a:cubicBezTo>
                    <a:cubicBezTo>
                      <a:pt x="311150" y="196117"/>
                      <a:pt x="300587" y="207963"/>
                      <a:pt x="286062" y="207963"/>
                    </a:cubicBezTo>
                    <a:cubicBezTo>
                      <a:pt x="286062" y="207963"/>
                      <a:pt x="286062" y="207963"/>
                      <a:pt x="53663" y="207963"/>
                    </a:cubicBezTo>
                    <a:cubicBezTo>
                      <a:pt x="39138" y="207963"/>
                      <a:pt x="28575" y="196117"/>
                      <a:pt x="28575" y="182955"/>
                    </a:cubicBezTo>
                    <a:cubicBezTo>
                      <a:pt x="28575" y="182955"/>
                      <a:pt x="28575" y="182955"/>
                      <a:pt x="28575" y="25008"/>
                    </a:cubicBezTo>
                    <a:cubicBezTo>
                      <a:pt x="28575" y="10530"/>
                      <a:pt x="39138" y="0"/>
                      <a:pt x="536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44E1D00A-FE22-4F9C-B63B-17C768D74219}"/>
                  </a:ext>
                </a:extLst>
              </p:cNvPr>
              <p:cNvSpPr/>
              <p:nvPr/>
            </p:nvSpPr>
            <p:spPr>
              <a:xfrm>
                <a:off x="5205311" y="2338533"/>
                <a:ext cx="408124" cy="302739"/>
              </a:xfrm>
              <a:custGeom>
                <a:avLst/>
                <a:gdLst>
                  <a:gd name="connsiteX0" fmla="*/ 9246 w 338138"/>
                  <a:gd name="connsiteY0" fmla="*/ 217487 h 250825"/>
                  <a:gd name="connsiteX1" fmla="*/ 328892 w 338138"/>
                  <a:gd name="connsiteY1" fmla="*/ 217487 h 250825"/>
                  <a:gd name="connsiteX2" fmla="*/ 338138 w 338138"/>
                  <a:gd name="connsiteY2" fmla="*/ 226822 h 250825"/>
                  <a:gd name="connsiteX3" fmla="*/ 314363 w 338138"/>
                  <a:gd name="connsiteY3" fmla="*/ 250825 h 250825"/>
                  <a:gd name="connsiteX4" fmla="*/ 23775 w 338138"/>
                  <a:gd name="connsiteY4" fmla="*/ 250825 h 250825"/>
                  <a:gd name="connsiteX5" fmla="*/ 0 w 338138"/>
                  <a:gd name="connsiteY5" fmla="*/ 226822 h 250825"/>
                  <a:gd name="connsiteX6" fmla="*/ 9246 w 338138"/>
                  <a:gd name="connsiteY6" fmla="*/ 217487 h 250825"/>
                  <a:gd name="connsiteX7" fmla="*/ 100182 w 338138"/>
                  <a:gd name="connsiteY7" fmla="*/ 100012 h 250825"/>
                  <a:gd name="connsiteX8" fmla="*/ 123655 w 338138"/>
                  <a:gd name="connsiteY8" fmla="*/ 100012 h 250825"/>
                  <a:gd name="connsiteX9" fmla="*/ 130175 w 338138"/>
                  <a:gd name="connsiteY9" fmla="*/ 106705 h 250825"/>
                  <a:gd name="connsiteX10" fmla="*/ 130175 w 338138"/>
                  <a:gd name="connsiteY10" fmla="*/ 161583 h 250825"/>
                  <a:gd name="connsiteX11" fmla="*/ 123655 w 338138"/>
                  <a:gd name="connsiteY11" fmla="*/ 168275 h 250825"/>
                  <a:gd name="connsiteX12" fmla="*/ 100182 w 338138"/>
                  <a:gd name="connsiteY12" fmla="*/ 168275 h 250825"/>
                  <a:gd name="connsiteX13" fmla="*/ 93662 w 338138"/>
                  <a:gd name="connsiteY13" fmla="*/ 161583 h 250825"/>
                  <a:gd name="connsiteX14" fmla="*/ 93662 w 338138"/>
                  <a:gd name="connsiteY14" fmla="*/ 106705 h 250825"/>
                  <a:gd name="connsiteX15" fmla="*/ 100182 w 338138"/>
                  <a:gd name="connsiteY15" fmla="*/ 100012 h 250825"/>
                  <a:gd name="connsiteX16" fmla="*/ 157332 w 338138"/>
                  <a:gd name="connsiteY16" fmla="*/ 77787 h 250825"/>
                  <a:gd name="connsiteX17" fmla="*/ 180805 w 338138"/>
                  <a:gd name="connsiteY17" fmla="*/ 77787 h 250825"/>
                  <a:gd name="connsiteX18" fmla="*/ 187325 w 338138"/>
                  <a:gd name="connsiteY18" fmla="*/ 84441 h 250825"/>
                  <a:gd name="connsiteX19" fmla="*/ 187325 w 338138"/>
                  <a:gd name="connsiteY19" fmla="*/ 161622 h 250825"/>
                  <a:gd name="connsiteX20" fmla="*/ 180805 w 338138"/>
                  <a:gd name="connsiteY20" fmla="*/ 168275 h 250825"/>
                  <a:gd name="connsiteX21" fmla="*/ 157332 w 338138"/>
                  <a:gd name="connsiteY21" fmla="*/ 168275 h 250825"/>
                  <a:gd name="connsiteX22" fmla="*/ 150812 w 338138"/>
                  <a:gd name="connsiteY22" fmla="*/ 161622 h 250825"/>
                  <a:gd name="connsiteX23" fmla="*/ 150812 w 338138"/>
                  <a:gd name="connsiteY23" fmla="*/ 84441 h 250825"/>
                  <a:gd name="connsiteX24" fmla="*/ 157332 w 338138"/>
                  <a:gd name="connsiteY24" fmla="*/ 77787 h 250825"/>
                  <a:gd name="connsiteX25" fmla="*/ 216070 w 338138"/>
                  <a:gd name="connsiteY25" fmla="*/ 49212 h 250825"/>
                  <a:gd name="connsiteX26" fmla="*/ 239543 w 338138"/>
                  <a:gd name="connsiteY26" fmla="*/ 49212 h 250825"/>
                  <a:gd name="connsiteX27" fmla="*/ 246063 w 338138"/>
                  <a:gd name="connsiteY27" fmla="*/ 55827 h 250825"/>
                  <a:gd name="connsiteX28" fmla="*/ 246063 w 338138"/>
                  <a:gd name="connsiteY28" fmla="*/ 161661 h 250825"/>
                  <a:gd name="connsiteX29" fmla="*/ 239543 w 338138"/>
                  <a:gd name="connsiteY29" fmla="*/ 168275 h 250825"/>
                  <a:gd name="connsiteX30" fmla="*/ 216070 w 338138"/>
                  <a:gd name="connsiteY30" fmla="*/ 168275 h 250825"/>
                  <a:gd name="connsiteX31" fmla="*/ 209550 w 338138"/>
                  <a:gd name="connsiteY31" fmla="*/ 161661 h 250825"/>
                  <a:gd name="connsiteX32" fmla="*/ 209550 w 338138"/>
                  <a:gd name="connsiteY32" fmla="*/ 55827 h 250825"/>
                  <a:gd name="connsiteX33" fmla="*/ 216070 w 338138"/>
                  <a:gd name="connsiteY33" fmla="*/ 49212 h 250825"/>
                  <a:gd name="connsiteX34" fmla="*/ 53428 w 338138"/>
                  <a:gd name="connsiteY34" fmla="*/ 22225 h 250825"/>
                  <a:gd name="connsiteX35" fmla="*/ 50800 w 338138"/>
                  <a:gd name="connsiteY35" fmla="*/ 24858 h 250825"/>
                  <a:gd name="connsiteX36" fmla="*/ 50800 w 338138"/>
                  <a:gd name="connsiteY36" fmla="*/ 182834 h 250825"/>
                  <a:gd name="connsiteX37" fmla="*/ 53428 w 338138"/>
                  <a:gd name="connsiteY37" fmla="*/ 184150 h 250825"/>
                  <a:gd name="connsiteX38" fmla="*/ 284710 w 338138"/>
                  <a:gd name="connsiteY38" fmla="*/ 184150 h 250825"/>
                  <a:gd name="connsiteX39" fmla="*/ 287338 w 338138"/>
                  <a:gd name="connsiteY39" fmla="*/ 182834 h 250825"/>
                  <a:gd name="connsiteX40" fmla="*/ 287338 w 338138"/>
                  <a:gd name="connsiteY40" fmla="*/ 24858 h 250825"/>
                  <a:gd name="connsiteX41" fmla="*/ 284710 w 338138"/>
                  <a:gd name="connsiteY41" fmla="*/ 22225 h 250825"/>
                  <a:gd name="connsiteX42" fmla="*/ 53428 w 338138"/>
                  <a:gd name="connsiteY42" fmla="*/ 22225 h 250825"/>
                  <a:gd name="connsiteX43" fmla="*/ 53663 w 338138"/>
                  <a:gd name="connsiteY43" fmla="*/ 0 h 250825"/>
                  <a:gd name="connsiteX44" fmla="*/ 286062 w 338138"/>
                  <a:gd name="connsiteY44" fmla="*/ 0 h 250825"/>
                  <a:gd name="connsiteX45" fmla="*/ 311150 w 338138"/>
                  <a:gd name="connsiteY45" fmla="*/ 25008 h 250825"/>
                  <a:gd name="connsiteX46" fmla="*/ 311150 w 338138"/>
                  <a:gd name="connsiteY46" fmla="*/ 182955 h 250825"/>
                  <a:gd name="connsiteX47" fmla="*/ 286062 w 338138"/>
                  <a:gd name="connsiteY47" fmla="*/ 207963 h 250825"/>
                  <a:gd name="connsiteX48" fmla="*/ 53663 w 338138"/>
                  <a:gd name="connsiteY48" fmla="*/ 207963 h 250825"/>
                  <a:gd name="connsiteX49" fmla="*/ 28575 w 338138"/>
                  <a:gd name="connsiteY49" fmla="*/ 182955 h 250825"/>
                  <a:gd name="connsiteX50" fmla="*/ 28575 w 338138"/>
                  <a:gd name="connsiteY50" fmla="*/ 25008 h 250825"/>
                  <a:gd name="connsiteX51" fmla="*/ 53663 w 338138"/>
                  <a:gd name="connsiteY51" fmla="*/ 0 h 25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250825">
                    <a:moveTo>
                      <a:pt x="9246" y="217487"/>
                    </a:moveTo>
                    <a:cubicBezTo>
                      <a:pt x="9246" y="217487"/>
                      <a:pt x="9246" y="217487"/>
                      <a:pt x="328892" y="217487"/>
                    </a:cubicBezTo>
                    <a:cubicBezTo>
                      <a:pt x="334176" y="217487"/>
                      <a:pt x="338138" y="221488"/>
                      <a:pt x="338138" y="226822"/>
                    </a:cubicBezTo>
                    <a:cubicBezTo>
                      <a:pt x="338138" y="240157"/>
                      <a:pt x="327571" y="250825"/>
                      <a:pt x="314363" y="250825"/>
                    </a:cubicBezTo>
                    <a:cubicBezTo>
                      <a:pt x="314363" y="250825"/>
                      <a:pt x="314363" y="250825"/>
                      <a:pt x="23775" y="250825"/>
                    </a:cubicBezTo>
                    <a:cubicBezTo>
                      <a:pt x="10567" y="250825"/>
                      <a:pt x="0" y="240157"/>
                      <a:pt x="0" y="226822"/>
                    </a:cubicBezTo>
                    <a:cubicBezTo>
                      <a:pt x="0" y="221488"/>
                      <a:pt x="3962" y="217487"/>
                      <a:pt x="9246" y="217487"/>
                    </a:cubicBezTo>
                    <a:close/>
                    <a:moveTo>
                      <a:pt x="100182" y="100012"/>
                    </a:moveTo>
                    <a:cubicBezTo>
                      <a:pt x="100182" y="100012"/>
                      <a:pt x="100182" y="100012"/>
                      <a:pt x="123655" y="100012"/>
                    </a:cubicBezTo>
                    <a:cubicBezTo>
                      <a:pt x="127567" y="100012"/>
                      <a:pt x="130175" y="102689"/>
                      <a:pt x="130175" y="106705"/>
                    </a:cubicBezTo>
                    <a:cubicBezTo>
                      <a:pt x="130175" y="106705"/>
                      <a:pt x="130175" y="106705"/>
                      <a:pt x="130175" y="161583"/>
                    </a:cubicBezTo>
                    <a:cubicBezTo>
                      <a:pt x="130175" y="165598"/>
                      <a:pt x="127567" y="168275"/>
                      <a:pt x="123655" y="168275"/>
                    </a:cubicBezTo>
                    <a:cubicBezTo>
                      <a:pt x="123655" y="168275"/>
                      <a:pt x="123655" y="168275"/>
                      <a:pt x="100182" y="168275"/>
                    </a:cubicBezTo>
                    <a:cubicBezTo>
                      <a:pt x="96270" y="168275"/>
                      <a:pt x="93662" y="165598"/>
                      <a:pt x="93662" y="161583"/>
                    </a:cubicBezTo>
                    <a:cubicBezTo>
                      <a:pt x="93662" y="161583"/>
                      <a:pt x="93662" y="161583"/>
                      <a:pt x="93662" y="106705"/>
                    </a:cubicBezTo>
                    <a:cubicBezTo>
                      <a:pt x="93662" y="102689"/>
                      <a:pt x="96270" y="100012"/>
                      <a:pt x="100182" y="100012"/>
                    </a:cubicBezTo>
                    <a:close/>
                    <a:moveTo>
                      <a:pt x="157332" y="77787"/>
                    </a:moveTo>
                    <a:cubicBezTo>
                      <a:pt x="157332" y="77787"/>
                      <a:pt x="157332" y="77787"/>
                      <a:pt x="180805" y="77787"/>
                    </a:cubicBezTo>
                    <a:cubicBezTo>
                      <a:pt x="184717" y="77787"/>
                      <a:pt x="187325" y="81779"/>
                      <a:pt x="187325" y="84441"/>
                    </a:cubicBezTo>
                    <a:cubicBezTo>
                      <a:pt x="187325" y="84441"/>
                      <a:pt x="187325" y="84441"/>
                      <a:pt x="187325" y="161622"/>
                    </a:cubicBezTo>
                    <a:cubicBezTo>
                      <a:pt x="187325" y="165614"/>
                      <a:pt x="184717" y="168275"/>
                      <a:pt x="180805" y="168275"/>
                    </a:cubicBezTo>
                    <a:cubicBezTo>
                      <a:pt x="180805" y="168275"/>
                      <a:pt x="180805" y="168275"/>
                      <a:pt x="157332" y="168275"/>
                    </a:cubicBezTo>
                    <a:cubicBezTo>
                      <a:pt x="153420" y="168275"/>
                      <a:pt x="150812" y="165614"/>
                      <a:pt x="150812" y="161622"/>
                    </a:cubicBezTo>
                    <a:cubicBezTo>
                      <a:pt x="150812" y="161622"/>
                      <a:pt x="150812" y="161622"/>
                      <a:pt x="150812" y="84441"/>
                    </a:cubicBezTo>
                    <a:cubicBezTo>
                      <a:pt x="150812" y="81779"/>
                      <a:pt x="153420" y="77787"/>
                      <a:pt x="157332" y="77787"/>
                    </a:cubicBezTo>
                    <a:close/>
                    <a:moveTo>
                      <a:pt x="216070" y="49212"/>
                    </a:moveTo>
                    <a:cubicBezTo>
                      <a:pt x="216070" y="49212"/>
                      <a:pt x="216070" y="49212"/>
                      <a:pt x="239543" y="49212"/>
                    </a:cubicBezTo>
                    <a:cubicBezTo>
                      <a:pt x="243455" y="49212"/>
                      <a:pt x="246063" y="51858"/>
                      <a:pt x="246063" y="55827"/>
                    </a:cubicBezTo>
                    <a:cubicBezTo>
                      <a:pt x="246063" y="55827"/>
                      <a:pt x="246063" y="55827"/>
                      <a:pt x="246063" y="161661"/>
                    </a:cubicBezTo>
                    <a:cubicBezTo>
                      <a:pt x="246063" y="165629"/>
                      <a:pt x="243455" y="168275"/>
                      <a:pt x="239543" y="168275"/>
                    </a:cubicBezTo>
                    <a:cubicBezTo>
                      <a:pt x="239543" y="168275"/>
                      <a:pt x="239543" y="168275"/>
                      <a:pt x="216070" y="168275"/>
                    </a:cubicBezTo>
                    <a:cubicBezTo>
                      <a:pt x="212158" y="168275"/>
                      <a:pt x="209550" y="165629"/>
                      <a:pt x="209550" y="161661"/>
                    </a:cubicBezTo>
                    <a:cubicBezTo>
                      <a:pt x="209550" y="161661"/>
                      <a:pt x="209550" y="161661"/>
                      <a:pt x="209550" y="55827"/>
                    </a:cubicBezTo>
                    <a:cubicBezTo>
                      <a:pt x="209550" y="51858"/>
                      <a:pt x="212158" y="49212"/>
                      <a:pt x="216070" y="49212"/>
                    </a:cubicBezTo>
                    <a:close/>
                    <a:moveTo>
                      <a:pt x="53428" y="22225"/>
                    </a:moveTo>
                    <a:cubicBezTo>
                      <a:pt x="52114" y="22225"/>
                      <a:pt x="50800" y="23541"/>
                      <a:pt x="50800" y="24858"/>
                    </a:cubicBezTo>
                    <a:lnTo>
                      <a:pt x="50800" y="182834"/>
                    </a:lnTo>
                    <a:cubicBezTo>
                      <a:pt x="50800" y="184150"/>
                      <a:pt x="52114" y="184150"/>
                      <a:pt x="53428" y="184150"/>
                    </a:cubicBezTo>
                    <a:cubicBezTo>
                      <a:pt x="53428" y="184150"/>
                      <a:pt x="53428" y="184150"/>
                      <a:pt x="284710" y="184150"/>
                    </a:cubicBezTo>
                    <a:cubicBezTo>
                      <a:pt x="286024" y="184150"/>
                      <a:pt x="287338" y="184150"/>
                      <a:pt x="287338" y="182834"/>
                    </a:cubicBezTo>
                    <a:cubicBezTo>
                      <a:pt x="287338" y="182834"/>
                      <a:pt x="287338" y="182834"/>
                      <a:pt x="287338" y="24858"/>
                    </a:cubicBezTo>
                    <a:cubicBezTo>
                      <a:pt x="287338" y="23541"/>
                      <a:pt x="286024" y="22225"/>
                      <a:pt x="284710" y="22225"/>
                    </a:cubicBezTo>
                    <a:cubicBezTo>
                      <a:pt x="284710" y="22225"/>
                      <a:pt x="284710" y="22225"/>
                      <a:pt x="53428" y="22225"/>
                    </a:cubicBezTo>
                    <a:close/>
                    <a:moveTo>
                      <a:pt x="53663" y="0"/>
                    </a:moveTo>
                    <a:cubicBezTo>
                      <a:pt x="53663" y="0"/>
                      <a:pt x="53663" y="0"/>
                      <a:pt x="286062" y="0"/>
                    </a:cubicBezTo>
                    <a:cubicBezTo>
                      <a:pt x="300587" y="0"/>
                      <a:pt x="311150" y="10530"/>
                      <a:pt x="311150" y="25008"/>
                    </a:cubicBezTo>
                    <a:cubicBezTo>
                      <a:pt x="311150" y="25008"/>
                      <a:pt x="311150" y="25008"/>
                      <a:pt x="311150" y="182955"/>
                    </a:cubicBezTo>
                    <a:cubicBezTo>
                      <a:pt x="311150" y="196117"/>
                      <a:pt x="300587" y="207963"/>
                      <a:pt x="286062" y="207963"/>
                    </a:cubicBezTo>
                    <a:cubicBezTo>
                      <a:pt x="286062" y="207963"/>
                      <a:pt x="286062" y="207963"/>
                      <a:pt x="53663" y="207963"/>
                    </a:cubicBezTo>
                    <a:cubicBezTo>
                      <a:pt x="39138" y="207963"/>
                      <a:pt x="28575" y="196117"/>
                      <a:pt x="28575" y="182955"/>
                    </a:cubicBezTo>
                    <a:cubicBezTo>
                      <a:pt x="28575" y="182955"/>
                      <a:pt x="28575" y="182955"/>
                      <a:pt x="28575" y="25008"/>
                    </a:cubicBezTo>
                    <a:cubicBezTo>
                      <a:pt x="28575" y="10530"/>
                      <a:pt x="39138" y="0"/>
                      <a:pt x="536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C39DB75-462A-415B-95F3-6E52E475FF0E}"/>
                </a:ext>
              </a:extLst>
            </p:cNvPr>
            <p:cNvGrpSpPr/>
            <p:nvPr/>
          </p:nvGrpSpPr>
          <p:grpSpPr>
            <a:xfrm>
              <a:off x="8170814" y="1736812"/>
              <a:ext cx="2749722" cy="3463424"/>
              <a:chOff x="8170814" y="1912116"/>
              <a:chExt cx="2749722" cy="3463424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5355E3C8-9BCD-447B-8DA4-D724DB1D124D}"/>
                  </a:ext>
                </a:extLst>
              </p:cNvPr>
              <p:cNvGrpSpPr/>
              <p:nvPr/>
            </p:nvGrpSpPr>
            <p:grpSpPr>
              <a:xfrm>
                <a:off x="8170814" y="1912116"/>
                <a:ext cx="2611177" cy="3463424"/>
                <a:chOff x="1193500" y="1491637"/>
                <a:chExt cx="3761195" cy="3463424"/>
              </a:xfrm>
            </p:grpSpPr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4901C5E7-F1E9-430C-ADFE-5BAC64F02F2F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32" name="文本框 33">
                    <a:extLst>
                      <a:ext uri="{FF2B5EF4-FFF2-40B4-BE49-F238E27FC236}">
                        <a16:creationId xmlns:a16="http://schemas.microsoft.com/office/drawing/2014/main" id="{134CD550-6362-4BB7-BC7A-BA8F12C4625C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en-US" altLang="zh-CN" sz="12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UD デジタル 教科書体 NP-B" panose="02020700000000000000" pitchFamily="18" charset="-128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Go ahead and replace it with your own text.</a:t>
                    </a:r>
                    <a:endParaRPr lang="zh-CN" altLang="en-US" sz="1200" i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DF991002-C7B3-48C4-977E-AF5A4A74A080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/>
                    <a:r>
                      <a:rPr lang="tr-TR" altLang="zh-CN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UD デジタル 教科書体 NP-B" panose="02020700000000000000" pitchFamily="18" charset="-128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TITLE 04</a:t>
                    </a:r>
                    <a:endParaRPr lang="zh-CN" altLang="en-US" sz="1600" b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</p:grp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370AA9FA-87C6-43B5-90E6-721D3507959B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30" name="文本框 31">
                    <a:extLst>
                      <a:ext uri="{FF2B5EF4-FFF2-40B4-BE49-F238E27FC236}">
                        <a16:creationId xmlns:a16="http://schemas.microsoft.com/office/drawing/2014/main" id="{88B05958-3E0D-4ADF-BA77-EA9ADF52AA28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en-US" altLang="zh-CN" sz="12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UD デジタル 教科書体 NP-B" panose="02020700000000000000" pitchFamily="18" charset="-128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Go ahead and replace it with your own text.</a:t>
                    </a:r>
                    <a:endParaRPr lang="zh-CN" altLang="en-US" sz="1200" i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D2228D0C-047C-4A2D-9542-8A935554F631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/>
                    <a:r>
                      <a:rPr lang="tr-TR" altLang="zh-CN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UD デジタル 教科書体 NP-B" panose="02020700000000000000" pitchFamily="18" charset="-128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TITLE 05</a:t>
                    </a:r>
                    <a:endParaRPr lang="zh-CN" altLang="en-US" sz="1600" b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</p:grp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CC44499C-FEA6-4E96-9950-4830673D3D5F}"/>
                    </a:ext>
                  </a:extLst>
                </p:cNvPr>
                <p:cNvGrpSpPr/>
                <p:nvPr/>
              </p:nvGrpSpPr>
              <p:grpSpPr>
                <a:xfrm>
                  <a:off x="1193500" y="4139453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8" name="文本框 29">
                    <a:extLst>
                      <a:ext uri="{FF2B5EF4-FFF2-40B4-BE49-F238E27FC236}">
                        <a16:creationId xmlns:a16="http://schemas.microsoft.com/office/drawing/2014/main" id="{9644D7A5-CC80-4550-B5BB-5E65FE1027B1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en-US" altLang="zh-CN" sz="12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UD デジタル 教科書体 NP-B" panose="02020700000000000000" pitchFamily="18" charset="-128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Go ahead and replace it with your own text.</a:t>
                    </a:r>
                    <a:endParaRPr lang="zh-CN" altLang="en-US" sz="1200" i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91552E43-91F2-4E94-86D1-634CB5DDC5EE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/>
                    <a:r>
                      <a:rPr lang="tr-TR" altLang="zh-CN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UD デジタル 教科書体 NP-B" panose="02020700000000000000" pitchFamily="18" charset="-128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TITLE 06</a:t>
                    </a:r>
                    <a:endParaRPr lang="zh-CN" altLang="en-US" sz="1600" b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</p:grpSp>
          </p:grp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91D293B3-4048-43A4-B682-2741C4CE04F4}"/>
                  </a:ext>
                </a:extLst>
              </p:cNvPr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0D2945A5-1DD8-48C6-A08D-8DA54453CB11}"/>
                  </a:ext>
                </a:extLst>
              </p:cNvPr>
              <p:cNvCxnSpPr/>
              <p:nvPr/>
            </p:nvCxnSpPr>
            <p:spPr>
              <a:xfrm>
                <a:off x="8472264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DCD70DB-D8D2-4557-A635-382C35C365D4}"/>
                </a:ext>
              </a:extLst>
            </p:cNvPr>
            <p:cNvGrpSpPr/>
            <p:nvPr/>
          </p:nvGrpSpPr>
          <p:grpSpPr>
            <a:xfrm>
              <a:off x="1307468" y="1736812"/>
              <a:ext cx="2713719" cy="3463424"/>
              <a:chOff x="1307468" y="1697288"/>
              <a:chExt cx="2713719" cy="3463424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83B190F-3112-4192-A6F0-A2CA072F7A04}"/>
                  </a:ext>
                </a:extLst>
              </p:cNvPr>
              <p:cNvGrpSpPr/>
              <p:nvPr/>
            </p:nvGrpSpPr>
            <p:grpSpPr>
              <a:xfrm>
                <a:off x="1410010" y="1697288"/>
                <a:ext cx="2611177" cy="3463424"/>
                <a:chOff x="1193500" y="1491637"/>
                <a:chExt cx="3761195" cy="3463424"/>
              </a:xfrm>
            </p:grpSpPr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2B1A5232-E7E2-47F9-B986-ECCBABE5CD62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0" name="文本框 47">
                    <a:extLst>
                      <a:ext uri="{FF2B5EF4-FFF2-40B4-BE49-F238E27FC236}">
                        <a16:creationId xmlns:a16="http://schemas.microsoft.com/office/drawing/2014/main" id="{F393CB27-481A-4A19-9D5D-266370BAA83D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12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UD デジタル 教科書体 NP-B" panose="02020700000000000000" pitchFamily="18" charset="-128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Go ahead and replace it with your own text.</a:t>
                    </a:r>
                    <a:endParaRPr lang="zh-CN" altLang="en-US" sz="1200" i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2F335358-AFD2-495C-9FC6-A01416173B0F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r>
                      <a:rPr lang="tr-TR" altLang="zh-CN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UD デジタル 教科書体 NP-B" panose="02020700000000000000" pitchFamily="18" charset="-128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TITLE 01</a:t>
                    </a:r>
                    <a:endParaRPr lang="zh-CN" altLang="en-US" sz="1600" b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</p:grpSp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036828EA-F4BC-4C5C-AA62-F7845909829D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8" name="文本框 45">
                    <a:extLst>
                      <a:ext uri="{FF2B5EF4-FFF2-40B4-BE49-F238E27FC236}">
                        <a16:creationId xmlns:a16="http://schemas.microsoft.com/office/drawing/2014/main" id="{51979DD3-22A9-40EF-826A-681C2BEC8780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12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UD デジタル 教科書体 NP-B" panose="02020700000000000000" pitchFamily="18" charset="-128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Go ahead and replace it with your own text.</a:t>
                    </a:r>
                    <a:endParaRPr lang="zh-CN" altLang="en-US" sz="1200" i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3DAEB720-4ACA-4BB8-9356-342C27B45B68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r>
                      <a:rPr lang="tr-TR" altLang="zh-CN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UD デジタル 教科書体 NP-B" panose="02020700000000000000" pitchFamily="18" charset="-128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TITLE 02</a:t>
                    </a:r>
                    <a:endParaRPr lang="zh-CN" altLang="en-US" sz="1600" b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A366FB7E-C2DC-465D-9C03-A1FC39487A95}"/>
                    </a:ext>
                  </a:extLst>
                </p:cNvPr>
                <p:cNvGrpSpPr/>
                <p:nvPr/>
              </p:nvGrpSpPr>
              <p:grpSpPr>
                <a:xfrm>
                  <a:off x="1193500" y="4139453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6" name="文本框 43">
                    <a:extLst>
                      <a:ext uri="{FF2B5EF4-FFF2-40B4-BE49-F238E27FC236}">
                        <a16:creationId xmlns:a16="http://schemas.microsoft.com/office/drawing/2014/main" id="{229FF0F3-B58D-4010-886A-F71DFD413248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12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UD デジタル 教科書体 NP-B" panose="02020700000000000000" pitchFamily="18" charset="-128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Go ahead and replace it with your own text.</a:t>
                    </a:r>
                    <a:endParaRPr lang="zh-CN" altLang="en-US" sz="1200" i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1BC9004B-7AEB-434A-83BC-40495A723A4B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r>
                      <a:rPr lang="tr-TR" altLang="zh-CN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UD デジタル 教科書体 NP-B" panose="02020700000000000000" pitchFamily="18" charset="-128"/>
                        <a:ea typeface="微软雅黑 Light" panose="020B0502040204020203" pitchFamily="34" charset="-122"/>
                        <a:sym typeface="微软雅黑 Light" panose="020B0502040204020203" pitchFamily="34" charset="-122"/>
                      </a:rPr>
                      <a:t>TITLE 03</a:t>
                    </a:r>
                    <a:endParaRPr lang="zh-CN" altLang="en-US" sz="1600" b="1" dirty="0">
                      <a:solidFill>
                        <a:schemeClr val="bg1">
                          <a:lumMod val="50000"/>
                        </a:schemeClr>
                      </a:solidFill>
                      <a:latin typeface="UD デジタル 教科書体 NP-B" panose="02020700000000000000" pitchFamily="18" charset="-128"/>
                      <a:ea typeface="微软雅黑 Light" panose="020B0502040204020203" pitchFamily="34" charset="-122"/>
                      <a:sym typeface="微软雅黑 Light" panose="020B0502040204020203" pitchFamily="34" charset="-122"/>
                    </a:endParaRPr>
                  </a:p>
                </p:txBody>
              </p:sp>
            </p:grp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FFD7DFA2-814C-452B-8E66-49AEC945374F}"/>
                  </a:ext>
                </a:extLst>
              </p:cNvPr>
              <p:cNvGrpSpPr/>
              <p:nvPr/>
            </p:nvGrpSpPr>
            <p:grpSpPr>
              <a:xfrm>
                <a:off x="1307468" y="2710116"/>
                <a:ext cx="2448272" cy="1338747"/>
                <a:chOff x="1307468" y="2924944"/>
                <a:chExt cx="2448272" cy="1338747"/>
              </a:xfrm>
            </p:grpSpPr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F8D0B3F1-C4B0-42B4-9271-E2096D90610B}"/>
                    </a:ext>
                  </a:extLst>
                </p:cNvPr>
                <p:cNvCxnSpPr/>
                <p:nvPr/>
              </p:nvCxnSpPr>
              <p:spPr>
                <a:xfrm>
                  <a:off x="1307468" y="2924944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259EA2EF-7BB3-4AD8-843E-241F7BF8AF0C}"/>
                    </a:ext>
                  </a:extLst>
                </p:cNvPr>
                <p:cNvCxnSpPr/>
                <p:nvPr/>
              </p:nvCxnSpPr>
              <p:spPr>
                <a:xfrm>
                  <a:off x="1307468" y="4263691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ADEE247-13CE-45F4-9529-5CB252DB4ECD}"/>
                </a:ext>
              </a:extLst>
            </p:cNvPr>
            <p:cNvSpPr/>
            <p:nvPr/>
          </p:nvSpPr>
          <p:spPr>
            <a:xfrm>
              <a:off x="5488305" y="2688286"/>
              <a:ext cx="1231566" cy="1225782"/>
            </a:xfrm>
            <a:custGeom>
              <a:avLst/>
              <a:gdLst>
                <a:gd name="connsiteX0" fmla="*/ 196850 w 338138"/>
                <a:gd name="connsiteY0" fmla="*/ 301625 h 336550"/>
                <a:gd name="connsiteX1" fmla="*/ 184150 w 338138"/>
                <a:gd name="connsiteY1" fmla="*/ 314325 h 336550"/>
                <a:gd name="connsiteX2" fmla="*/ 196850 w 338138"/>
                <a:gd name="connsiteY2" fmla="*/ 327025 h 336550"/>
                <a:gd name="connsiteX3" fmla="*/ 209550 w 338138"/>
                <a:gd name="connsiteY3" fmla="*/ 314325 h 336550"/>
                <a:gd name="connsiteX4" fmla="*/ 196850 w 338138"/>
                <a:gd name="connsiteY4" fmla="*/ 301625 h 336550"/>
                <a:gd name="connsiteX5" fmla="*/ 140495 w 338138"/>
                <a:gd name="connsiteY5" fmla="*/ 301625 h 336550"/>
                <a:gd name="connsiteX6" fmla="*/ 128588 w 338138"/>
                <a:gd name="connsiteY6" fmla="*/ 314325 h 336550"/>
                <a:gd name="connsiteX7" fmla="*/ 140495 w 338138"/>
                <a:gd name="connsiteY7" fmla="*/ 327025 h 336550"/>
                <a:gd name="connsiteX8" fmla="*/ 152402 w 338138"/>
                <a:gd name="connsiteY8" fmla="*/ 314325 h 336550"/>
                <a:gd name="connsiteX9" fmla="*/ 140495 w 338138"/>
                <a:gd name="connsiteY9" fmla="*/ 301625 h 336550"/>
                <a:gd name="connsiteX10" fmla="*/ 295275 w 338138"/>
                <a:gd name="connsiteY10" fmla="*/ 266700 h 336550"/>
                <a:gd name="connsiteX11" fmla="*/ 282575 w 338138"/>
                <a:gd name="connsiteY11" fmla="*/ 278607 h 336550"/>
                <a:gd name="connsiteX12" fmla="*/ 295275 w 338138"/>
                <a:gd name="connsiteY12" fmla="*/ 290514 h 336550"/>
                <a:gd name="connsiteX13" fmla="*/ 307975 w 338138"/>
                <a:gd name="connsiteY13" fmla="*/ 278607 h 336550"/>
                <a:gd name="connsiteX14" fmla="*/ 295275 w 338138"/>
                <a:gd name="connsiteY14" fmla="*/ 266700 h 336550"/>
                <a:gd name="connsiteX15" fmla="*/ 42863 w 338138"/>
                <a:gd name="connsiteY15" fmla="*/ 266700 h 336550"/>
                <a:gd name="connsiteX16" fmla="*/ 30163 w 338138"/>
                <a:gd name="connsiteY16" fmla="*/ 278607 h 336550"/>
                <a:gd name="connsiteX17" fmla="*/ 42863 w 338138"/>
                <a:gd name="connsiteY17" fmla="*/ 290514 h 336550"/>
                <a:gd name="connsiteX18" fmla="*/ 55563 w 338138"/>
                <a:gd name="connsiteY18" fmla="*/ 278607 h 336550"/>
                <a:gd name="connsiteX19" fmla="*/ 42863 w 338138"/>
                <a:gd name="connsiteY19" fmla="*/ 266700 h 336550"/>
                <a:gd name="connsiteX20" fmla="*/ 219538 w 338138"/>
                <a:gd name="connsiteY20" fmla="*/ 200025 h 336550"/>
                <a:gd name="connsiteX21" fmla="*/ 254805 w 338138"/>
                <a:gd name="connsiteY21" fmla="*/ 200025 h 336550"/>
                <a:gd name="connsiteX22" fmla="*/ 260029 w 338138"/>
                <a:gd name="connsiteY22" fmla="*/ 205303 h 336550"/>
                <a:gd name="connsiteX23" fmla="*/ 260029 w 338138"/>
                <a:gd name="connsiteY23" fmla="*/ 272596 h 336550"/>
                <a:gd name="connsiteX24" fmla="*/ 271785 w 338138"/>
                <a:gd name="connsiteY24" fmla="*/ 272596 h 336550"/>
                <a:gd name="connsiteX25" fmla="*/ 293990 w 338138"/>
                <a:gd name="connsiteY25" fmla="*/ 254124 h 336550"/>
                <a:gd name="connsiteX26" fmla="*/ 317501 w 338138"/>
                <a:gd name="connsiteY26" fmla="*/ 277874 h 336550"/>
                <a:gd name="connsiteX27" fmla="*/ 293990 w 338138"/>
                <a:gd name="connsiteY27" fmla="*/ 301625 h 336550"/>
                <a:gd name="connsiteX28" fmla="*/ 271785 w 338138"/>
                <a:gd name="connsiteY28" fmla="*/ 283152 h 336550"/>
                <a:gd name="connsiteX29" fmla="*/ 254805 w 338138"/>
                <a:gd name="connsiteY29" fmla="*/ 283152 h 336550"/>
                <a:gd name="connsiteX30" fmla="*/ 249580 w 338138"/>
                <a:gd name="connsiteY30" fmla="*/ 277874 h 336550"/>
                <a:gd name="connsiteX31" fmla="*/ 249580 w 338138"/>
                <a:gd name="connsiteY31" fmla="*/ 210581 h 336550"/>
                <a:gd name="connsiteX32" fmla="*/ 219538 w 338138"/>
                <a:gd name="connsiteY32" fmla="*/ 210581 h 336550"/>
                <a:gd name="connsiteX33" fmla="*/ 214313 w 338138"/>
                <a:gd name="connsiteY33" fmla="*/ 205303 h 336550"/>
                <a:gd name="connsiteX34" fmla="*/ 219538 w 338138"/>
                <a:gd name="connsiteY34" fmla="*/ 200025 h 336550"/>
                <a:gd name="connsiteX35" fmla="*/ 162217 w 338138"/>
                <a:gd name="connsiteY35" fmla="*/ 200025 h 336550"/>
                <a:gd name="connsiteX36" fmla="*/ 198081 w 338138"/>
                <a:gd name="connsiteY36" fmla="*/ 200025 h 336550"/>
                <a:gd name="connsiteX37" fmla="*/ 203395 w 338138"/>
                <a:gd name="connsiteY37" fmla="*/ 205276 h 336550"/>
                <a:gd name="connsiteX38" fmla="*/ 203395 w 338138"/>
                <a:gd name="connsiteY38" fmla="*/ 290604 h 336550"/>
                <a:gd name="connsiteX39" fmla="*/ 220663 w 338138"/>
                <a:gd name="connsiteY39" fmla="*/ 312921 h 336550"/>
                <a:gd name="connsiteX40" fmla="*/ 198081 w 338138"/>
                <a:gd name="connsiteY40" fmla="*/ 336550 h 336550"/>
                <a:gd name="connsiteX41" fmla="*/ 174172 w 338138"/>
                <a:gd name="connsiteY41" fmla="*/ 312921 h 336550"/>
                <a:gd name="connsiteX42" fmla="*/ 192768 w 338138"/>
                <a:gd name="connsiteY42" fmla="*/ 290604 h 336550"/>
                <a:gd name="connsiteX43" fmla="*/ 192768 w 338138"/>
                <a:gd name="connsiteY43" fmla="*/ 210527 h 336550"/>
                <a:gd name="connsiteX44" fmla="*/ 162217 w 338138"/>
                <a:gd name="connsiteY44" fmla="*/ 210527 h 336550"/>
                <a:gd name="connsiteX45" fmla="*/ 155575 w 338138"/>
                <a:gd name="connsiteY45" fmla="*/ 205276 h 336550"/>
                <a:gd name="connsiteX46" fmla="*/ 162217 w 338138"/>
                <a:gd name="connsiteY46" fmla="*/ 200025 h 336550"/>
                <a:gd name="connsiteX47" fmla="*/ 103738 w 338138"/>
                <a:gd name="connsiteY47" fmla="*/ 200025 h 336550"/>
                <a:gd name="connsiteX48" fmla="*/ 139603 w 338138"/>
                <a:gd name="connsiteY48" fmla="*/ 200025 h 336550"/>
                <a:gd name="connsiteX49" fmla="*/ 144916 w 338138"/>
                <a:gd name="connsiteY49" fmla="*/ 205276 h 336550"/>
                <a:gd name="connsiteX50" fmla="*/ 144916 w 338138"/>
                <a:gd name="connsiteY50" fmla="*/ 290604 h 336550"/>
                <a:gd name="connsiteX51" fmla="*/ 163513 w 338138"/>
                <a:gd name="connsiteY51" fmla="*/ 312921 h 336550"/>
                <a:gd name="connsiteX52" fmla="*/ 139603 w 338138"/>
                <a:gd name="connsiteY52" fmla="*/ 336550 h 336550"/>
                <a:gd name="connsiteX53" fmla="*/ 117022 w 338138"/>
                <a:gd name="connsiteY53" fmla="*/ 312921 h 336550"/>
                <a:gd name="connsiteX54" fmla="*/ 134290 w 338138"/>
                <a:gd name="connsiteY54" fmla="*/ 290604 h 336550"/>
                <a:gd name="connsiteX55" fmla="*/ 134290 w 338138"/>
                <a:gd name="connsiteY55" fmla="*/ 210527 h 336550"/>
                <a:gd name="connsiteX56" fmla="*/ 103738 w 338138"/>
                <a:gd name="connsiteY56" fmla="*/ 210527 h 336550"/>
                <a:gd name="connsiteX57" fmla="*/ 98425 w 338138"/>
                <a:gd name="connsiteY57" fmla="*/ 205276 h 336550"/>
                <a:gd name="connsiteX58" fmla="*/ 103738 w 338138"/>
                <a:gd name="connsiteY58" fmla="*/ 200025 h 336550"/>
                <a:gd name="connsiteX59" fmla="*/ 256382 w 338138"/>
                <a:gd name="connsiteY59" fmla="*/ 72732 h 336550"/>
                <a:gd name="connsiteX60" fmla="*/ 262996 w 338138"/>
                <a:gd name="connsiteY60" fmla="*/ 75319 h 336550"/>
                <a:gd name="connsiteX61" fmla="*/ 268288 w 338138"/>
                <a:gd name="connsiteY61" fmla="*/ 101189 h 336550"/>
                <a:gd name="connsiteX62" fmla="*/ 262996 w 338138"/>
                <a:gd name="connsiteY62" fmla="*/ 106363 h 336550"/>
                <a:gd name="connsiteX63" fmla="*/ 257705 w 338138"/>
                <a:gd name="connsiteY63" fmla="*/ 101189 h 336550"/>
                <a:gd name="connsiteX64" fmla="*/ 253736 w 338138"/>
                <a:gd name="connsiteY64" fmla="*/ 79199 h 336550"/>
                <a:gd name="connsiteX65" fmla="*/ 256382 w 338138"/>
                <a:gd name="connsiteY65" fmla="*/ 72732 h 336550"/>
                <a:gd name="connsiteX66" fmla="*/ 195792 w 338138"/>
                <a:gd name="connsiteY66" fmla="*/ 28575 h 336550"/>
                <a:gd name="connsiteX67" fmla="*/ 252677 w 338138"/>
                <a:gd name="connsiteY67" fmla="*/ 55622 h 336550"/>
                <a:gd name="connsiteX68" fmla="*/ 251354 w 338138"/>
                <a:gd name="connsiteY68" fmla="*/ 63736 h 336550"/>
                <a:gd name="connsiteX69" fmla="*/ 247385 w 338138"/>
                <a:gd name="connsiteY69" fmla="*/ 65088 h 336550"/>
                <a:gd name="connsiteX70" fmla="*/ 243417 w 338138"/>
                <a:gd name="connsiteY70" fmla="*/ 62383 h 336550"/>
                <a:gd name="connsiteX71" fmla="*/ 195792 w 338138"/>
                <a:gd name="connsiteY71" fmla="*/ 39394 h 336550"/>
                <a:gd name="connsiteX72" fmla="*/ 190500 w 338138"/>
                <a:gd name="connsiteY72" fmla="*/ 33984 h 336550"/>
                <a:gd name="connsiteX73" fmla="*/ 195792 w 338138"/>
                <a:gd name="connsiteY73" fmla="*/ 28575 h 336550"/>
                <a:gd name="connsiteX74" fmla="*/ 195486 w 338138"/>
                <a:gd name="connsiteY74" fmla="*/ 0 h 336550"/>
                <a:gd name="connsiteX75" fmla="*/ 266812 w 338138"/>
                <a:gd name="connsiteY75" fmla="*/ 28977 h 336550"/>
                <a:gd name="connsiteX76" fmla="*/ 297192 w 338138"/>
                <a:gd name="connsiteY76" fmla="*/ 97468 h 336550"/>
                <a:gd name="connsiteX77" fmla="*/ 324930 w 338138"/>
                <a:gd name="connsiteY77" fmla="*/ 115908 h 336550"/>
                <a:gd name="connsiteX78" fmla="*/ 338138 w 338138"/>
                <a:gd name="connsiteY78" fmla="*/ 152788 h 336550"/>
                <a:gd name="connsiteX79" fmla="*/ 280021 w 338138"/>
                <a:gd name="connsiteY79" fmla="*/ 210742 h 336550"/>
                <a:gd name="connsiteX80" fmla="*/ 277379 w 338138"/>
                <a:gd name="connsiteY80" fmla="*/ 210742 h 336550"/>
                <a:gd name="connsiteX81" fmla="*/ 272095 w 338138"/>
                <a:gd name="connsiteY81" fmla="*/ 205474 h 336550"/>
                <a:gd name="connsiteX82" fmla="*/ 277379 w 338138"/>
                <a:gd name="connsiteY82" fmla="*/ 200205 h 336550"/>
                <a:gd name="connsiteX83" fmla="*/ 280021 w 338138"/>
                <a:gd name="connsiteY83" fmla="*/ 200205 h 336550"/>
                <a:gd name="connsiteX84" fmla="*/ 327571 w 338138"/>
                <a:gd name="connsiteY84" fmla="*/ 152788 h 336550"/>
                <a:gd name="connsiteX85" fmla="*/ 290587 w 338138"/>
                <a:gd name="connsiteY85" fmla="*/ 106688 h 336550"/>
                <a:gd name="connsiteX86" fmla="*/ 286625 w 338138"/>
                <a:gd name="connsiteY86" fmla="*/ 101420 h 336550"/>
                <a:gd name="connsiteX87" fmla="*/ 195486 w 338138"/>
                <a:gd name="connsiteY87" fmla="*/ 10537 h 336550"/>
                <a:gd name="connsiteX88" fmla="*/ 114914 w 338138"/>
                <a:gd name="connsiteY88" fmla="*/ 57954 h 336550"/>
                <a:gd name="connsiteX89" fmla="*/ 108310 w 338138"/>
                <a:gd name="connsiteY89" fmla="*/ 60588 h 336550"/>
                <a:gd name="connsiteX90" fmla="*/ 93781 w 338138"/>
                <a:gd name="connsiteY90" fmla="*/ 56637 h 336550"/>
                <a:gd name="connsiteX91" fmla="*/ 58118 w 338138"/>
                <a:gd name="connsiteY91" fmla="*/ 88248 h 336550"/>
                <a:gd name="connsiteX92" fmla="*/ 54155 w 338138"/>
                <a:gd name="connsiteY92" fmla="*/ 93517 h 336550"/>
                <a:gd name="connsiteX93" fmla="*/ 10567 w 338138"/>
                <a:gd name="connsiteY93" fmla="*/ 146203 h 336550"/>
                <a:gd name="connsiteX94" fmla="*/ 64722 w 338138"/>
                <a:gd name="connsiteY94" fmla="*/ 200205 h 336550"/>
                <a:gd name="connsiteX95" fmla="*/ 83214 w 338138"/>
                <a:gd name="connsiteY95" fmla="*/ 200205 h 336550"/>
                <a:gd name="connsiteX96" fmla="*/ 88497 w 338138"/>
                <a:gd name="connsiteY96" fmla="*/ 205474 h 336550"/>
                <a:gd name="connsiteX97" fmla="*/ 88497 w 338138"/>
                <a:gd name="connsiteY97" fmla="*/ 277917 h 336550"/>
                <a:gd name="connsiteX98" fmla="*/ 83214 w 338138"/>
                <a:gd name="connsiteY98" fmla="*/ 283185 h 336550"/>
                <a:gd name="connsiteX99" fmla="*/ 66043 w 338138"/>
                <a:gd name="connsiteY99" fmla="*/ 283185 h 336550"/>
                <a:gd name="connsiteX100" fmla="*/ 43588 w 338138"/>
                <a:gd name="connsiteY100" fmla="*/ 301625 h 336550"/>
                <a:gd name="connsiteX101" fmla="*/ 19813 w 338138"/>
                <a:gd name="connsiteY101" fmla="*/ 277917 h 336550"/>
                <a:gd name="connsiteX102" fmla="*/ 43588 w 338138"/>
                <a:gd name="connsiteY102" fmla="*/ 254208 h 336550"/>
                <a:gd name="connsiteX103" fmla="*/ 66043 w 338138"/>
                <a:gd name="connsiteY103" fmla="*/ 272648 h 336550"/>
                <a:gd name="connsiteX104" fmla="*/ 77930 w 338138"/>
                <a:gd name="connsiteY104" fmla="*/ 272648 h 336550"/>
                <a:gd name="connsiteX105" fmla="*/ 77930 w 338138"/>
                <a:gd name="connsiteY105" fmla="*/ 210742 h 336550"/>
                <a:gd name="connsiteX106" fmla="*/ 64722 w 338138"/>
                <a:gd name="connsiteY106" fmla="*/ 210742 h 336550"/>
                <a:gd name="connsiteX107" fmla="*/ 0 w 338138"/>
                <a:gd name="connsiteY107" fmla="*/ 146203 h 336550"/>
                <a:gd name="connsiteX108" fmla="*/ 48872 w 338138"/>
                <a:gd name="connsiteY108" fmla="*/ 82980 h 336550"/>
                <a:gd name="connsiteX109" fmla="*/ 93781 w 338138"/>
                <a:gd name="connsiteY109" fmla="*/ 46100 h 336550"/>
                <a:gd name="connsiteX110" fmla="*/ 108310 w 338138"/>
                <a:gd name="connsiteY110" fmla="*/ 48734 h 336550"/>
                <a:gd name="connsiteX111" fmla="*/ 195486 w 338138"/>
                <a:gd name="connsiteY111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8138" h="336550">
                  <a:moveTo>
                    <a:pt x="196850" y="301625"/>
                  </a:moveTo>
                  <a:cubicBezTo>
                    <a:pt x="189836" y="301625"/>
                    <a:pt x="184150" y="307311"/>
                    <a:pt x="184150" y="314325"/>
                  </a:cubicBezTo>
                  <a:cubicBezTo>
                    <a:pt x="184150" y="321339"/>
                    <a:pt x="189836" y="327025"/>
                    <a:pt x="196850" y="327025"/>
                  </a:cubicBezTo>
                  <a:cubicBezTo>
                    <a:pt x="203864" y="327025"/>
                    <a:pt x="209550" y="321339"/>
                    <a:pt x="209550" y="314325"/>
                  </a:cubicBezTo>
                  <a:cubicBezTo>
                    <a:pt x="209550" y="307311"/>
                    <a:pt x="203864" y="301625"/>
                    <a:pt x="196850" y="301625"/>
                  </a:cubicBezTo>
                  <a:close/>
                  <a:moveTo>
                    <a:pt x="140495" y="301625"/>
                  </a:moveTo>
                  <a:cubicBezTo>
                    <a:pt x="133919" y="301625"/>
                    <a:pt x="128588" y="307311"/>
                    <a:pt x="128588" y="314325"/>
                  </a:cubicBezTo>
                  <a:cubicBezTo>
                    <a:pt x="128588" y="321339"/>
                    <a:pt x="133919" y="327025"/>
                    <a:pt x="140495" y="327025"/>
                  </a:cubicBezTo>
                  <a:cubicBezTo>
                    <a:pt x="147071" y="327025"/>
                    <a:pt x="152402" y="321339"/>
                    <a:pt x="152402" y="314325"/>
                  </a:cubicBezTo>
                  <a:cubicBezTo>
                    <a:pt x="152402" y="307311"/>
                    <a:pt x="147071" y="301625"/>
                    <a:pt x="140495" y="301625"/>
                  </a:cubicBezTo>
                  <a:close/>
                  <a:moveTo>
                    <a:pt x="295275" y="266700"/>
                  </a:moveTo>
                  <a:cubicBezTo>
                    <a:pt x="288261" y="266700"/>
                    <a:pt x="282575" y="272031"/>
                    <a:pt x="282575" y="278607"/>
                  </a:cubicBezTo>
                  <a:cubicBezTo>
                    <a:pt x="282575" y="285183"/>
                    <a:pt x="288261" y="290514"/>
                    <a:pt x="295275" y="290514"/>
                  </a:cubicBezTo>
                  <a:cubicBezTo>
                    <a:pt x="302289" y="290514"/>
                    <a:pt x="307975" y="285183"/>
                    <a:pt x="307975" y="278607"/>
                  </a:cubicBezTo>
                  <a:cubicBezTo>
                    <a:pt x="307975" y="272031"/>
                    <a:pt x="302289" y="266700"/>
                    <a:pt x="295275" y="266700"/>
                  </a:cubicBezTo>
                  <a:close/>
                  <a:moveTo>
                    <a:pt x="42863" y="266700"/>
                  </a:moveTo>
                  <a:cubicBezTo>
                    <a:pt x="35849" y="266700"/>
                    <a:pt x="30163" y="272031"/>
                    <a:pt x="30163" y="278607"/>
                  </a:cubicBezTo>
                  <a:cubicBezTo>
                    <a:pt x="30163" y="285183"/>
                    <a:pt x="35849" y="290514"/>
                    <a:pt x="42863" y="290514"/>
                  </a:cubicBezTo>
                  <a:cubicBezTo>
                    <a:pt x="49877" y="290514"/>
                    <a:pt x="55563" y="285183"/>
                    <a:pt x="55563" y="278607"/>
                  </a:cubicBezTo>
                  <a:cubicBezTo>
                    <a:pt x="55563" y="272031"/>
                    <a:pt x="49877" y="266700"/>
                    <a:pt x="42863" y="266700"/>
                  </a:cubicBezTo>
                  <a:close/>
                  <a:moveTo>
                    <a:pt x="219538" y="200025"/>
                  </a:moveTo>
                  <a:cubicBezTo>
                    <a:pt x="219538" y="200025"/>
                    <a:pt x="219538" y="200025"/>
                    <a:pt x="254805" y="200025"/>
                  </a:cubicBezTo>
                  <a:cubicBezTo>
                    <a:pt x="258723" y="200025"/>
                    <a:pt x="260029" y="201344"/>
                    <a:pt x="260029" y="205303"/>
                  </a:cubicBezTo>
                  <a:cubicBezTo>
                    <a:pt x="260029" y="205303"/>
                    <a:pt x="260029" y="205303"/>
                    <a:pt x="260029" y="272596"/>
                  </a:cubicBezTo>
                  <a:cubicBezTo>
                    <a:pt x="260029" y="272596"/>
                    <a:pt x="260029" y="272596"/>
                    <a:pt x="271785" y="272596"/>
                  </a:cubicBezTo>
                  <a:cubicBezTo>
                    <a:pt x="274397" y="262041"/>
                    <a:pt x="283540" y="254124"/>
                    <a:pt x="293990" y="254124"/>
                  </a:cubicBezTo>
                  <a:cubicBezTo>
                    <a:pt x="307052" y="254124"/>
                    <a:pt x="317501" y="264680"/>
                    <a:pt x="317501" y="277874"/>
                  </a:cubicBezTo>
                  <a:cubicBezTo>
                    <a:pt x="317501" y="291069"/>
                    <a:pt x="307052" y="301625"/>
                    <a:pt x="293990" y="301625"/>
                  </a:cubicBezTo>
                  <a:cubicBezTo>
                    <a:pt x="283540" y="301625"/>
                    <a:pt x="274397" y="293708"/>
                    <a:pt x="271785" y="283152"/>
                  </a:cubicBezTo>
                  <a:cubicBezTo>
                    <a:pt x="271785" y="283152"/>
                    <a:pt x="271785" y="283152"/>
                    <a:pt x="254805" y="283152"/>
                  </a:cubicBezTo>
                  <a:cubicBezTo>
                    <a:pt x="252192" y="283152"/>
                    <a:pt x="249580" y="280513"/>
                    <a:pt x="249580" y="277874"/>
                  </a:cubicBezTo>
                  <a:cubicBezTo>
                    <a:pt x="249580" y="277874"/>
                    <a:pt x="249580" y="277874"/>
                    <a:pt x="249580" y="210581"/>
                  </a:cubicBezTo>
                  <a:cubicBezTo>
                    <a:pt x="249580" y="210581"/>
                    <a:pt x="249580" y="210581"/>
                    <a:pt x="219538" y="210581"/>
                  </a:cubicBezTo>
                  <a:cubicBezTo>
                    <a:pt x="216925" y="210581"/>
                    <a:pt x="214313" y="207942"/>
                    <a:pt x="214313" y="205303"/>
                  </a:cubicBezTo>
                  <a:cubicBezTo>
                    <a:pt x="214313" y="201344"/>
                    <a:pt x="216925" y="200025"/>
                    <a:pt x="219538" y="200025"/>
                  </a:cubicBezTo>
                  <a:close/>
                  <a:moveTo>
                    <a:pt x="162217" y="200025"/>
                  </a:moveTo>
                  <a:cubicBezTo>
                    <a:pt x="162217" y="200025"/>
                    <a:pt x="162217" y="200025"/>
                    <a:pt x="198081" y="200025"/>
                  </a:cubicBezTo>
                  <a:cubicBezTo>
                    <a:pt x="200738" y="200025"/>
                    <a:pt x="203395" y="201338"/>
                    <a:pt x="203395" y="205276"/>
                  </a:cubicBezTo>
                  <a:cubicBezTo>
                    <a:pt x="203395" y="205276"/>
                    <a:pt x="203395" y="205276"/>
                    <a:pt x="203395" y="290604"/>
                  </a:cubicBezTo>
                  <a:cubicBezTo>
                    <a:pt x="214021" y="293230"/>
                    <a:pt x="220663" y="302419"/>
                    <a:pt x="220663" y="312921"/>
                  </a:cubicBezTo>
                  <a:cubicBezTo>
                    <a:pt x="220663" y="326048"/>
                    <a:pt x="211365" y="336550"/>
                    <a:pt x="198081" y="336550"/>
                  </a:cubicBezTo>
                  <a:cubicBezTo>
                    <a:pt x="184798" y="336550"/>
                    <a:pt x="174172" y="326048"/>
                    <a:pt x="174172" y="312921"/>
                  </a:cubicBezTo>
                  <a:cubicBezTo>
                    <a:pt x="174172" y="302419"/>
                    <a:pt x="182142" y="293230"/>
                    <a:pt x="192768" y="290604"/>
                  </a:cubicBezTo>
                  <a:cubicBezTo>
                    <a:pt x="192768" y="290604"/>
                    <a:pt x="192768" y="290604"/>
                    <a:pt x="192768" y="210527"/>
                  </a:cubicBezTo>
                  <a:cubicBezTo>
                    <a:pt x="192768" y="210527"/>
                    <a:pt x="192768" y="210527"/>
                    <a:pt x="162217" y="210527"/>
                  </a:cubicBezTo>
                  <a:cubicBezTo>
                    <a:pt x="158232" y="210527"/>
                    <a:pt x="155575" y="207901"/>
                    <a:pt x="155575" y="205276"/>
                  </a:cubicBezTo>
                  <a:cubicBezTo>
                    <a:pt x="155575" y="201338"/>
                    <a:pt x="158232" y="200025"/>
                    <a:pt x="162217" y="200025"/>
                  </a:cubicBezTo>
                  <a:close/>
                  <a:moveTo>
                    <a:pt x="103738" y="200025"/>
                  </a:moveTo>
                  <a:cubicBezTo>
                    <a:pt x="103738" y="200025"/>
                    <a:pt x="103738" y="200025"/>
                    <a:pt x="139603" y="200025"/>
                  </a:cubicBezTo>
                  <a:cubicBezTo>
                    <a:pt x="142260" y="200025"/>
                    <a:pt x="144916" y="201338"/>
                    <a:pt x="144916" y="205276"/>
                  </a:cubicBezTo>
                  <a:cubicBezTo>
                    <a:pt x="144916" y="205276"/>
                    <a:pt x="144916" y="205276"/>
                    <a:pt x="144916" y="290604"/>
                  </a:cubicBezTo>
                  <a:cubicBezTo>
                    <a:pt x="155543" y="293230"/>
                    <a:pt x="163513" y="302419"/>
                    <a:pt x="163513" y="312921"/>
                  </a:cubicBezTo>
                  <a:cubicBezTo>
                    <a:pt x="163513" y="326048"/>
                    <a:pt x="152886" y="336550"/>
                    <a:pt x="139603" y="336550"/>
                  </a:cubicBezTo>
                  <a:cubicBezTo>
                    <a:pt x="126320" y="336550"/>
                    <a:pt x="117022" y="326048"/>
                    <a:pt x="117022" y="312921"/>
                  </a:cubicBezTo>
                  <a:cubicBezTo>
                    <a:pt x="117022" y="302419"/>
                    <a:pt x="123663" y="293230"/>
                    <a:pt x="134290" y="290604"/>
                  </a:cubicBezTo>
                  <a:cubicBezTo>
                    <a:pt x="134290" y="290604"/>
                    <a:pt x="134290" y="290604"/>
                    <a:pt x="134290" y="210527"/>
                  </a:cubicBezTo>
                  <a:cubicBezTo>
                    <a:pt x="134290" y="210527"/>
                    <a:pt x="134290" y="210527"/>
                    <a:pt x="103738" y="210527"/>
                  </a:cubicBezTo>
                  <a:cubicBezTo>
                    <a:pt x="101082" y="210527"/>
                    <a:pt x="98425" y="207901"/>
                    <a:pt x="98425" y="205276"/>
                  </a:cubicBezTo>
                  <a:cubicBezTo>
                    <a:pt x="98425" y="201338"/>
                    <a:pt x="101082" y="200025"/>
                    <a:pt x="103738" y="200025"/>
                  </a:cubicBezTo>
                  <a:close/>
                  <a:moveTo>
                    <a:pt x="256382" y="72732"/>
                  </a:moveTo>
                  <a:cubicBezTo>
                    <a:pt x="259028" y="71438"/>
                    <a:pt x="262996" y="72732"/>
                    <a:pt x="262996" y="75319"/>
                  </a:cubicBezTo>
                  <a:cubicBezTo>
                    <a:pt x="266965" y="84373"/>
                    <a:pt x="268288" y="92134"/>
                    <a:pt x="268288" y="101189"/>
                  </a:cubicBezTo>
                  <a:cubicBezTo>
                    <a:pt x="268288" y="103776"/>
                    <a:pt x="265642" y="106363"/>
                    <a:pt x="262996" y="106363"/>
                  </a:cubicBezTo>
                  <a:cubicBezTo>
                    <a:pt x="260351" y="106363"/>
                    <a:pt x="257705" y="103776"/>
                    <a:pt x="257705" y="101189"/>
                  </a:cubicBezTo>
                  <a:cubicBezTo>
                    <a:pt x="257705" y="93428"/>
                    <a:pt x="256382" y="86960"/>
                    <a:pt x="253736" y="79199"/>
                  </a:cubicBezTo>
                  <a:cubicBezTo>
                    <a:pt x="252413" y="76612"/>
                    <a:pt x="253736" y="74025"/>
                    <a:pt x="256382" y="72732"/>
                  </a:cubicBezTo>
                  <a:close/>
                  <a:moveTo>
                    <a:pt x="195792" y="28575"/>
                  </a:moveTo>
                  <a:cubicBezTo>
                    <a:pt x="216958" y="28575"/>
                    <a:pt x="238125" y="38041"/>
                    <a:pt x="252677" y="55622"/>
                  </a:cubicBezTo>
                  <a:cubicBezTo>
                    <a:pt x="254000" y="58326"/>
                    <a:pt x="254000" y="61031"/>
                    <a:pt x="251354" y="63736"/>
                  </a:cubicBezTo>
                  <a:cubicBezTo>
                    <a:pt x="250031" y="63736"/>
                    <a:pt x="248708" y="65088"/>
                    <a:pt x="247385" y="65088"/>
                  </a:cubicBezTo>
                  <a:cubicBezTo>
                    <a:pt x="246063" y="65088"/>
                    <a:pt x="244740" y="63736"/>
                    <a:pt x="243417" y="62383"/>
                  </a:cubicBezTo>
                  <a:cubicBezTo>
                    <a:pt x="231510" y="47508"/>
                    <a:pt x="214313" y="39394"/>
                    <a:pt x="195792" y="39394"/>
                  </a:cubicBezTo>
                  <a:cubicBezTo>
                    <a:pt x="191823" y="39394"/>
                    <a:pt x="190500" y="36689"/>
                    <a:pt x="190500" y="33984"/>
                  </a:cubicBezTo>
                  <a:cubicBezTo>
                    <a:pt x="190500" y="31280"/>
                    <a:pt x="191823" y="28575"/>
                    <a:pt x="195792" y="28575"/>
                  </a:cubicBezTo>
                  <a:close/>
                  <a:moveTo>
                    <a:pt x="195486" y="0"/>
                  </a:moveTo>
                  <a:cubicBezTo>
                    <a:pt x="221903" y="0"/>
                    <a:pt x="248320" y="10537"/>
                    <a:pt x="266812" y="28977"/>
                  </a:cubicBezTo>
                  <a:cubicBezTo>
                    <a:pt x="285304" y="47417"/>
                    <a:pt x="295871" y="71126"/>
                    <a:pt x="297192" y="97468"/>
                  </a:cubicBezTo>
                  <a:cubicBezTo>
                    <a:pt x="307758" y="100103"/>
                    <a:pt x="318325" y="106688"/>
                    <a:pt x="324930" y="115908"/>
                  </a:cubicBezTo>
                  <a:cubicBezTo>
                    <a:pt x="334175" y="126445"/>
                    <a:pt x="338138" y="139617"/>
                    <a:pt x="338138" y="152788"/>
                  </a:cubicBezTo>
                  <a:cubicBezTo>
                    <a:pt x="338138" y="184400"/>
                    <a:pt x="311721" y="210742"/>
                    <a:pt x="280021" y="210742"/>
                  </a:cubicBezTo>
                  <a:cubicBezTo>
                    <a:pt x="280021" y="210742"/>
                    <a:pt x="280021" y="210742"/>
                    <a:pt x="277379" y="210742"/>
                  </a:cubicBezTo>
                  <a:cubicBezTo>
                    <a:pt x="273416" y="210742"/>
                    <a:pt x="272095" y="208108"/>
                    <a:pt x="272095" y="205474"/>
                  </a:cubicBezTo>
                  <a:cubicBezTo>
                    <a:pt x="272095" y="201522"/>
                    <a:pt x="273416" y="200205"/>
                    <a:pt x="277379" y="200205"/>
                  </a:cubicBezTo>
                  <a:cubicBezTo>
                    <a:pt x="277379" y="200205"/>
                    <a:pt x="277379" y="200205"/>
                    <a:pt x="280021" y="200205"/>
                  </a:cubicBezTo>
                  <a:cubicBezTo>
                    <a:pt x="306438" y="200205"/>
                    <a:pt x="327571" y="177814"/>
                    <a:pt x="327571" y="152788"/>
                  </a:cubicBezTo>
                  <a:cubicBezTo>
                    <a:pt x="327571" y="130397"/>
                    <a:pt x="311721" y="110640"/>
                    <a:pt x="290587" y="106688"/>
                  </a:cubicBezTo>
                  <a:cubicBezTo>
                    <a:pt x="287946" y="105371"/>
                    <a:pt x="286625" y="104054"/>
                    <a:pt x="286625" y="101420"/>
                  </a:cubicBezTo>
                  <a:cubicBezTo>
                    <a:pt x="286625" y="51368"/>
                    <a:pt x="245678" y="10537"/>
                    <a:pt x="195486" y="10537"/>
                  </a:cubicBezTo>
                  <a:cubicBezTo>
                    <a:pt x="162465" y="10537"/>
                    <a:pt x="130764" y="28977"/>
                    <a:pt x="114914" y="57954"/>
                  </a:cubicBezTo>
                  <a:cubicBezTo>
                    <a:pt x="113593" y="60588"/>
                    <a:pt x="110952" y="61906"/>
                    <a:pt x="108310" y="60588"/>
                  </a:cubicBezTo>
                  <a:cubicBezTo>
                    <a:pt x="104347" y="57954"/>
                    <a:pt x="99064" y="56637"/>
                    <a:pt x="93781" y="56637"/>
                  </a:cubicBezTo>
                  <a:cubicBezTo>
                    <a:pt x="76609" y="56637"/>
                    <a:pt x="60759" y="71126"/>
                    <a:pt x="58118" y="88248"/>
                  </a:cubicBezTo>
                  <a:cubicBezTo>
                    <a:pt x="58118" y="90883"/>
                    <a:pt x="56797" y="92200"/>
                    <a:pt x="54155" y="93517"/>
                  </a:cubicBezTo>
                  <a:cubicBezTo>
                    <a:pt x="29059" y="97468"/>
                    <a:pt x="10567" y="119860"/>
                    <a:pt x="10567" y="146203"/>
                  </a:cubicBezTo>
                  <a:cubicBezTo>
                    <a:pt x="10567" y="175180"/>
                    <a:pt x="35663" y="200205"/>
                    <a:pt x="64722" y="200205"/>
                  </a:cubicBezTo>
                  <a:cubicBezTo>
                    <a:pt x="64722" y="200205"/>
                    <a:pt x="64722" y="200205"/>
                    <a:pt x="83214" y="200205"/>
                  </a:cubicBezTo>
                  <a:cubicBezTo>
                    <a:pt x="85855" y="200205"/>
                    <a:pt x="88497" y="201522"/>
                    <a:pt x="88497" y="205474"/>
                  </a:cubicBezTo>
                  <a:cubicBezTo>
                    <a:pt x="88497" y="205474"/>
                    <a:pt x="88497" y="205474"/>
                    <a:pt x="88497" y="277917"/>
                  </a:cubicBezTo>
                  <a:cubicBezTo>
                    <a:pt x="88497" y="280551"/>
                    <a:pt x="85855" y="283185"/>
                    <a:pt x="83214" y="283185"/>
                  </a:cubicBezTo>
                  <a:cubicBezTo>
                    <a:pt x="83214" y="283185"/>
                    <a:pt x="83214" y="283185"/>
                    <a:pt x="66043" y="283185"/>
                  </a:cubicBezTo>
                  <a:cubicBezTo>
                    <a:pt x="63401" y="293722"/>
                    <a:pt x="54155" y="301625"/>
                    <a:pt x="43588" y="301625"/>
                  </a:cubicBezTo>
                  <a:cubicBezTo>
                    <a:pt x="30380" y="301625"/>
                    <a:pt x="19813" y="291088"/>
                    <a:pt x="19813" y="277917"/>
                  </a:cubicBezTo>
                  <a:cubicBezTo>
                    <a:pt x="19813" y="264745"/>
                    <a:pt x="30380" y="254208"/>
                    <a:pt x="43588" y="254208"/>
                  </a:cubicBezTo>
                  <a:cubicBezTo>
                    <a:pt x="54155" y="254208"/>
                    <a:pt x="63401" y="262111"/>
                    <a:pt x="66043" y="272648"/>
                  </a:cubicBezTo>
                  <a:cubicBezTo>
                    <a:pt x="66043" y="272648"/>
                    <a:pt x="66043" y="272648"/>
                    <a:pt x="77930" y="272648"/>
                  </a:cubicBezTo>
                  <a:cubicBezTo>
                    <a:pt x="77930" y="272648"/>
                    <a:pt x="77930" y="272648"/>
                    <a:pt x="77930" y="210742"/>
                  </a:cubicBezTo>
                  <a:cubicBezTo>
                    <a:pt x="77930" y="210742"/>
                    <a:pt x="77930" y="210742"/>
                    <a:pt x="64722" y="210742"/>
                  </a:cubicBezTo>
                  <a:cubicBezTo>
                    <a:pt x="29059" y="210742"/>
                    <a:pt x="0" y="181765"/>
                    <a:pt x="0" y="146203"/>
                  </a:cubicBezTo>
                  <a:cubicBezTo>
                    <a:pt x="0" y="115908"/>
                    <a:pt x="19813" y="90883"/>
                    <a:pt x="48872" y="82980"/>
                  </a:cubicBezTo>
                  <a:cubicBezTo>
                    <a:pt x="52834" y="61906"/>
                    <a:pt x="72647" y="46100"/>
                    <a:pt x="93781" y="46100"/>
                  </a:cubicBezTo>
                  <a:cubicBezTo>
                    <a:pt x="99064" y="46100"/>
                    <a:pt x="103026" y="47417"/>
                    <a:pt x="108310" y="48734"/>
                  </a:cubicBezTo>
                  <a:cubicBezTo>
                    <a:pt x="126802" y="18440"/>
                    <a:pt x="159823" y="0"/>
                    <a:pt x="195486" y="0"/>
                  </a:cubicBezTo>
                  <a:close/>
                </a:path>
              </a:pathLst>
            </a:custGeom>
            <a:solidFill>
              <a:srgbClr val="D85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文本框 53">
              <a:extLst>
                <a:ext uri="{FF2B5EF4-FFF2-40B4-BE49-F238E27FC236}">
                  <a16:creationId xmlns:a16="http://schemas.microsoft.com/office/drawing/2014/main" id="{1C9B2EF0-0BD7-48D4-B91A-8768AB9B6444}"/>
                </a:ext>
              </a:extLst>
            </p:cNvPr>
            <p:cNvSpPr txBox="1"/>
            <p:nvPr/>
          </p:nvSpPr>
          <p:spPr>
            <a:xfrm>
              <a:off x="5388096" y="3986385"/>
              <a:ext cx="143198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altLang="zh-CN" sz="1600" b="1" dirty="0">
                  <a:solidFill>
                    <a:schemeClr val="bg1">
                      <a:lumMod val="50000"/>
                    </a:schemeClr>
                  </a:solidFill>
                  <a:latin typeface="UD デジタル 教科書体 NP-B" panose="02020700000000000000" pitchFamily="18" charset="-128"/>
                  <a:ea typeface="微软雅黑 Light" panose="020B0502040204020203" pitchFamily="34" charset="-122"/>
                  <a:sym typeface="微软雅黑 Light" panose="020B0502040204020203" pitchFamily="34" charset="-122"/>
                </a:rPr>
                <a:t>IMAGE NAME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UD デジタル 教科書体 NP-B" panose="02020700000000000000" pitchFamily="18" charset="-128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634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usiness Strategy Presentation Template www.templatesppt.com">
  <a:themeElements>
    <a:clrScheme name="自定义 4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A7991"/>
      </a:accent1>
      <a:accent2>
        <a:srgbClr val="313846"/>
      </a:accent2>
      <a:accent3>
        <a:srgbClr val="6A7991"/>
      </a:accent3>
      <a:accent4>
        <a:srgbClr val="313846"/>
      </a:accent4>
      <a:accent5>
        <a:srgbClr val="6A7991"/>
      </a:accent5>
      <a:accent6>
        <a:srgbClr val="313846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1209</Words>
  <Application>Microsoft Office PowerPoint</Application>
  <PresentationFormat>ワイド画面</PresentationFormat>
  <Paragraphs>213</Paragraphs>
  <Slides>25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9" baseType="lpstr">
      <vt:lpstr>等线</vt:lpstr>
      <vt:lpstr>DIN Mittelschrift Std</vt:lpstr>
      <vt:lpstr>微软雅黑</vt:lpstr>
      <vt:lpstr>ＭＳ Ｐゴシック</vt:lpstr>
      <vt:lpstr>Open Sans</vt:lpstr>
      <vt:lpstr>黑体</vt:lpstr>
      <vt:lpstr>宋体</vt:lpstr>
      <vt:lpstr>UD デジタル 教科書体 NP-B</vt:lpstr>
      <vt:lpstr>微软雅黑 Light</vt:lpstr>
      <vt:lpstr>游ゴシック</vt:lpstr>
      <vt:lpstr>Arial</vt:lpstr>
      <vt:lpstr>Bahnschrift SemiBold</vt:lpstr>
      <vt:lpstr>Calibri</vt:lpstr>
      <vt:lpstr>Business Strategy Presentation Template www.templatesppt.com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>Templatesppt.com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Strategy Presentation Template</dc:title>
  <dc:subject/>
  <dc:creator>Templatesppt.com</dc:creator>
  <cp:keywords>Business Strategy Presentation Template</cp:keywords>
  <dc:description>Business Strategy Presentation Template
www.Templatesppt.com</dc:description>
  <cp:lastModifiedBy>cre</cp:lastModifiedBy>
  <cp:revision>59</cp:revision>
  <dcterms:created xsi:type="dcterms:W3CDTF">2018-06-07T08:55:01Z</dcterms:created>
  <dcterms:modified xsi:type="dcterms:W3CDTF">2022-09-09T07:33:31Z</dcterms:modified>
  <cp:category>Business</cp:category>
</cp:coreProperties>
</file>