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7" roundtripDataSignature="AMtx7mjwcqVl7Ter4WuTT35muzeSd/O5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customschemas.google.com/relationships/presentationmetadata" Target="meta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9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9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9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9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9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9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9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9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9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9"/>
          <p:cNvGrpSpPr/>
          <p:nvPr/>
        </p:nvGrpSpPr>
        <p:grpSpPr>
          <a:xfrm>
            <a:off x="7057468" y="5088"/>
            <a:ext cx="1851281" cy="752108"/>
            <a:chOff x="6917201" y="0"/>
            <a:chExt cx="2227776" cy="863400"/>
          </a:xfrm>
        </p:grpSpPr>
        <p:sp>
          <p:nvSpPr>
            <p:cNvPr id="23" name="Google Shape;23;p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9"/>
          <p:cNvGrpSpPr/>
          <p:nvPr/>
        </p:nvGrpSpPr>
        <p:grpSpPr>
          <a:xfrm>
            <a:off x="6553032" y="4217852"/>
            <a:ext cx="2389067" cy="925737"/>
            <a:chOff x="6917201" y="0"/>
            <a:chExt cx="2227776" cy="863400"/>
          </a:xfrm>
        </p:grpSpPr>
        <p:sp>
          <p:nvSpPr>
            <p:cNvPr id="27" name="Google Shape;27;p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9"/>
          <p:cNvGrpSpPr/>
          <p:nvPr/>
        </p:nvGrpSpPr>
        <p:grpSpPr>
          <a:xfrm>
            <a:off x="199149" y="4055652"/>
            <a:ext cx="2795413" cy="1083308"/>
            <a:chOff x="6917201" y="0"/>
            <a:chExt cx="2227776" cy="863400"/>
          </a:xfrm>
        </p:grpSpPr>
        <p:sp>
          <p:nvSpPr>
            <p:cNvPr id="31" name="Google Shape;31;p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9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18"/>
          <p:cNvGrpSpPr/>
          <p:nvPr/>
        </p:nvGrpSpPr>
        <p:grpSpPr>
          <a:xfrm>
            <a:off x="5959222" y="4119576"/>
            <a:ext cx="2520951" cy="1024165"/>
            <a:chOff x="6917201" y="0"/>
            <a:chExt cx="2227776" cy="863400"/>
          </a:xfrm>
        </p:grpSpPr>
        <p:sp>
          <p:nvSpPr>
            <p:cNvPr id="112" name="Google Shape;112;p1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18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116" name="Google Shape;116;p1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18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11"/>
          <p:cNvGrpSpPr/>
          <p:nvPr/>
        </p:nvGrpSpPr>
        <p:grpSpPr>
          <a:xfrm>
            <a:off x="5594191" y="3961115"/>
            <a:ext cx="2910144" cy="1182340"/>
            <a:chOff x="6917201" y="0"/>
            <a:chExt cx="2227776" cy="863400"/>
          </a:xfrm>
        </p:grpSpPr>
        <p:sp>
          <p:nvSpPr>
            <p:cNvPr id="47" name="Google Shape;47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" name="Google Shape;50;p11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51" name="Google Shape;51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11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5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15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15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1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15"/>
          <p:cNvGrpSpPr/>
          <p:nvPr/>
        </p:nvGrpSpPr>
        <p:grpSpPr>
          <a:xfrm>
            <a:off x="34934" y="4522125"/>
            <a:ext cx="1593305" cy="617072"/>
            <a:chOff x="6917201" y="0"/>
            <a:chExt cx="2227776" cy="863400"/>
          </a:xfrm>
        </p:grpSpPr>
        <p:sp>
          <p:nvSpPr>
            <p:cNvPr id="86" name="Google Shape;86;p1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15"/>
          <p:cNvGrpSpPr/>
          <p:nvPr/>
        </p:nvGrpSpPr>
        <p:grpSpPr>
          <a:xfrm>
            <a:off x="5886353" y="1243"/>
            <a:ext cx="3257454" cy="1261514"/>
            <a:chOff x="6917201" y="0"/>
            <a:chExt cx="2227776" cy="863400"/>
          </a:xfrm>
        </p:grpSpPr>
        <p:sp>
          <p:nvSpPr>
            <p:cNvPr id="90" name="Google Shape;90;p1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15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6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16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6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62393"/>
              <a:buNone/>
            </a:pPr>
            <a:r>
              <a:rPr b="1" lang="e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 DE RECOMENDACIÓN DE RECETAS PARA COCINA</a:t>
            </a:r>
            <a:endParaRPr b="1"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29" name="Google Shape;129;p1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"/>
              <a:t>Juan Sebastián Bastos Vela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135" name="Google Shape;135;p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s"/>
              <a:t>Los sistemas de recomendación pueden ayudar a las personas a descubrir nuevas recetas que les puedan gustar, así como a encontrar recetas que se adapten a sus preferencias y necesidades. Esto puede ser especialmente útil para las personas que no son muy creativas en la cocina o que no tienen mucho tiempo para cocinar.</a:t>
            </a:r>
            <a:endParaRPr/>
          </a:p>
        </p:txBody>
      </p:sp>
      <p:pic>
        <p:nvPicPr>
          <p:cNvPr id="136" name="Google Shape;13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2100" y="3039838"/>
            <a:ext cx="295275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Planteamiento del Problema</a:t>
            </a:r>
            <a:endParaRPr/>
          </a:p>
        </p:txBody>
      </p:sp>
      <p:sp>
        <p:nvSpPr>
          <p:cNvPr id="142" name="Google Shape;142;p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br>
              <a:rPr lang="es"/>
            </a:b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¿Cómo se puede desarrollar un sistema de recomendación de recetas culinarias personalizadas que ofrezca a los usuarios recetas similares a sus preferencias, aprovechando una base de datos de recetas favoritas?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43" name="Google Shape;14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69625" y="2886138"/>
            <a:ext cx="295275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Objetivos</a:t>
            </a:r>
            <a:endParaRPr/>
          </a:p>
        </p:txBody>
      </p:sp>
      <p:sp>
        <p:nvSpPr>
          <p:cNvPr id="149" name="Google Shape;149;p4"/>
          <p:cNvSpPr txBox="1"/>
          <p:nvPr>
            <p:ph idx="1" type="body"/>
          </p:nvPr>
        </p:nvSpPr>
        <p:spPr>
          <a:xfrm>
            <a:off x="819150" y="1506800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6305"/>
              <a:buNone/>
            </a:pPr>
            <a:r>
              <a:rPr b="1" lang="es" sz="4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 Principal:</a:t>
            </a:r>
            <a:endParaRPr b="1" sz="41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6305"/>
              <a:buNone/>
            </a:pPr>
            <a:r>
              <a:rPr lang="es" sz="4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Desarrollar un sistema de recomendación de recetas culinarias personalizadas que utilice la similitud de coseno para ofrecer a los usuarios recetas similares a sus preferencias, aprovechando una base de datos de recetas favoritas y permitiendo futuras expansiones y mejoras.</a:t>
            </a:r>
            <a:endParaRPr sz="41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6305"/>
              <a:buNone/>
            </a:pPr>
            <a:r>
              <a:rPr b="1" lang="es" sz="4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Objetivos específicos:</a:t>
            </a:r>
            <a:endParaRPr b="1" sz="41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6305"/>
              <a:buNone/>
            </a:pPr>
            <a:r>
              <a:rPr b="1" lang="es" sz="4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41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23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6305"/>
              <a:buNone/>
            </a:pPr>
            <a:r>
              <a:rPr lang="es" sz="4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 Establecer una conexión a una base de datos PostgreSQL para recuperar las recetas favoritas de los usuarios.</a:t>
            </a:r>
            <a:endParaRPr sz="41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23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6305"/>
              <a:buNone/>
            </a:pPr>
            <a:r>
              <a:rPr lang="es" sz="4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 Calcular la similitud de coseno entre las preferencias del usuario y las recetas almacenadas en la base de datos.</a:t>
            </a:r>
            <a:endParaRPr sz="41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23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6305"/>
              <a:buNone/>
            </a:pPr>
            <a:r>
              <a:rPr lang="es" sz="4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 Definir un umbral de similitud para determinar qué recetas se considerarán recomendaciones.</a:t>
            </a:r>
            <a:endParaRPr sz="41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23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6305"/>
              <a:buNone/>
            </a:pPr>
            <a:r>
              <a:rPr lang="es" sz="4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 Validación de las recetas que superan el umbral de similitud como recomendaciones.</a:t>
            </a:r>
            <a:endParaRPr sz="41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Marco teorico</a:t>
            </a:r>
            <a:endParaRPr/>
          </a:p>
        </p:txBody>
      </p:sp>
      <p:sp>
        <p:nvSpPr>
          <p:cNvPr id="155" name="Google Shape;155;p5"/>
          <p:cNvSpPr txBox="1"/>
          <p:nvPr/>
        </p:nvSpPr>
        <p:spPr>
          <a:xfrm>
            <a:off x="819150" y="1659200"/>
            <a:ext cx="7891500" cy="30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similitud coseno es una medida de similitud entre dos vectores que se basa en el ángulo entre ellos. Se calcula como la siguiente expresión: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cos(θ) = (x · y) / (||x|| * ||y||)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donde: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θ es el ángulo entre los vectores x e 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· y es el producto escalar de los vectores x e 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||x|| es la norma euclidiana del vector x.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||y|| es la norma euclidiana del vector 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53625" y="2350525"/>
            <a:ext cx="2737925" cy="229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Imagenes del aplicativo</a:t>
            </a:r>
            <a:endParaRPr/>
          </a:p>
        </p:txBody>
      </p:sp>
      <p:sp>
        <p:nvSpPr>
          <p:cNvPr id="162" name="Google Shape;162;p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63" name="Google Shape;16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150" y="1412425"/>
            <a:ext cx="7767176" cy="347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169" name="Google Shape;169;p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s"/>
              <a:t>Los sistemas de recomendación de recetas para cocina son una herramienta valiosa que puede ayudar a los usuarios a encontrar recetas que les gusten y que puedan preparar. Estos sistemas pueden utilizar una variedad de técnicas, como la IA, el análisis de datos o el machine learning, para identificar patrones en los datos de recetas y generar recomendaciones personalizadas.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