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62" r:id="rId6"/>
    <p:sldId id="261" r:id="rId7"/>
    <p:sldId id="257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66FEC-51D1-9914-2C87-FEA3CB79F344}" v="377" dt="2024-09-04T02:32:14.436"/>
    <p1510:client id="{3F5CAD54-C1AC-95BA-4798-6AA0A8CDFDC8}" v="53" dt="2024-09-05T00:45:48.061"/>
    <p1510:client id="{B26417DA-FC5A-3BEE-3CB9-01A9CA3083BD}" v="22" dt="2024-09-03T08:29:14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ara Kosuke" userId="S::tatara-k@meitec-grp.com::78fb33d9-6c3e-4f31-930b-986558855911" providerId="AD" clId="Web-{2E466FEC-51D1-9914-2C87-FEA3CB79F344}"/>
    <pc:docChg chg="addSld delSld modSld">
      <pc:chgData name="Tatara Kosuke" userId="S::tatara-k@meitec-grp.com::78fb33d9-6c3e-4f31-930b-986558855911" providerId="AD" clId="Web-{2E466FEC-51D1-9914-2C87-FEA3CB79F344}" dt="2024-09-04T02:32:14.436" v="381" actId="20577"/>
      <pc:docMkLst>
        <pc:docMk/>
      </pc:docMkLst>
      <pc:sldChg chg="del">
        <pc:chgData name="Tatara Kosuke" userId="S::tatara-k@meitec-grp.com::78fb33d9-6c3e-4f31-930b-986558855911" providerId="AD" clId="Web-{2E466FEC-51D1-9914-2C87-FEA3CB79F344}" dt="2024-09-04T02:30:30.495" v="370"/>
        <pc:sldMkLst>
          <pc:docMk/>
          <pc:sldMk cId="2395212410" sldId="256"/>
        </pc:sldMkLst>
      </pc:sldChg>
      <pc:sldChg chg="modSp">
        <pc:chgData name="Tatara Kosuke" userId="S::tatara-k@meitec-grp.com::78fb33d9-6c3e-4f31-930b-986558855911" providerId="AD" clId="Web-{2E466FEC-51D1-9914-2C87-FEA3CB79F344}" dt="2024-09-04T01:59:07.250" v="146" actId="20577"/>
        <pc:sldMkLst>
          <pc:docMk/>
          <pc:sldMk cId="3398646698" sldId="257"/>
        </pc:sldMkLst>
        <pc:spChg chg="mod">
          <ac:chgData name="Tatara Kosuke" userId="S::tatara-k@meitec-grp.com::78fb33d9-6c3e-4f31-930b-986558855911" providerId="AD" clId="Web-{2E466FEC-51D1-9914-2C87-FEA3CB79F344}" dt="2024-09-04T01:59:07.250" v="146" actId="20577"/>
          <ac:spMkLst>
            <pc:docMk/>
            <pc:sldMk cId="3398646698" sldId="257"/>
            <ac:spMk id="3" creationId="{00000000-0000-0000-0000-000000000000}"/>
          </ac:spMkLst>
        </pc:spChg>
      </pc:sldChg>
      <pc:sldChg chg="addSp delSp modSp">
        <pc:chgData name="Tatara Kosuke" userId="S::tatara-k@meitec-grp.com::78fb33d9-6c3e-4f31-930b-986558855911" providerId="AD" clId="Web-{2E466FEC-51D1-9914-2C87-FEA3CB79F344}" dt="2024-09-04T02:30:04.416" v="369" actId="20577"/>
        <pc:sldMkLst>
          <pc:docMk/>
          <pc:sldMk cId="3352212267" sldId="259"/>
        </pc:sldMkLst>
        <pc:spChg chg="del">
          <ac:chgData name="Tatara Kosuke" userId="S::tatara-k@meitec-grp.com::78fb33d9-6c3e-4f31-930b-986558855911" providerId="AD" clId="Web-{2E466FEC-51D1-9914-2C87-FEA3CB79F344}" dt="2024-09-04T02:08:17.635" v="167"/>
          <ac:spMkLst>
            <pc:docMk/>
            <pc:sldMk cId="3352212267" sldId="259"/>
            <ac:spMk id="3" creationId="{00000000-0000-0000-0000-000000000000}"/>
          </ac:spMkLst>
        </pc:spChg>
        <pc:spChg chg="add mod">
          <ac:chgData name="Tatara Kosuke" userId="S::tatara-k@meitec-grp.com::78fb33d9-6c3e-4f31-930b-986558855911" providerId="AD" clId="Web-{2E466FEC-51D1-9914-2C87-FEA3CB79F344}" dt="2024-09-04T02:30:04.416" v="369" actId="20577"/>
          <ac:spMkLst>
            <pc:docMk/>
            <pc:sldMk cId="3352212267" sldId="259"/>
            <ac:spMk id="6" creationId="{DF21DD06-8E79-87BB-E543-1A021E9D6DA1}"/>
          </ac:spMkLst>
        </pc:spChg>
        <pc:picChg chg="mod">
          <ac:chgData name="Tatara Kosuke" userId="S::tatara-k@meitec-grp.com::78fb33d9-6c3e-4f31-930b-986558855911" providerId="AD" clId="Web-{2E466FEC-51D1-9914-2C87-FEA3CB79F344}" dt="2024-09-04T02:08:39.979" v="174" actId="1076"/>
          <ac:picMkLst>
            <pc:docMk/>
            <pc:sldMk cId="3352212267" sldId="259"/>
            <ac:picMk id="5" creationId="{11A4EC48-D9F1-682C-5428-1448B5D6AB2E}"/>
          </ac:picMkLst>
        </pc:picChg>
      </pc:sldChg>
      <pc:sldChg chg="addSp delSp modSp add replId">
        <pc:chgData name="Tatara Kosuke" userId="S::tatara-k@meitec-grp.com::78fb33d9-6c3e-4f31-930b-986558855911" providerId="AD" clId="Web-{2E466FEC-51D1-9914-2C87-FEA3CB79F344}" dt="2024-09-04T02:32:14.436" v="381" actId="20577"/>
        <pc:sldMkLst>
          <pc:docMk/>
          <pc:sldMk cId="4064596405" sldId="261"/>
        </pc:sldMkLst>
        <pc:spChg chg="mod">
          <ac:chgData name="Tatara Kosuke" userId="S::tatara-k@meitec-grp.com::78fb33d9-6c3e-4f31-930b-986558855911" providerId="AD" clId="Web-{2E466FEC-51D1-9914-2C87-FEA3CB79F344}" dt="2024-09-04T02:32:14.436" v="381" actId="20577"/>
          <ac:spMkLst>
            <pc:docMk/>
            <pc:sldMk cId="4064596405" sldId="261"/>
            <ac:spMk id="3" creationId="{00000000-0000-0000-0000-000000000000}"/>
          </ac:spMkLst>
        </pc:spChg>
        <pc:spChg chg="add mod">
          <ac:chgData name="Tatara Kosuke" userId="S::tatara-k@meitec-grp.com::78fb33d9-6c3e-4f31-930b-986558855911" providerId="AD" clId="Web-{2E466FEC-51D1-9914-2C87-FEA3CB79F344}" dt="2024-09-04T02:01:24.971" v="166" actId="20577"/>
          <ac:spMkLst>
            <pc:docMk/>
            <pc:sldMk cId="4064596405" sldId="261"/>
            <ac:spMk id="6" creationId="{38D0E707-AEA0-6D0B-4ECB-C39A24DDC47E}"/>
          </ac:spMkLst>
        </pc:spChg>
        <pc:spChg chg="add del mod">
          <ac:chgData name="Tatara Kosuke" userId="S::tatara-k@meitec-grp.com::78fb33d9-6c3e-4f31-930b-986558855911" providerId="AD" clId="Web-{2E466FEC-51D1-9914-2C87-FEA3CB79F344}" dt="2024-09-04T01:07:51.027" v="4"/>
          <ac:spMkLst>
            <pc:docMk/>
            <pc:sldMk cId="4064596405" sldId="261"/>
            <ac:spMk id="6" creationId="{AA2A79EF-EE06-0A87-1385-0A2392A56A6C}"/>
          </ac:spMkLst>
        </pc:spChg>
        <pc:picChg chg="add del">
          <ac:chgData name="Tatara Kosuke" userId="S::tatara-k@meitec-grp.com::78fb33d9-6c3e-4f31-930b-986558855911" providerId="AD" clId="Web-{2E466FEC-51D1-9914-2C87-FEA3CB79F344}" dt="2024-09-04T01:43:14.200" v="63"/>
          <ac:picMkLst>
            <pc:docMk/>
            <pc:sldMk cId="4064596405" sldId="261"/>
            <ac:picMk id="5" creationId="{11A4EC48-D9F1-682C-5428-1448B5D6AB2E}"/>
          </ac:picMkLst>
        </pc:picChg>
      </pc:sldChg>
    </pc:docChg>
  </pc:docChgLst>
  <pc:docChgLst>
    <pc:chgData name="Tatara Kosuke" userId="S::tatara-k@meitec-grp.com::78fb33d9-6c3e-4f31-930b-986558855911" providerId="AD" clId="Web-{B26417DA-FC5A-3BEE-3CB9-01A9CA3083BD}"/>
    <pc:docChg chg="addSld modSld">
      <pc:chgData name="Tatara Kosuke" userId="S::tatara-k@meitec-grp.com::78fb33d9-6c3e-4f31-930b-986558855911" providerId="AD" clId="Web-{B26417DA-FC5A-3BEE-3CB9-01A9CA3083BD}" dt="2024-09-03T08:29:14.510" v="20" actId="20577"/>
      <pc:docMkLst>
        <pc:docMk/>
      </pc:docMkLst>
      <pc:sldChg chg="addSp delSp modSp">
        <pc:chgData name="Tatara Kosuke" userId="S::tatara-k@meitec-grp.com::78fb33d9-6c3e-4f31-930b-986558855911" providerId="AD" clId="Web-{B26417DA-FC5A-3BEE-3CB9-01A9CA3083BD}" dt="2024-09-03T08:23:50.186" v="4" actId="20577"/>
        <pc:sldMkLst>
          <pc:docMk/>
          <pc:sldMk cId="3352212267" sldId="259"/>
        </pc:sldMkLst>
        <pc:spChg chg="mod">
          <ac:chgData name="Tatara Kosuke" userId="S::tatara-k@meitec-grp.com::78fb33d9-6c3e-4f31-930b-986558855911" providerId="AD" clId="Web-{B26417DA-FC5A-3BEE-3CB9-01A9CA3083BD}" dt="2024-09-03T08:23:50.186" v="4" actId="20577"/>
          <ac:spMkLst>
            <pc:docMk/>
            <pc:sldMk cId="3352212267" sldId="259"/>
            <ac:spMk id="3" creationId="{00000000-0000-0000-0000-000000000000}"/>
          </ac:spMkLst>
        </pc:spChg>
        <pc:spChg chg="del mod">
          <ac:chgData name="Tatara Kosuke" userId="S::tatara-k@meitec-grp.com::78fb33d9-6c3e-4f31-930b-986558855911" providerId="AD" clId="Web-{B26417DA-FC5A-3BEE-3CB9-01A9CA3083BD}" dt="2024-09-03T08:23:25.936" v="1"/>
          <ac:spMkLst>
            <pc:docMk/>
            <pc:sldMk cId="3352212267" sldId="259"/>
            <ac:spMk id="4" creationId="{00000000-0000-0000-0000-000000000000}"/>
          </ac:spMkLst>
        </pc:spChg>
        <pc:picChg chg="add mod ord">
          <ac:chgData name="Tatara Kosuke" userId="S::tatara-k@meitec-grp.com::78fb33d9-6c3e-4f31-930b-986558855911" providerId="AD" clId="Web-{B26417DA-FC5A-3BEE-3CB9-01A9CA3083BD}" dt="2024-09-03T08:23:44.296" v="3" actId="1076"/>
          <ac:picMkLst>
            <pc:docMk/>
            <pc:sldMk cId="3352212267" sldId="259"/>
            <ac:picMk id="5" creationId="{11A4EC48-D9F1-682C-5428-1448B5D6AB2E}"/>
          </ac:picMkLst>
        </pc:picChg>
      </pc:sldChg>
      <pc:sldChg chg="addSp delSp modSp add replId">
        <pc:chgData name="Tatara Kosuke" userId="S::tatara-k@meitec-grp.com::78fb33d9-6c3e-4f31-930b-986558855911" providerId="AD" clId="Web-{B26417DA-FC5A-3BEE-3CB9-01A9CA3083BD}" dt="2024-09-03T08:29:14.510" v="20" actId="20577"/>
        <pc:sldMkLst>
          <pc:docMk/>
          <pc:sldMk cId="1413213729" sldId="260"/>
        </pc:sldMkLst>
        <pc:spChg chg="mod">
          <ac:chgData name="Tatara Kosuke" userId="S::tatara-k@meitec-grp.com::78fb33d9-6c3e-4f31-930b-986558855911" providerId="AD" clId="Web-{B26417DA-FC5A-3BEE-3CB9-01A9CA3083BD}" dt="2024-09-03T08:29:14.510" v="20" actId="20577"/>
          <ac:spMkLst>
            <pc:docMk/>
            <pc:sldMk cId="1413213729" sldId="260"/>
            <ac:spMk id="2" creationId="{00000000-0000-0000-0000-000000000000}"/>
          </ac:spMkLst>
        </pc:spChg>
        <pc:spChg chg="mod">
          <ac:chgData name="Tatara Kosuke" userId="S::tatara-k@meitec-grp.com::78fb33d9-6c3e-4f31-930b-986558855911" providerId="AD" clId="Web-{B26417DA-FC5A-3BEE-3CB9-01A9CA3083BD}" dt="2024-09-03T08:25:03.923" v="8" actId="20577"/>
          <ac:spMkLst>
            <pc:docMk/>
            <pc:sldMk cId="1413213729" sldId="260"/>
            <ac:spMk id="3" creationId="{00000000-0000-0000-0000-000000000000}"/>
          </ac:spMkLst>
        </pc:spChg>
        <pc:spChg chg="add mod">
          <ac:chgData name="Tatara Kosuke" userId="S::tatara-k@meitec-grp.com::78fb33d9-6c3e-4f31-930b-986558855911" providerId="AD" clId="Web-{B26417DA-FC5A-3BEE-3CB9-01A9CA3083BD}" dt="2024-09-03T08:29:10.854" v="16" actId="1076"/>
          <ac:spMkLst>
            <pc:docMk/>
            <pc:sldMk cId="1413213729" sldId="260"/>
            <ac:spMk id="6" creationId="{D45C99E7-E945-4570-1682-AB4DC14F2FEA}"/>
          </ac:spMkLst>
        </pc:spChg>
        <pc:picChg chg="del">
          <ac:chgData name="Tatara Kosuke" userId="S::tatara-k@meitec-grp.com::78fb33d9-6c3e-4f31-930b-986558855911" providerId="AD" clId="Web-{B26417DA-FC5A-3BEE-3CB9-01A9CA3083BD}" dt="2024-09-03T08:24:56.298" v="6"/>
          <ac:picMkLst>
            <pc:docMk/>
            <pc:sldMk cId="1413213729" sldId="260"/>
            <ac:picMk id="5" creationId="{11A4EC48-D9F1-682C-5428-1448B5D6AB2E}"/>
          </ac:picMkLst>
        </pc:picChg>
      </pc:sldChg>
    </pc:docChg>
  </pc:docChgLst>
  <pc:docChgLst>
    <pc:chgData name="Tatara Kosuke" userId="S::tatara-k@meitec-grp.com::78fb33d9-6c3e-4f31-930b-986558855911" providerId="AD" clId="Web-{3F5CAD54-C1AC-95BA-4798-6AA0A8CDFDC8}"/>
    <pc:docChg chg="addSld delSld modSld">
      <pc:chgData name="Tatara Kosuke" userId="S::tatara-k@meitec-grp.com::78fb33d9-6c3e-4f31-930b-986558855911" providerId="AD" clId="Web-{3F5CAD54-C1AC-95BA-4798-6AA0A8CDFDC8}" dt="2024-09-05T00:45:48.061" v="56" actId="20577"/>
      <pc:docMkLst>
        <pc:docMk/>
      </pc:docMkLst>
      <pc:sldChg chg="modSp">
        <pc:chgData name="Tatara Kosuke" userId="S::tatara-k@meitec-grp.com::78fb33d9-6c3e-4f31-930b-986558855911" providerId="AD" clId="Web-{3F5CAD54-C1AC-95BA-4798-6AA0A8CDFDC8}" dt="2024-09-05T00:42:33.195" v="29" actId="20577"/>
        <pc:sldMkLst>
          <pc:docMk/>
          <pc:sldMk cId="3398646698" sldId="257"/>
        </pc:sldMkLst>
        <pc:spChg chg="mod">
          <ac:chgData name="Tatara Kosuke" userId="S::tatara-k@meitec-grp.com::78fb33d9-6c3e-4f31-930b-986558855911" providerId="AD" clId="Web-{3F5CAD54-C1AC-95BA-4798-6AA0A8CDFDC8}" dt="2024-09-05T00:42:33.195" v="29" actId="20577"/>
          <ac:spMkLst>
            <pc:docMk/>
            <pc:sldMk cId="3398646698" sldId="257"/>
            <ac:spMk id="3" creationId="{00000000-0000-0000-0000-000000000000}"/>
          </ac:spMkLst>
        </pc:spChg>
      </pc:sldChg>
      <pc:sldChg chg="modSp">
        <pc:chgData name="Tatara Kosuke" userId="S::tatara-k@meitec-grp.com::78fb33d9-6c3e-4f31-930b-986558855911" providerId="AD" clId="Web-{3F5CAD54-C1AC-95BA-4798-6AA0A8CDFDC8}" dt="2024-09-05T00:26:45.525" v="6"/>
        <pc:sldMkLst>
          <pc:docMk/>
          <pc:sldMk cId="3352212267" sldId="259"/>
        </pc:sldMkLst>
        <pc:picChg chg="mod modCrop">
          <ac:chgData name="Tatara Kosuke" userId="S::tatara-k@meitec-grp.com::78fb33d9-6c3e-4f31-930b-986558855911" providerId="AD" clId="Web-{3F5CAD54-C1AC-95BA-4798-6AA0A8CDFDC8}" dt="2024-09-05T00:26:45.525" v="6"/>
          <ac:picMkLst>
            <pc:docMk/>
            <pc:sldMk cId="3352212267" sldId="259"/>
            <ac:picMk id="5" creationId="{11A4EC48-D9F1-682C-5428-1448B5D6AB2E}"/>
          </ac:picMkLst>
        </pc:picChg>
      </pc:sldChg>
      <pc:sldChg chg="modSp del">
        <pc:chgData name="Tatara Kosuke" userId="S::tatara-k@meitec-grp.com::78fb33d9-6c3e-4f31-930b-986558855911" providerId="AD" clId="Web-{3F5CAD54-C1AC-95BA-4798-6AA0A8CDFDC8}" dt="2024-09-05T00:43:11.197" v="34"/>
        <pc:sldMkLst>
          <pc:docMk/>
          <pc:sldMk cId="1413213729" sldId="260"/>
        </pc:sldMkLst>
        <pc:spChg chg="mod">
          <ac:chgData name="Tatara Kosuke" userId="S::tatara-k@meitec-grp.com::78fb33d9-6c3e-4f31-930b-986558855911" providerId="AD" clId="Web-{3F5CAD54-C1AC-95BA-4798-6AA0A8CDFDC8}" dt="2024-09-05T00:42:54.040" v="31" actId="1076"/>
          <ac:spMkLst>
            <pc:docMk/>
            <pc:sldMk cId="1413213729" sldId="260"/>
            <ac:spMk id="6" creationId="{D45C99E7-E945-4570-1682-AB4DC14F2FEA}"/>
          </ac:spMkLst>
        </pc:spChg>
      </pc:sldChg>
      <pc:sldChg chg="modSp">
        <pc:chgData name="Tatara Kosuke" userId="S::tatara-k@meitec-grp.com::78fb33d9-6c3e-4f31-930b-986558855911" providerId="AD" clId="Web-{3F5CAD54-C1AC-95BA-4798-6AA0A8CDFDC8}" dt="2024-09-05T00:27:14.198" v="14" actId="20577"/>
        <pc:sldMkLst>
          <pc:docMk/>
          <pc:sldMk cId="4064596405" sldId="261"/>
        </pc:sldMkLst>
        <pc:spChg chg="mod">
          <ac:chgData name="Tatara Kosuke" userId="S::tatara-k@meitec-grp.com::78fb33d9-6c3e-4f31-930b-986558855911" providerId="AD" clId="Web-{3F5CAD54-C1AC-95BA-4798-6AA0A8CDFDC8}" dt="2024-09-05T00:27:14.198" v="14" actId="20577"/>
          <ac:spMkLst>
            <pc:docMk/>
            <pc:sldMk cId="4064596405" sldId="261"/>
            <ac:spMk id="6" creationId="{38D0E707-AEA0-6D0B-4ECB-C39A24DDC47E}"/>
          </ac:spMkLst>
        </pc:spChg>
      </pc:sldChg>
      <pc:sldChg chg="modSp add replId">
        <pc:chgData name="Tatara Kosuke" userId="S::tatara-k@meitec-grp.com::78fb33d9-6c3e-4f31-930b-986558855911" providerId="AD" clId="Web-{3F5CAD54-C1AC-95BA-4798-6AA0A8CDFDC8}" dt="2024-09-05T00:45:48.061" v="56" actId="20577"/>
        <pc:sldMkLst>
          <pc:docMk/>
          <pc:sldMk cId="2172394901" sldId="262"/>
        </pc:sldMkLst>
        <pc:spChg chg="mod">
          <ac:chgData name="Tatara Kosuke" userId="S::tatara-k@meitec-grp.com::78fb33d9-6c3e-4f31-930b-986558855911" providerId="AD" clId="Web-{3F5CAD54-C1AC-95BA-4798-6AA0A8CDFDC8}" dt="2024-09-05T00:43:09.322" v="33" actId="20577"/>
          <ac:spMkLst>
            <pc:docMk/>
            <pc:sldMk cId="2172394901" sldId="262"/>
            <ac:spMk id="2" creationId="{00000000-0000-0000-0000-000000000000}"/>
          </ac:spMkLst>
        </pc:spChg>
        <pc:spChg chg="mod">
          <ac:chgData name="Tatara Kosuke" userId="S::tatara-k@meitec-grp.com::78fb33d9-6c3e-4f31-930b-986558855911" providerId="AD" clId="Web-{3F5CAD54-C1AC-95BA-4798-6AA0A8CDFDC8}" dt="2024-09-05T00:45:48.061" v="56" actId="20577"/>
          <ac:spMkLst>
            <pc:docMk/>
            <pc:sldMk cId="2172394901" sldId="262"/>
            <ac:spMk id="3" creationId="{00000000-0000-0000-0000-000000000000}"/>
          </ac:spMkLst>
        </pc:spChg>
        <pc:spChg chg="mod">
          <ac:chgData name="Tatara Kosuke" userId="S::tatara-k@meitec-grp.com::78fb33d9-6c3e-4f31-930b-986558855911" providerId="AD" clId="Web-{3F5CAD54-C1AC-95BA-4798-6AA0A8CDFDC8}" dt="2024-09-05T00:43:30.682" v="40" actId="20577"/>
          <ac:spMkLst>
            <pc:docMk/>
            <pc:sldMk cId="2172394901" sldId="262"/>
            <ac:spMk id="6" creationId="{38D0E707-AEA0-6D0B-4ECB-C39A24DDC4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FD88-B087-4161-BA8E-FDD0670D4239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D9B78-816A-406A-B944-F3C93E523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9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安全運転支援技術では、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D9B78-816A-406A-B944-F3C93E5231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8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65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4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2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8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65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17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2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43FA-E38B-4CDD-B189-7E3560E0C49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94B4-3B51-476A-A9F6-AA4375055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6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i.go.jp/press/2023/05/20230512002/20230512002.html" TargetMode="External"/><Relationship Id="rId2" Type="http://schemas.openxmlformats.org/officeDocument/2006/relationships/hyperlink" Target="https://www.nec-solutioninnovators.co.jp/ss/mobility/multicame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ty.kyoto.lg.jp/tokei/cmsfiles/contents/0000242/242047/meritto.pdf" TargetMode="External"/><Relationship Id="rId4" Type="http://schemas.openxmlformats.org/officeDocument/2006/relationships/hyperlink" Target="https://laboro.ai/activity/column/laboro/automobile-ai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mp.co.jp/knowledge/adas_dev/adas_dif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自動運転技術に</a:t>
            </a:r>
            <a:r>
              <a:rPr lang="ja-JP" altLang="en-US"/>
              <a:t>ついて</a:t>
            </a:r>
            <a:endParaRPr kumimoji="1" lang="ja-JP" altLang="en-US"/>
          </a:p>
        </p:txBody>
      </p:sp>
      <p:pic>
        <p:nvPicPr>
          <p:cNvPr id="5" name="コンテンツ プレースホルダー 4" descr="ダイアグラム&#10;&#10;説明は自動で生成されたものです">
            <a:extLst>
              <a:ext uri="{FF2B5EF4-FFF2-40B4-BE49-F238E27FC236}">
                <a16:creationId xmlns:a16="http://schemas.microsoft.com/office/drawing/2014/main" id="{11A4EC48-D9F1-682C-5428-1448B5D6AB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99" t="1291" r="355" b="529"/>
          <a:stretch/>
        </p:blipFill>
        <p:spPr>
          <a:xfrm>
            <a:off x="6098526" y="1793751"/>
            <a:ext cx="5715474" cy="4313131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21DD06-8E79-87BB-E543-1A021E9D6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86" y="1796870"/>
            <a:ext cx="5469145" cy="4408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>
                <a:ea typeface="游ゴシック"/>
              </a:rPr>
              <a:t>【実証例】</a:t>
            </a:r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　2021年、福井県永平寺町にて、レベ</a:t>
            </a:r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ル4の自動運行装置を用いた運転者な</a:t>
            </a:r>
            <a:endParaRPr lang="ja-JP">
              <a:ea typeface="游ゴシック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しでの運行が可能となった。</a:t>
            </a:r>
            <a:endParaRPr lang="ja-JP">
              <a:ea typeface="游ゴシック"/>
            </a:endParaRPr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【走行・環境条件】</a:t>
            </a:r>
          </a:p>
          <a:p>
            <a:pPr marL="0" indent="0">
              <a:buNone/>
            </a:pPr>
            <a:r>
              <a:rPr lang="ja-JP" sz="2400">
                <a:ea typeface="游ゴシック"/>
              </a:rPr>
              <a:t>・電鉄の廃線跡地での走行</a:t>
            </a:r>
            <a:endParaRPr lang="ja-JP"/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・電磁誘導線と</a:t>
            </a:r>
            <a:r>
              <a:rPr lang="en-US" altLang="ja-JP" sz="2400">
                <a:ea typeface="游ゴシック"/>
              </a:rPr>
              <a:t>RFID</a:t>
            </a:r>
            <a:r>
              <a:rPr lang="ja-JP" altLang="en-US" sz="2400">
                <a:ea typeface="游ゴシック"/>
              </a:rPr>
              <a:t>による走行経路</a:t>
            </a:r>
            <a:endParaRPr lang="ja-JP"/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・電磁誘導線上の磁気を検知し走行</a:t>
            </a:r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・悪天候、濃霧、夜間を避けた天候</a:t>
            </a:r>
          </a:p>
          <a:p>
            <a:pPr marL="0" indent="0">
              <a:buNone/>
            </a:pPr>
            <a:r>
              <a:rPr lang="ja-JP" altLang="en-US" sz="2400">
                <a:ea typeface="游ゴシック"/>
              </a:rPr>
              <a:t>・区間約2kmを12km/h以下で走行</a:t>
            </a:r>
          </a:p>
        </p:txBody>
      </p:sp>
    </p:spTree>
    <p:extLst>
      <p:ext uri="{BB962C8B-B14F-4D97-AF65-F5344CB8AC3E}">
        <p14:creationId xmlns:p14="http://schemas.microsoft.com/office/powerpoint/2010/main" val="33522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dirty="0">
                <a:ea typeface="游ゴシック Light"/>
              </a:rPr>
              <a:t>安全</a:t>
            </a:r>
            <a:r>
              <a:rPr kumimoji="1" lang="ja-JP" dirty="0">
                <a:ea typeface="游ゴシック Light"/>
              </a:rPr>
              <a:t>運転</a:t>
            </a:r>
            <a:r>
              <a:rPr lang="ja-JP" dirty="0">
                <a:ea typeface="游ゴシック Light"/>
              </a:rPr>
              <a:t>支援</a:t>
            </a:r>
            <a:r>
              <a:rPr kumimoji="1" lang="ja-JP" dirty="0">
                <a:ea typeface="游ゴシック Light"/>
              </a:rPr>
              <a:t>に</a:t>
            </a:r>
            <a:r>
              <a:rPr lang="ja-JP" dirty="0">
                <a:ea typeface="游ゴシック Light"/>
              </a:rPr>
              <a:t>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10984832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>
                <a:ea typeface="游ゴシック"/>
              </a:rPr>
              <a:t>【現状開発されている機能】</a:t>
            </a:r>
            <a:endParaRPr lang="ja-JP" dirty="0"/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①衝突被害軽減ブレーキ</a:t>
            </a:r>
            <a:r>
              <a:rPr lang="en-US" altLang="ja-JP" dirty="0">
                <a:ea typeface="游ゴシック"/>
              </a:rPr>
              <a:t>…</a:t>
            </a: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②誤発信抑制制御装置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③車間距離制御装置（</a:t>
            </a:r>
            <a:r>
              <a:rPr lang="en-US" altLang="ja-JP" dirty="0">
                <a:ea typeface="游ゴシック"/>
              </a:rPr>
              <a:t>ACC</a:t>
            </a:r>
            <a:r>
              <a:rPr lang="ja-JP" altLang="en-US" dirty="0">
                <a:ea typeface="游ゴシック"/>
              </a:rPr>
              <a:t>）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④車線逸脱警報装置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⑤リアビークルモニタリングシステム</a:t>
            </a: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⑥自動切替型前照灯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D0E707-AEA0-6D0B-4ECB-C39A24DDC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3885" y="189329"/>
            <a:ext cx="5181600" cy="2216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>
                <a:ea typeface="游ゴシック"/>
              </a:rPr>
              <a:t>【デメリットと課題】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/>
              <a:t>・義務化への対応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・切換え問題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endParaRPr lang="ja-JP" dirty="0"/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7239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自動運転技術に</a:t>
            </a:r>
            <a:r>
              <a:rPr lang="ja-JP" altLang="en-US"/>
              <a:t>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54864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</a:rPr>
              <a:t>【メリット】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・道路状況把握による渋滞緩和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・交通事故の削減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・運転の快適性の向上</a:t>
            </a:r>
            <a:endParaRPr lang="ja-JP" altLang="en-US">
              <a:ea typeface="游ゴシック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・物流の効率・最適化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・災害時等における緊急対応</a:t>
            </a: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D0E707-AEA0-6D0B-4ECB-C39A24DDC4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>
                <a:ea typeface="游ゴシック"/>
              </a:rPr>
              <a:t>【デメリットと課題】</a:t>
            </a:r>
            <a:endParaRPr lang="ja-JP" dirty="0"/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・セキュリティリスクの拡大化</a:t>
            </a: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・通信不良の重大性が高まる</a:t>
            </a: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・製造コストの高騰</a:t>
            </a: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・AI技術への対応力</a:t>
            </a: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・条約、法律改正の対応</a:t>
            </a:r>
          </a:p>
        </p:txBody>
      </p:sp>
    </p:spTree>
    <p:extLst>
      <p:ext uri="{BB962C8B-B14F-4D97-AF65-F5344CB8AC3E}">
        <p14:creationId xmlns:p14="http://schemas.microsoft.com/office/powerpoint/2010/main" val="4064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参考文献と</a:t>
            </a:r>
            <a:r>
              <a:rPr kumimoji="1" lang="en-US" altLang="ja-JP"/>
              <a:t>URL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073" y="1825625"/>
            <a:ext cx="1149927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600"/>
              <a:t>～自動運転技術～</a:t>
            </a:r>
            <a:endParaRPr lang="en-US" altLang="ja-JP" sz="2600"/>
          </a:p>
          <a:p>
            <a:pPr marL="0" indent="0">
              <a:buNone/>
            </a:pPr>
            <a:r>
              <a:rPr lang="en-US" altLang="ja-JP" sz="2600">
                <a:ea typeface="游ゴシック"/>
              </a:rPr>
              <a:t>[1]</a:t>
            </a:r>
            <a:r>
              <a:rPr lang="ja-JP" altLang="en-US" sz="2600">
                <a:ea typeface="游ゴシック"/>
              </a:rPr>
              <a:t>自動運転など自動車で活用される</a:t>
            </a:r>
            <a:r>
              <a:rPr lang="en-US" altLang="ja-JP" sz="2600">
                <a:ea typeface="游ゴシック"/>
              </a:rPr>
              <a:t>AI</a:t>
            </a:r>
            <a:r>
              <a:rPr lang="ja-JP" altLang="en-US" sz="2600">
                <a:ea typeface="游ゴシック"/>
              </a:rPr>
              <a:t>技術の事例と今後の課題｜</a:t>
            </a:r>
            <a:r>
              <a:rPr lang="en-US" altLang="ja-JP" sz="2600">
                <a:ea typeface="游ゴシック"/>
              </a:rPr>
              <a:t>NEC</a:t>
            </a:r>
          </a:p>
          <a:p>
            <a:pPr marL="0" indent="0">
              <a:buNone/>
            </a:pPr>
            <a:r>
              <a:rPr lang="en-US" altLang="ja-JP" sz="2600">
                <a:ea typeface="游ゴシック"/>
                <a:hlinkClick r:id="rId2"/>
              </a:rPr>
              <a:t>https://www.nec-solutioninnovators.co.jp/ss/mobility/multicamera.html</a:t>
            </a:r>
          </a:p>
          <a:p>
            <a:pPr marL="0" indent="0">
              <a:buNone/>
            </a:pPr>
            <a:r>
              <a:rPr lang="en-US" altLang="ja-JP" sz="2600">
                <a:ea typeface="游ゴシック"/>
              </a:rPr>
              <a:t>[2]</a:t>
            </a:r>
            <a:r>
              <a:rPr lang="ja-JP" altLang="en-US" sz="2600">
                <a:ea typeface="游ゴシック"/>
              </a:rPr>
              <a:t>国内初！自動運転車によるレベル</a:t>
            </a:r>
            <a:r>
              <a:rPr lang="en-US" altLang="ja-JP" sz="2600">
                <a:ea typeface="游ゴシック"/>
              </a:rPr>
              <a:t>4</a:t>
            </a:r>
            <a:r>
              <a:rPr lang="ja-JP" altLang="en-US" sz="2600">
                <a:ea typeface="游ゴシック"/>
              </a:rPr>
              <a:t>での運行許可を取得しました</a:t>
            </a:r>
            <a:endParaRPr lang="en-US" altLang="ja-JP" sz="2600">
              <a:ea typeface="游ゴシック"/>
            </a:endParaRPr>
          </a:p>
          <a:p>
            <a:pPr marL="0" indent="0">
              <a:buNone/>
            </a:pPr>
            <a:r>
              <a:rPr lang="en-US" altLang="ja-JP" sz="2600">
                <a:ea typeface="游ゴシック"/>
                <a:hlinkClick r:id="rId3"/>
              </a:rPr>
              <a:t>https://www.meti.go.jp/press/2023/05/20230512002/20230512002.html</a:t>
            </a:r>
          </a:p>
          <a:p>
            <a:pPr marL="0" indent="0">
              <a:buNone/>
            </a:pPr>
            <a:r>
              <a:rPr lang="en-US" altLang="ja-JP" sz="2600">
                <a:ea typeface="游ゴシック"/>
              </a:rPr>
              <a:t>[3]</a:t>
            </a:r>
            <a:r>
              <a:rPr lang="ja-JP" altLang="en-US" sz="2600">
                <a:ea typeface="游ゴシック"/>
              </a:rPr>
              <a:t>自動運転だけじゃない。自動車</a:t>
            </a:r>
            <a:r>
              <a:rPr lang="en-US" altLang="ja-JP" sz="2600">
                <a:ea typeface="游ゴシック"/>
              </a:rPr>
              <a:t>×AI</a:t>
            </a:r>
            <a:r>
              <a:rPr lang="ja-JP" altLang="en-US" sz="2600">
                <a:ea typeface="游ゴシック"/>
              </a:rPr>
              <a:t>の最先端ー株式会社</a:t>
            </a:r>
            <a:r>
              <a:rPr lang="en-US" altLang="ja-JP" sz="2600">
                <a:ea typeface="游ゴシック"/>
              </a:rPr>
              <a:t>Laboro.AI</a:t>
            </a:r>
          </a:p>
          <a:p>
            <a:pPr marL="0" indent="0">
              <a:buNone/>
            </a:pPr>
            <a:r>
              <a:rPr lang="en-US" altLang="ja-JP" sz="2600">
                <a:ea typeface="游ゴシック"/>
                <a:hlinkClick r:id="rId4"/>
              </a:rPr>
              <a:t>https://laboro.ai/activity/column/laboro/automobile-ai/</a:t>
            </a:r>
          </a:p>
          <a:p>
            <a:pPr marL="0" indent="0">
              <a:buNone/>
            </a:pPr>
            <a:r>
              <a:rPr lang="en-US" altLang="ja-JP" sz="2600">
                <a:ea typeface="游ゴシック"/>
              </a:rPr>
              <a:t>[4]</a:t>
            </a:r>
            <a:r>
              <a:rPr lang="en-US" altLang="ja-JP" sz="2600" err="1">
                <a:ea typeface="游ゴシック"/>
              </a:rPr>
              <a:t>自動運転の主なメリット</a:t>
            </a:r>
            <a:endParaRPr lang="en-US" altLang="ja-JP" sz="260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>
                <a:ea typeface="+mn-lt"/>
                <a:cs typeface="+mn-lt"/>
                <a:hlinkClick r:id="rId5"/>
              </a:rPr>
              <a:t>https://www.city.kyoto.lg.jp/tokei/cmsfiles/contents/0000242/242047/meritto.pdf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86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～安全運転支援～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[1]</a:t>
            </a:r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https://www.zmp.co.jp/knowledge/adas_dev/adas_diff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[2]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[3]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[4]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375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BB1C0788B39EF4398D795B4007AA00D" ma:contentTypeVersion="11" ma:contentTypeDescription="新しいドキュメントを作成します。" ma:contentTypeScope="" ma:versionID="4b5772f8de291b442153e137c3ffc2fb">
  <xsd:schema xmlns:xsd="http://www.w3.org/2001/XMLSchema" xmlns:xs="http://www.w3.org/2001/XMLSchema" xmlns:p="http://schemas.microsoft.com/office/2006/metadata/properties" xmlns:ns2="2e48ce5c-76d1-4ecb-ba2c-5bcd1aaf9000" xmlns:ns3="38db23a6-0524-4ca6-9063-46e3596755d8" targetNamespace="http://schemas.microsoft.com/office/2006/metadata/properties" ma:root="true" ma:fieldsID="cc86c66206f11534caf3094a91802112" ns2:_="" ns3:_="">
    <xsd:import namespace="2e48ce5c-76d1-4ecb-ba2c-5bcd1aaf9000"/>
    <xsd:import namespace="38db23a6-0524-4ca6-9063-46e3596755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8ce5c-76d1-4ecb-ba2c-5bcd1aaf9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b3cdd29f-70b4-44e7-8e88-6bb02c294d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b23a6-0524-4ca6-9063-46e3596755d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dc37d61-d702-4453-9a77-5d5bada3a94a}" ma:internalName="TaxCatchAll" ma:showField="CatchAllData" ma:web="38db23a6-0524-4ca6-9063-46e3596755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48ce5c-76d1-4ecb-ba2c-5bcd1aaf9000">
      <Terms xmlns="http://schemas.microsoft.com/office/infopath/2007/PartnerControls"/>
    </lcf76f155ced4ddcb4097134ff3c332f>
    <TaxCatchAll xmlns="38db23a6-0524-4ca6-9063-46e3596755d8" xsi:nil="true"/>
  </documentManagement>
</p:properties>
</file>

<file path=customXml/itemProps1.xml><?xml version="1.0" encoding="utf-8"?>
<ds:datastoreItem xmlns:ds="http://schemas.openxmlformats.org/officeDocument/2006/customXml" ds:itemID="{8FD4C919-69C2-4AA3-A985-EAFBA6AAD97D}">
  <ds:schemaRefs>
    <ds:schemaRef ds:uri="2e48ce5c-76d1-4ecb-ba2c-5bcd1aaf9000"/>
    <ds:schemaRef ds:uri="38db23a6-0524-4ca6-9063-46e3596755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82C987-0A89-4BA7-A9E3-9A138B680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25AA0B-46CE-4396-A86A-E3FAD727EE09}">
  <ds:schemaRefs>
    <ds:schemaRef ds:uri="2e48ce5c-76d1-4ecb-ba2c-5bcd1aaf9000"/>
    <ds:schemaRef ds:uri="38db23a6-0524-4ca6-9063-46e3596755d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336</Words>
  <Application>Microsoft Office PowerPoint</Application>
  <PresentationFormat>ワイド画面</PresentationFormat>
  <Paragraphs>57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自動運転技術について</vt:lpstr>
      <vt:lpstr>安全運転支援について</vt:lpstr>
      <vt:lpstr>自動運転技術について</vt:lpstr>
      <vt:lpstr>参考文献とURL</vt:lpstr>
      <vt:lpstr>参考文献</vt:lpstr>
    </vt:vector>
  </TitlesOfParts>
  <Company>株式会社メイテック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New-Kensyu</dc:creator>
  <cp:lastModifiedBy>New-Kensyu</cp:lastModifiedBy>
  <cp:revision>5</cp:revision>
  <dcterms:created xsi:type="dcterms:W3CDTF">2024-09-03T00:40:34Z</dcterms:created>
  <dcterms:modified xsi:type="dcterms:W3CDTF">2024-09-05T01:09:55Z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0x010100CBB1C0788B39EF4398D795B4007AA00D</vt:lpwstr>
  </property>
  <property fmtid="{D5CDD505-2E9C-101B-9397-08002B2CF9AE}" pid="3" name="MediaServiceImageTags">
    <vt:lpwstr/>
  </property>
</Properties>
</file>