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922" autoAdjust="0"/>
  </p:normalViewPr>
  <p:slideViewPr>
    <p:cSldViewPr snapToGrid="0">
      <p:cViewPr varScale="1">
        <p:scale>
          <a:sx n="52" d="100"/>
          <a:sy n="52" d="100"/>
        </p:scale>
        <p:origin x="18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E909D-E1A4-4AB5-AD1B-2427BB14E0A4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97685-2AB6-464A-88B3-D796189979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46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b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house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selling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website is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make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renting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purchasing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apartments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properties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easier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those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searching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them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those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offering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them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website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operates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online platform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demand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meet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In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following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explain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an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apartment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reservation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website,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become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indispensable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modern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estate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market.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97685-2AB6-464A-88B3-D7961899794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482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SQL, or Structured Query Language, is the query language for relational database management systems.</a:t>
            </a:r>
          </a:p>
          <a:p>
            <a:r>
              <a:rPr lang="en-US" dirty="0"/>
              <a:t>Relational database management systems are generally programmable using SQL. The fundamental SQL commands are implemented in a nearly identical manner, but there are significant differences and incompatibilities in the later-added language elements. As a result, we can speak of multiple SQL dialects.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97685-2AB6-464A-88B3-D7961899794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041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97685-2AB6-464A-88B3-D7961899794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08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b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forms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foundation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website.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project is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built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principles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HTML. HTML (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HyperText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Markup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is a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hyperlink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developed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creating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websites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become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 internet standard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supported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W3C (World Wide Web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Consortium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</a:p>
          <a:p>
            <a:r>
              <a:rPr lang="hu-H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</a:t>
            </a:r>
            <a:b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responsible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appearance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project,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such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background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font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style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size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etc. CSS (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Cascading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Style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Sheets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is a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style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sheet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describe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presentation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HTML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XHTML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structured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documents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b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JavaScript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responsible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buttons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site,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such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"Login"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button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JavaScript is an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object-oriented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prototype-based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scripting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language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widely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websites.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TypeScript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version of JavaScript,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97685-2AB6-464A-88B3-D79618997948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538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b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an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open-source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JavaScript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maintained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Meta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formerly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Facebook).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primarily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interfaces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(UI),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especially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single-page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(SPA),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quickly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updating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interactive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crucial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97685-2AB6-464A-88B3-D7961899794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2083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system enables administrators to efficiently manage users and apartments.</a:t>
            </a:r>
          </a:p>
          <a:p>
            <a:pPr>
              <a:buNone/>
            </a:pPr>
            <a:r>
              <a:rPr lang="en-US" b="1" dirty="0"/>
              <a:t>User Management:</a:t>
            </a:r>
            <a:r>
              <a:rPr lang="hu-HU" b="1" dirty="0"/>
              <a:t>	</a:t>
            </a: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Creating, modifying, and deleting user accounts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Managing user permissions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Viewing activity logs and access history</a:t>
            </a:r>
            <a:endParaRPr lang="en-US" dirty="0"/>
          </a:p>
          <a:p>
            <a:pPr>
              <a:buNone/>
            </a:pPr>
            <a:r>
              <a:rPr lang="en-US" b="1" dirty="0"/>
              <a:t>Apartment Management: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Registering new apartments and updating their details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Managing rental statuses and ownership information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Administering maintenance and other related data</a:t>
            </a:r>
            <a:endParaRPr lang="en-US" dirty="0"/>
          </a:p>
          <a:p>
            <a:r>
              <a:rPr lang="en-US" dirty="0"/>
              <a:t>Administrator privileges ensure appropriate access control, guaranteeing data security and integrity.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97685-2AB6-464A-88B3-D7961899794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6551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b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backend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helps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apartments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Essentially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"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center"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information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apartments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main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Query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(GET):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apartments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available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associated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them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(POST):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New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apartments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recorded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Modify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(PUT):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apartment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user’s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changes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here.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Delete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(DELETE):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inappropriate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program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those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access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retrieve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thus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preventing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abuse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accidental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deletion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reliable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user-friendly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integrated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healthcare</a:t>
            </a:r>
            <a:r>
              <a:rPr lang="hu-H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software.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97685-2AB6-464A-88B3-D79618997948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193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14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5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10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4399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09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7861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937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338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3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540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16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623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088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878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68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711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1A5C-056B-433E-ACA3-65BCDF9F53B2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88467-E2C6-4FBB-9DF9-99BABF7374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301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B10AE1-92C1-BF08-02E9-CB42FCC83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HOUSE SELLING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A21B13D-FF97-1739-30D9-70A768F7A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by: Illés Máté and Havasi Márk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9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6F150C4-1E95-5613-A409-38D9B9B6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hu-HU" sz="3200"/>
              <a:t>SQL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3C2D62-6065-3A24-7FCC-3708D262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artalom helye 4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6D686C7-6894-058F-5D0E-4713F615C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7" b="3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945334-905F-4E57-78CA-AFBDF37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hu-HU" sz="4800" b="1" dirty="0" err="1"/>
              <a:t>Objective</a:t>
            </a:r>
            <a:r>
              <a:rPr lang="hu-HU" sz="4800" b="1" dirty="0"/>
              <a:t> and </a:t>
            </a:r>
            <a:r>
              <a:rPr lang="hu-HU" sz="4800" b="1" dirty="0" err="1"/>
              <a:t>Problem</a:t>
            </a:r>
            <a:r>
              <a:rPr lang="hu-HU" sz="4800" b="1" dirty="0"/>
              <a:t>: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3558FF-0D23-ECCE-7AC7-2E4CA8DDB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929351"/>
            <a:ext cx="593143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apartment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searching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cheaper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59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B78276-95A4-E34B-4B13-5B7CE397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Languages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895B48-92FB-5EB0-4833-FFEE4D228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3237127"/>
            <a:ext cx="17299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90442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9437D-457B-57A5-8C0C-9FE0B8F73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Frontend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208B41-65BC-70A4-189C-3C559985CE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3237127"/>
            <a:ext cx="37000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login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links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82E854-E11F-BA39-B802-000E09C7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b="1" dirty="0" err="1"/>
              <a:t>Desktop</a:t>
            </a:r>
            <a:r>
              <a:rPr lang="hu-HU" b="1" dirty="0"/>
              <a:t> </a:t>
            </a:r>
            <a:r>
              <a:rPr lang="hu-HU" b="1" dirty="0" err="1"/>
              <a:t>Application</a:t>
            </a:r>
            <a:r>
              <a:rPr lang="hu-HU" b="1" dirty="0"/>
              <a:t>: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D508C9A-30E9-8045-9EA4-7984EFEB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Login </a:t>
            </a:r>
            <a:r>
              <a:rPr lang="hu-HU" dirty="0" err="1"/>
              <a:t>interface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Apartment</a:t>
            </a:r>
            <a:r>
              <a:rPr lang="hu-HU" dirty="0"/>
              <a:t>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User</a:t>
            </a:r>
            <a:r>
              <a:rPr lang="hu-HU" dirty="0"/>
              <a:t> management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 err="1"/>
              <a:t>Permissions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6089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269FC8-D608-9131-9200-EB4A0B2D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170" y="1260627"/>
            <a:ext cx="3521830" cy="4953741"/>
          </a:xfrm>
        </p:spPr>
        <p:txBody>
          <a:bodyPr anchor="t">
            <a:normAutofit/>
          </a:bodyPr>
          <a:lstStyle/>
          <a:p>
            <a:r>
              <a:rPr lang="hu-HU" dirty="0"/>
              <a:t>Backend:</a:t>
            </a:r>
            <a:endParaRPr lang="hu-H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8DBD8B-C84E-D4A8-B536-E8172F3D6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1610" y="1260628"/>
            <a:ext cx="7004590" cy="2890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Connects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database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the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desktop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application</a:t>
            </a:r>
            <a:endParaRPr kumimoji="0" lang="hu-HU" altLang="hu-HU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Grants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permissions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to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clients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advertisers</a:t>
            </a:r>
            <a:endParaRPr kumimoji="0" lang="hu-HU" altLang="hu-HU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 descr="A képen szöveg, képernyőkép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333ACCB-48CD-11E3-69DB-39588B681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53" y="3429000"/>
            <a:ext cx="9604715" cy="278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40264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19</TotalTime>
  <Words>629</Words>
  <Application>Microsoft Office PowerPoint</Application>
  <PresentationFormat>Szélesvásznú</PresentationFormat>
  <Paragraphs>64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Symbol</vt:lpstr>
      <vt:lpstr>Kondenzcsík</vt:lpstr>
      <vt:lpstr>HOUSE SELLING</vt:lpstr>
      <vt:lpstr>SQL</vt:lpstr>
      <vt:lpstr>Objective and Problem: </vt:lpstr>
      <vt:lpstr>Languages Used:</vt:lpstr>
      <vt:lpstr>Frontend</vt:lpstr>
      <vt:lpstr>Desktop Application: </vt:lpstr>
      <vt:lpstr>Backend: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Bálint Varga</dc:creator>
  <cp:lastModifiedBy>Bálint Varga</cp:lastModifiedBy>
  <cp:revision>4</cp:revision>
  <dcterms:created xsi:type="dcterms:W3CDTF">2025-03-28T07:48:20Z</dcterms:created>
  <dcterms:modified xsi:type="dcterms:W3CDTF">2025-03-28T08:21:50Z</dcterms:modified>
</cp:coreProperties>
</file>