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99" r:id="rId6"/>
    <p:sldId id="268" r:id="rId7"/>
    <p:sldId id="264" r:id="rId8"/>
    <p:sldId id="265" r:id="rId9"/>
    <p:sldId id="279" r:id="rId10"/>
    <p:sldId id="300" r:id="rId11"/>
    <p:sldId id="315" r:id="rId12"/>
    <p:sldId id="316" r:id="rId13"/>
    <p:sldId id="317" r:id="rId14"/>
    <p:sldId id="301" r:id="rId15"/>
    <p:sldId id="302" r:id="rId16"/>
    <p:sldId id="269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285" r:id="rId28"/>
    <p:sldId id="314" r:id="rId29"/>
    <p:sldId id="313" r:id="rId3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7" autoAdjust="0"/>
    <p:restoredTop sz="94674" autoAdjust="0"/>
  </p:normalViewPr>
  <p:slideViewPr>
    <p:cSldViewPr>
      <p:cViewPr varScale="1">
        <p:scale>
          <a:sx n="107" d="100"/>
          <a:sy n="107" d="100"/>
        </p:scale>
        <p:origin x="830" y="7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71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480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  <p:sldLayoutId id="2147483674" r:id="rId17"/>
    <p:sldLayoutId id="2147483675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3848" y="1291142"/>
            <a:ext cx="5292080" cy="1080121"/>
          </a:xfrm>
        </p:spPr>
        <p:txBody>
          <a:bodyPr/>
          <a:lstStyle/>
          <a:p>
            <a:r>
              <a:rPr lang="en-US" altLang="ko-KR" sz="4400" b="1" dirty="0" err="1">
                <a:solidFill>
                  <a:schemeClr val="accent2"/>
                </a:solidFill>
                <a:latin typeface="American Typewriter" panose="02090604020004020304" pitchFamily="18" charset="77"/>
                <a:ea typeface="맑은 고딕" pitchFamily="50" charset="-127"/>
              </a:rPr>
              <a:t>muslimsunnah.id</a:t>
            </a:r>
            <a:endParaRPr lang="en-US" altLang="ko-KR" sz="4400" b="1" dirty="0">
              <a:solidFill>
                <a:schemeClr val="accent2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32372" y="2743534"/>
            <a:ext cx="5292080" cy="488816"/>
          </a:xfrm>
        </p:spPr>
        <p:txBody>
          <a:bodyPr/>
          <a:lstStyle/>
          <a:p>
            <a:r>
              <a:rPr lang="en-ID" b="1" dirty="0"/>
              <a:t>5200411205_Adi </a:t>
            </a:r>
            <a:r>
              <a:rPr lang="en-ID" b="1" dirty="0" err="1"/>
              <a:t>Suprasetyo</a:t>
            </a:r>
            <a:r>
              <a:rPr lang="en-ID" b="1" dirty="0"/>
              <a:t> </a:t>
            </a:r>
          </a:p>
          <a:p>
            <a:r>
              <a:rPr lang="en-ID" b="1" dirty="0"/>
              <a:t>5200411496_Moh. Latif </a:t>
            </a:r>
            <a:r>
              <a:rPr lang="en-ID" b="1" dirty="0" err="1"/>
              <a:t>Ma’ruf</a:t>
            </a:r>
            <a:endParaRPr lang="en-ID" b="1" dirty="0"/>
          </a:p>
          <a:p>
            <a:r>
              <a:rPr lang="en-ID" b="1" dirty="0"/>
              <a:t>5200411509_Tatas </a:t>
            </a:r>
            <a:r>
              <a:rPr lang="en-ID" b="1" dirty="0" err="1"/>
              <a:t>Handharu</a:t>
            </a:r>
            <a:r>
              <a:rPr lang="en-ID" b="1" dirty="0"/>
              <a:t> </a:t>
            </a:r>
          </a:p>
          <a:p>
            <a:r>
              <a:rPr lang="en-ID" b="1" dirty="0"/>
              <a:t>5200411513_Wahyu Muhammad </a:t>
            </a:r>
            <a:r>
              <a:rPr lang="en-ID" b="1" dirty="0" err="1"/>
              <a:t>sukur</a:t>
            </a:r>
            <a:r>
              <a:rPr lang="en-ID" b="1" dirty="0"/>
              <a:t> </a:t>
            </a:r>
          </a:p>
          <a:p>
            <a:r>
              <a:rPr lang="en-ID" b="1" dirty="0"/>
              <a:t>5200411526_Haesti Nur </a:t>
            </a:r>
            <a:r>
              <a:rPr lang="en-ID" b="1" dirty="0" err="1"/>
              <a:t>Khanifah</a:t>
            </a:r>
            <a:r>
              <a:rPr lang="en-ID" b="1" dirty="0"/>
              <a:t> </a:t>
            </a:r>
          </a:p>
          <a:p>
            <a:r>
              <a:rPr lang="en-ID" b="1" dirty="0"/>
              <a:t>5200411568_Maudy </a:t>
            </a:r>
            <a:r>
              <a:rPr lang="en-ID" b="1" dirty="0" err="1"/>
              <a:t>Anatasyah</a:t>
            </a:r>
            <a:r>
              <a:rPr lang="en-ID" b="1" dirty="0"/>
              <a:t> </a:t>
            </a:r>
            <a:endParaRPr lang="en-ID" dirty="0"/>
          </a:p>
        </p:txBody>
      </p:sp>
      <p:sp>
        <p:nvSpPr>
          <p:cNvPr id="5" name="TextBox 4"/>
          <p:cNvSpPr txBox="1"/>
          <p:nvPr/>
        </p:nvSpPr>
        <p:spPr>
          <a:xfrm>
            <a:off x="7380312" y="19548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LogoType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3851772" y="4825165"/>
            <a:ext cx="475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651775" y="771302"/>
            <a:ext cx="1912317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DATA FLOW</a:t>
            </a:r>
          </a:p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DIAGRAM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89330" y="279617"/>
            <a:ext cx="5688632" cy="642263"/>
            <a:chOff x="3687661" y="1203598"/>
            <a:chExt cx="2252491" cy="642263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DIAGRAM LEVEL 1 PROSES 2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03F931B1-BDCF-3843-AE5F-AB10A2A99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47664" y="691627"/>
            <a:ext cx="3939234" cy="416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848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651775" y="771302"/>
            <a:ext cx="1912317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DATA FLOW</a:t>
            </a:r>
          </a:p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DIAGRAM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89330" y="279617"/>
            <a:ext cx="5688632" cy="642263"/>
            <a:chOff x="3687661" y="1203598"/>
            <a:chExt cx="2252491" cy="642263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DIAGRAM LEVEL  2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03F931B1-BDCF-3843-AE5F-AB10A2A99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9266" y="1685837"/>
            <a:ext cx="5806307" cy="193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194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96335" y="0"/>
            <a:ext cx="1071663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ERD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4097" name="Picture 1" descr="page14image45892832">
            <a:extLst>
              <a:ext uri="{FF2B5EF4-FFF2-40B4-BE49-F238E27FC236}">
                <a16:creationId xmlns:a16="http://schemas.microsoft.com/office/drawing/2014/main" id="{8AAF9A4B-93BF-4847-A7E6-E3F4BA32C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78" y="716571"/>
            <a:ext cx="7252128" cy="365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319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547869" y="771302"/>
            <a:ext cx="2016224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PERANCANGAN DATABASE</a:t>
            </a:r>
            <a:endParaRPr lang="ko-KR" altLang="en-US" sz="1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121" name="Picture 1" descr="page14image45905312">
            <a:extLst>
              <a:ext uri="{FF2B5EF4-FFF2-40B4-BE49-F238E27FC236}">
                <a16:creationId xmlns:a16="http://schemas.microsoft.com/office/drawing/2014/main" id="{EEE5DC72-BB43-1C4C-87F5-5B9D3D637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7" y="303498"/>
            <a:ext cx="6194481" cy="421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888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DESIGN UI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BEBERAPA CONTOH DESIGN UI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45AD024-BD41-154E-BFA3-B343B37C8988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" r="3651"/>
          <a:stretch>
            <a:fillRect/>
          </a:stretch>
        </p:blipFill>
        <p:spPr>
          <a:xfrm>
            <a:off x="4656138" y="1347788"/>
            <a:ext cx="2160587" cy="3455987"/>
          </a:xfr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06A31A0-0FD4-6045-9100-52DC7C8E1655}"/>
              </a:ext>
            </a:extLst>
          </p:cNvPr>
          <p:cNvSpPr/>
          <p:nvPr/>
        </p:nvSpPr>
        <p:spPr>
          <a:xfrm>
            <a:off x="107504" y="2756121"/>
            <a:ext cx="2052736" cy="22117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B95359-64F9-D04E-A4B0-A397C4CC6F9C}"/>
              </a:ext>
            </a:extLst>
          </p:cNvPr>
          <p:cNvSpPr/>
          <p:nvPr/>
        </p:nvSpPr>
        <p:spPr>
          <a:xfrm>
            <a:off x="6958405" y="2631331"/>
            <a:ext cx="2052736" cy="22117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Placeholder 40">
            <a:extLst>
              <a:ext uri="{FF2B5EF4-FFF2-40B4-BE49-F238E27FC236}">
                <a16:creationId xmlns:a16="http://schemas.microsoft.com/office/drawing/2014/main" id="{C59B02E9-1CCF-6949-B73D-5D2169D2A3E4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" r="3384"/>
          <a:stretch>
            <a:fillRect/>
          </a:stretch>
        </p:blipFill>
        <p:spPr>
          <a:xfrm>
            <a:off x="2301920" y="1347788"/>
            <a:ext cx="2185943" cy="3455987"/>
          </a:xfrm>
        </p:spPr>
      </p:pic>
    </p:spTree>
    <p:extLst>
      <p:ext uri="{BB962C8B-B14F-4D97-AF65-F5344CB8AC3E}">
        <p14:creationId xmlns:p14="http://schemas.microsoft.com/office/powerpoint/2010/main" val="3860310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ADMIN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1560" y="691634"/>
            <a:ext cx="568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BUKU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3CFFDC-D012-7F4D-A0F4-33F3109A0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23" y="1212438"/>
            <a:ext cx="5400600" cy="28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23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ADMIN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1560" y="691634"/>
            <a:ext cx="568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TRANSAKSI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0CE026-7BA9-994A-A38C-26DE01AE9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01" y="1216103"/>
            <a:ext cx="5982928" cy="320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22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2134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11609" y="845522"/>
            <a:ext cx="22639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CUSTOMER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1560" y="691634"/>
            <a:ext cx="568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15B3DD-C0CB-7743-A735-6BB34BD85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28" y="1176789"/>
            <a:ext cx="5596270" cy="314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33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2134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11609" y="845522"/>
            <a:ext cx="22639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CUSTOMER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1560" y="691634"/>
            <a:ext cx="568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CART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A831AE-C33B-6A42-BE6E-7601328BC7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7"/>
          <a:stretch/>
        </p:blipFill>
        <p:spPr>
          <a:xfrm>
            <a:off x="407579" y="1059583"/>
            <a:ext cx="6322285" cy="370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07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2134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11609" y="845522"/>
            <a:ext cx="22639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CUSTOMER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1560" y="691634"/>
            <a:ext cx="568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MY ORDER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DBD606-9888-4C4E-BA54-F71779C9D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61" y="1176789"/>
            <a:ext cx="5367991" cy="291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1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09521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DAFTAR ISI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1" y="1275606"/>
            <a:ext cx="4824536" cy="486958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074172" y="1211825"/>
            <a:ext cx="489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cs typeface="Arial" pitchFamily="34" charset="0"/>
              </a:rPr>
              <a:t>01</a:t>
            </a:r>
            <a:endParaRPr lang="ko-KR" altLang="en-US" sz="2000" b="1" dirty="0"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73775" y="1327548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cs typeface="Arial" pitchFamily="34" charset="0"/>
              </a:rPr>
              <a:t>PENDAHULUAN</a:t>
            </a:r>
            <a:endParaRPr lang="ko-KR" altLang="en-US" sz="1400" b="1" dirty="0">
              <a:cs typeface="Arial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511212E-F381-7445-A4B6-0BCCBC8FC97C}"/>
              </a:ext>
            </a:extLst>
          </p:cNvPr>
          <p:cNvGrpSpPr/>
          <p:nvPr/>
        </p:nvGrpSpPr>
        <p:grpSpPr>
          <a:xfrm>
            <a:off x="3112954" y="1866604"/>
            <a:ext cx="4824536" cy="486958"/>
            <a:chOff x="3131840" y="1491630"/>
            <a:chExt cx="5256584" cy="57606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4AB7BC1-34F1-6C4B-AF20-AB7219EAD85F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Right Triangle 33">
              <a:extLst>
                <a:ext uri="{FF2B5EF4-FFF2-40B4-BE49-F238E27FC236}">
                  <a16:creationId xmlns:a16="http://schemas.microsoft.com/office/drawing/2014/main" id="{BBF5B46C-C162-214D-9038-E57990242B21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BAB2503-63C7-6648-B3B9-C1ED68A5376B}"/>
              </a:ext>
            </a:extLst>
          </p:cNvPr>
          <p:cNvSpPr txBox="1"/>
          <p:nvPr/>
        </p:nvSpPr>
        <p:spPr>
          <a:xfrm>
            <a:off x="3116317" y="1842523"/>
            <a:ext cx="489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cs typeface="Arial" pitchFamily="34" charset="0"/>
              </a:rPr>
              <a:t>02</a:t>
            </a:r>
            <a:endParaRPr lang="ko-KR" altLang="en-US" sz="2000" b="1" dirty="0"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AB6D7F-EF17-1A4C-B89D-874F36F0C74A}"/>
              </a:ext>
            </a:extLst>
          </p:cNvPr>
          <p:cNvSpPr txBox="1"/>
          <p:nvPr/>
        </p:nvSpPr>
        <p:spPr>
          <a:xfrm>
            <a:off x="3688869" y="1968661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cs typeface="Arial" pitchFamily="34" charset="0"/>
              </a:rPr>
              <a:t>LANDASAN TEORI</a:t>
            </a:r>
            <a:endParaRPr lang="ko-KR" altLang="en-US" sz="1400" b="1" dirty="0">
              <a:cs typeface="Arial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440D735-CB89-3E41-9CBE-781B1405BDC2}"/>
              </a:ext>
            </a:extLst>
          </p:cNvPr>
          <p:cNvGrpSpPr/>
          <p:nvPr/>
        </p:nvGrpSpPr>
        <p:grpSpPr>
          <a:xfrm>
            <a:off x="3112954" y="2479729"/>
            <a:ext cx="4824536" cy="486958"/>
            <a:chOff x="3131840" y="1491630"/>
            <a:chExt cx="5256584" cy="57606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83E28D-40BC-B849-898B-6C44BE7D1F23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Right Triangle 47">
              <a:extLst>
                <a:ext uri="{FF2B5EF4-FFF2-40B4-BE49-F238E27FC236}">
                  <a16:creationId xmlns:a16="http://schemas.microsoft.com/office/drawing/2014/main" id="{86A509F2-CE69-754A-AE0C-12B3F4DBE4F7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18148F1-50A0-0A49-9783-22327A7D2973}"/>
              </a:ext>
            </a:extLst>
          </p:cNvPr>
          <p:cNvSpPr txBox="1"/>
          <p:nvPr/>
        </p:nvSpPr>
        <p:spPr>
          <a:xfrm>
            <a:off x="3097744" y="2430249"/>
            <a:ext cx="489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cs typeface="Arial" pitchFamily="34" charset="0"/>
              </a:rPr>
              <a:t>03</a:t>
            </a:r>
            <a:endParaRPr lang="ko-KR" altLang="en-US" sz="2000" b="1" dirty="0"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5464ED-8946-3648-85E2-99002A9E02DD}"/>
              </a:ext>
            </a:extLst>
          </p:cNvPr>
          <p:cNvSpPr txBox="1"/>
          <p:nvPr/>
        </p:nvSpPr>
        <p:spPr>
          <a:xfrm>
            <a:off x="3773776" y="2577879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cs typeface="Arial" pitchFamily="34" charset="0"/>
              </a:rPr>
              <a:t>PEMBAHASAN SINGKAT</a:t>
            </a:r>
            <a:endParaRPr lang="ko-KR" altLang="en-US" sz="1400" b="1" dirty="0">
              <a:cs typeface="Arial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788BF12-59C4-E748-9413-2B6DF5B0FF68}"/>
              </a:ext>
            </a:extLst>
          </p:cNvPr>
          <p:cNvGrpSpPr/>
          <p:nvPr/>
        </p:nvGrpSpPr>
        <p:grpSpPr>
          <a:xfrm>
            <a:off x="3131841" y="3109973"/>
            <a:ext cx="4824536" cy="486958"/>
            <a:chOff x="3131840" y="1491630"/>
            <a:chExt cx="5256584" cy="576064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337C84F-F2BE-4D4B-B0FD-37AD6BA3B72E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Right Triangle 57">
              <a:extLst>
                <a:ext uri="{FF2B5EF4-FFF2-40B4-BE49-F238E27FC236}">
                  <a16:creationId xmlns:a16="http://schemas.microsoft.com/office/drawing/2014/main" id="{B39DF4F1-7DA4-6E4A-92A8-DED78FA7E997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D8C261F-DDE9-894E-A8D9-158D5D7B94F8}"/>
              </a:ext>
            </a:extLst>
          </p:cNvPr>
          <p:cNvSpPr txBox="1"/>
          <p:nvPr/>
        </p:nvSpPr>
        <p:spPr>
          <a:xfrm>
            <a:off x="3116631" y="3060493"/>
            <a:ext cx="489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cs typeface="Arial" pitchFamily="34" charset="0"/>
              </a:rPr>
              <a:t>04</a:t>
            </a:r>
            <a:endParaRPr lang="ko-KR" altLang="en-US" sz="2000" b="1" dirty="0"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E90A2E-BC90-7D4C-B458-411E4D55E270}"/>
              </a:ext>
            </a:extLst>
          </p:cNvPr>
          <p:cNvSpPr txBox="1"/>
          <p:nvPr/>
        </p:nvSpPr>
        <p:spPr>
          <a:xfrm>
            <a:off x="3792663" y="3208123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cs typeface="Arial" pitchFamily="34" charset="0"/>
              </a:rPr>
              <a:t>IMPLEMENTASI</a:t>
            </a:r>
            <a:endParaRPr lang="ko-KR" altLang="en-US" sz="1400" b="1" dirty="0">
              <a:cs typeface="Arial" pitchFamily="34" charset="0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58D9777-10B7-C84E-8F4D-D251D964F66C}"/>
              </a:ext>
            </a:extLst>
          </p:cNvPr>
          <p:cNvGrpSpPr/>
          <p:nvPr/>
        </p:nvGrpSpPr>
        <p:grpSpPr>
          <a:xfrm>
            <a:off x="3144485" y="3747179"/>
            <a:ext cx="4824536" cy="486958"/>
            <a:chOff x="3131840" y="1491630"/>
            <a:chExt cx="5256584" cy="57606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75F2942-B323-0F46-AC0E-F79B5516217E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Right Triangle 72">
              <a:extLst>
                <a:ext uri="{FF2B5EF4-FFF2-40B4-BE49-F238E27FC236}">
                  <a16:creationId xmlns:a16="http://schemas.microsoft.com/office/drawing/2014/main" id="{FF4326BA-DAAF-1446-8CE2-4AAA821F3518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0489A758-F616-EC4B-B90A-53E932C3C197}"/>
              </a:ext>
            </a:extLst>
          </p:cNvPr>
          <p:cNvSpPr txBox="1"/>
          <p:nvPr/>
        </p:nvSpPr>
        <p:spPr>
          <a:xfrm>
            <a:off x="3129275" y="3697699"/>
            <a:ext cx="489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cs typeface="Arial" pitchFamily="34" charset="0"/>
              </a:rPr>
              <a:t>05</a:t>
            </a:r>
            <a:endParaRPr lang="ko-KR" altLang="en-US" sz="2000" b="1" dirty="0">
              <a:cs typeface="Arial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0691E1F-21F6-CC4A-A063-B107259638C3}"/>
              </a:ext>
            </a:extLst>
          </p:cNvPr>
          <p:cNvSpPr txBox="1"/>
          <p:nvPr/>
        </p:nvSpPr>
        <p:spPr>
          <a:xfrm>
            <a:off x="3805307" y="3845329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cs typeface="Arial" pitchFamily="34" charset="0"/>
              </a:rPr>
              <a:t>TESTING</a:t>
            </a:r>
            <a:endParaRPr lang="ko-KR" altLang="en-US" sz="1400" b="1" dirty="0">
              <a:cs typeface="Arial" pitchFamily="34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98044D3-27F4-F04C-B7AD-E37D475EC36B}"/>
              </a:ext>
            </a:extLst>
          </p:cNvPr>
          <p:cNvGrpSpPr/>
          <p:nvPr/>
        </p:nvGrpSpPr>
        <p:grpSpPr>
          <a:xfrm>
            <a:off x="3131527" y="4384331"/>
            <a:ext cx="4824536" cy="486958"/>
            <a:chOff x="3131840" y="1491630"/>
            <a:chExt cx="5256584" cy="576064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CA18F8D-D833-6348-9C98-CD74A296F6A6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Right Triangle 77">
              <a:extLst>
                <a:ext uri="{FF2B5EF4-FFF2-40B4-BE49-F238E27FC236}">
                  <a16:creationId xmlns:a16="http://schemas.microsoft.com/office/drawing/2014/main" id="{C615902A-87F9-8F42-8921-442450F007EC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5FA8625F-8467-9749-8FC4-35E285548465}"/>
              </a:ext>
            </a:extLst>
          </p:cNvPr>
          <p:cNvSpPr txBox="1"/>
          <p:nvPr/>
        </p:nvSpPr>
        <p:spPr>
          <a:xfrm>
            <a:off x="3116317" y="4334851"/>
            <a:ext cx="489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cs typeface="Arial" pitchFamily="34" charset="0"/>
              </a:rPr>
              <a:t>06</a:t>
            </a:r>
            <a:endParaRPr lang="ko-KR" altLang="en-US" sz="2000" b="1" dirty="0">
              <a:cs typeface="Arial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F70C68-0487-9B47-8A9E-576D5D841878}"/>
              </a:ext>
            </a:extLst>
          </p:cNvPr>
          <p:cNvSpPr txBox="1"/>
          <p:nvPr/>
        </p:nvSpPr>
        <p:spPr>
          <a:xfrm>
            <a:off x="3792349" y="4482481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cs typeface="Arial" pitchFamily="34" charset="0"/>
              </a:rPr>
              <a:t>KESIMPULAN</a:t>
            </a:r>
            <a:endParaRPr lang="ko-KR" altLang="en-US" sz="14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200" dirty="0"/>
              <a:t>IMPLEMENTASI</a:t>
            </a:r>
            <a:endParaRPr lang="ko-KR" alt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DESIGN UI</a:t>
            </a:r>
          </a:p>
        </p:txBody>
      </p:sp>
    </p:spTree>
    <p:extLst>
      <p:ext uri="{BB962C8B-B14F-4D97-AF65-F5344CB8AC3E}">
        <p14:creationId xmlns:p14="http://schemas.microsoft.com/office/powerpoint/2010/main" val="991533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2134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11609" y="845522"/>
            <a:ext cx="22639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CUSTOMER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552" y="267494"/>
            <a:ext cx="568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MY ORDER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79EA16-BC65-D244-821C-8881CA3FC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04850"/>
            <a:ext cx="6236775" cy="359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82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75656" y="4220383"/>
            <a:ext cx="7344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tampilan</a:t>
            </a:r>
            <a:r>
              <a:rPr lang="en-ID" sz="1200" dirty="0"/>
              <a:t> my order </a:t>
            </a:r>
            <a:r>
              <a:rPr lang="en-ID" sz="1200" dirty="0" err="1"/>
              <a:t>yaitu</a:t>
            </a:r>
            <a:r>
              <a:rPr lang="en-ID" sz="1200" dirty="0"/>
              <a:t> </a:t>
            </a:r>
            <a:r>
              <a:rPr lang="en-ID" sz="1200" dirty="0" err="1"/>
              <a:t>tampilan</a:t>
            </a:r>
            <a:r>
              <a:rPr lang="en-ID" sz="1200" dirty="0"/>
              <a:t> yang </a:t>
            </a:r>
            <a:r>
              <a:rPr lang="en-ID" sz="1200" dirty="0" err="1"/>
              <a:t>telah</a:t>
            </a:r>
            <a:r>
              <a:rPr lang="en-ID" sz="1200" dirty="0"/>
              <a:t> </a:t>
            </a:r>
            <a:r>
              <a:rPr lang="en-ID" sz="1200" dirty="0" err="1"/>
              <a:t>sukses</a:t>
            </a:r>
            <a:r>
              <a:rPr lang="en-ID" sz="1200" dirty="0"/>
              <a:t> </a:t>
            </a:r>
            <a:r>
              <a:rPr lang="en-ID" sz="1200" dirty="0" err="1"/>
              <a:t>berbelanja</a:t>
            </a:r>
            <a:r>
              <a:rPr lang="en-ID" sz="1200" dirty="0"/>
              <a:t> </a:t>
            </a:r>
            <a:r>
              <a:rPr lang="en-ID" sz="1200" dirty="0" err="1"/>
              <a:t>buku</a:t>
            </a:r>
            <a:r>
              <a:rPr lang="en-ID" sz="1200" dirty="0"/>
              <a:t> dan </a:t>
            </a:r>
            <a:r>
              <a:rPr lang="en-ID" sz="1200" dirty="0" err="1"/>
              <a:t>dijadikan</a:t>
            </a:r>
            <a:r>
              <a:rPr lang="en-ID" sz="1200" dirty="0"/>
              <a:t> </a:t>
            </a:r>
            <a:r>
              <a:rPr lang="en-ID" sz="1200" dirty="0" err="1"/>
              <a:t>laporan</a:t>
            </a:r>
            <a:r>
              <a:rPr lang="en-ID" sz="1200" dirty="0"/>
              <a:t> </a:t>
            </a:r>
          </a:p>
          <a:p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dilihat</a:t>
            </a:r>
            <a:r>
              <a:rPr lang="en-ID" sz="1200" dirty="0"/>
              <a:t> customer. Kolom </a:t>
            </a:r>
            <a:r>
              <a:rPr lang="en-ID" sz="1200" dirty="0" err="1"/>
              <a:t>kolom</a:t>
            </a:r>
            <a:r>
              <a:rPr lang="en-ID" sz="1200" dirty="0"/>
              <a:t> yang </a:t>
            </a:r>
            <a:r>
              <a:rPr lang="en-ID" sz="1200" dirty="0" err="1"/>
              <a:t>dilihat</a:t>
            </a:r>
            <a:r>
              <a:rPr lang="en-ID" sz="1200" dirty="0"/>
              <a:t> oleh customer </a:t>
            </a:r>
            <a:r>
              <a:rPr lang="en-ID" sz="1200" dirty="0" err="1"/>
              <a:t>seperti</a:t>
            </a:r>
            <a:r>
              <a:rPr lang="en-ID" sz="1200" dirty="0"/>
              <a:t> id </a:t>
            </a:r>
            <a:r>
              <a:rPr lang="en-ID" sz="1200" dirty="0" err="1"/>
              <a:t>transaksi,judul</a:t>
            </a:r>
            <a:r>
              <a:rPr lang="en-ID" sz="1200" dirty="0"/>
              <a:t> </a:t>
            </a:r>
            <a:r>
              <a:rPr lang="en-ID" sz="1200" dirty="0" err="1"/>
              <a:t>buku</a:t>
            </a:r>
            <a:r>
              <a:rPr lang="en-ID" sz="1200" dirty="0"/>
              <a:t>, </a:t>
            </a:r>
            <a:r>
              <a:rPr lang="en-ID" sz="1200" dirty="0" err="1"/>
              <a:t>tanggal</a:t>
            </a:r>
            <a:r>
              <a:rPr lang="en-ID" sz="1200" dirty="0"/>
              <a:t> </a:t>
            </a:r>
          </a:p>
          <a:p>
            <a:r>
              <a:rPr lang="en-ID" sz="1200" dirty="0" err="1"/>
              <a:t>transaksi</a:t>
            </a:r>
            <a:r>
              <a:rPr lang="en-ID" sz="1200" dirty="0"/>
              <a:t>, </a:t>
            </a:r>
            <a:r>
              <a:rPr lang="en-ID" sz="1200" dirty="0" err="1"/>
              <a:t>jumlah</a:t>
            </a:r>
            <a:r>
              <a:rPr lang="en-ID" sz="1200" dirty="0"/>
              <a:t>, total. Dan "SELECT * from </a:t>
            </a:r>
            <a:r>
              <a:rPr lang="en-ID" sz="1200" dirty="0" err="1"/>
              <a:t>kategori</a:t>
            </a:r>
            <a:r>
              <a:rPr lang="en-ID" sz="1200" dirty="0"/>
              <a:t> order by </a:t>
            </a:r>
            <a:r>
              <a:rPr lang="en-ID" sz="1200" dirty="0" err="1"/>
              <a:t>nama_kategori</a:t>
            </a:r>
            <a:r>
              <a:rPr lang="en-ID" sz="1200" dirty="0"/>
              <a:t>";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memilih</a:t>
            </a:r>
            <a:r>
              <a:rPr lang="en-ID" sz="1200" dirty="0"/>
              <a:t> </a:t>
            </a:r>
            <a:r>
              <a:rPr lang="en-ID" sz="1200" dirty="0" err="1"/>
              <a:t>buku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kategori</a:t>
            </a:r>
            <a:r>
              <a:rPr lang="en-ID" sz="1200" dirty="0"/>
              <a:t> yang </a:t>
            </a:r>
            <a:r>
              <a:rPr lang="en-ID" sz="1200" dirty="0" err="1"/>
              <a:t>mau</a:t>
            </a:r>
            <a:r>
              <a:rPr lang="en-ID" sz="1200" dirty="0"/>
              <a:t> di order 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-108520" y="4659982"/>
            <a:ext cx="1512168" cy="11521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D2A9B4-319B-1A4C-91BD-F839CD13B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01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70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2134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11609" y="845522"/>
            <a:ext cx="22639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CUSTEMER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552" y="267494"/>
            <a:ext cx="568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BUKU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693310-8D26-9545-9B7F-919D7F32E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92150"/>
            <a:ext cx="6244065" cy="389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37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75656" y="4220383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tampilan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menambah</a:t>
            </a:r>
            <a:r>
              <a:rPr lang="en-ID" sz="1200" dirty="0"/>
              <a:t> data </a:t>
            </a:r>
            <a:r>
              <a:rPr lang="en-ID" sz="1200" dirty="0" err="1"/>
              <a:t>buku</a:t>
            </a:r>
            <a:r>
              <a:rPr lang="en-ID" sz="1200" dirty="0"/>
              <a:t> </a:t>
            </a:r>
            <a:r>
              <a:rPr lang="en-ID" sz="1200" dirty="0" err="1"/>
              <a:t>dibagian</a:t>
            </a:r>
            <a:r>
              <a:rPr lang="en-ID" sz="1200" dirty="0"/>
              <a:t> dashboard admin. Jika </a:t>
            </a:r>
            <a:r>
              <a:rPr lang="en-ID" sz="1200" dirty="0" err="1"/>
              <a:t>telah</a:t>
            </a:r>
            <a:r>
              <a:rPr lang="en-ID" sz="1200" dirty="0"/>
              <a:t> </a:t>
            </a:r>
            <a:r>
              <a:rPr lang="en-ID" sz="1200" dirty="0" err="1"/>
              <a:t>tertambah</a:t>
            </a:r>
            <a:r>
              <a:rPr lang="en-ID" sz="1200" dirty="0"/>
              <a:t> </a:t>
            </a:r>
            <a:r>
              <a:rPr lang="en-ID" sz="1200" dirty="0" err="1"/>
              <a:t>maka</a:t>
            </a:r>
            <a:r>
              <a:rPr lang="en-ID" sz="1200" dirty="0"/>
              <a:t> </a:t>
            </a:r>
          </a:p>
          <a:p>
            <a:r>
              <a:rPr lang="en-ID" sz="1200" dirty="0"/>
              <a:t>data </a:t>
            </a:r>
            <a:r>
              <a:rPr lang="en-ID" sz="1200" dirty="0" err="1"/>
              <a:t>tersebut</a:t>
            </a:r>
            <a:r>
              <a:rPr lang="en-ID" sz="1200" dirty="0"/>
              <a:t> </a:t>
            </a:r>
            <a:r>
              <a:rPr lang="en-ID" sz="1200" dirty="0" err="1"/>
              <a:t>diproses</a:t>
            </a:r>
            <a:r>
              <a:rPr lang="en-ID" sz="1200" dirty="0"/>
              <a:t> </a:t>
            </a:r>
            <a:r>
              <a:rPr lang="en-ID" sz="1200" dirty="0" err="1"/>
              <a:t>dibagian</a:t>
            </a:r>
            <a:r>
              <a:rPr lang="en-ID" sz="1200" dirty="0"/>
              <a:t> </a:t>
            </a:r>
            <a:r>
              <a:rPr lang="en-ID" sz="1200" dirty="0" err="1"/>
              <a:t>form_buku.php</a:t>
            </a:r>
            <a:r>
              <a:rPr lang="en-ID" sz="1200" dirty="0"/>
              <a:t>, data yang </a:t>
            </a:r>
            <a:r>
              <a:rPr lang="en-ID" sz="1200" dirty="0" err="1"/>
              <a:t>diinputkan</a:t>
            </a:r>
            <a:r>
              <a:rPr lang="en-ID" sz="1200" dirty="0"/>
              <a:t> </a:t>
            </a:r>
            <a:r>
              <a:rPr lang="en-ID" sz="1200" dirty="0" err="1"/>
              <a:t>yaitu</a:t>
            </a:r>
            <a:r>
              <a:rPr lang="en-ID" sz="1200" dirty="0"/>
              <a:t> </a:t>
            </a:r>
            <a:r>
              <a:rPr lang="en-ID" sz="1200" dirty="0" err="1"/>
              <a:t>Id_buku,judul_buku</a:t>
            </a:r>
            <a:r>
              <a:rPr lang="en-ID" sz="1200" dirty="0"/>
              <a:t>, </a:t>
            </a:r>
          </a:p>
          <a:p>
            <a:r>
              <a:rPr lang="en-ID" sz="1200" dirty="0" err="1"/>
              <a:t>pengarang</a:t>
            </a:r>
            <a:r>
              <a:rPr lang="en-ID" sz="1200" dirty="0"/>
              <a:t>, </a:t>
            </a:r>
            <a:r>
              <a:rPr lang="en-ID" sz="1200" dirty="0" err="1"/>
              <a:t>penerbit</a:t>
            </a:r>
            <a:r>
              <a:rPr lang="en-ID" sz="1200" dirty="0"/>
              <a:t> </a:t>
            </a:r>
            <a:r>
              <a:rPr lang="en-ID" sz="1200" dirty="0" err="1"/>
              <a:t>stok</a:t>
            </a:r>
            <a:r>
              <a:rPr lang="en-ID" sz="1200" dirty="0"/>
              <a:t> </a:t>
            </a:r>
            <a:r>
              <a:rPr lang="en-ID" sz="1200" dirty="0" err="1"/>
              <a:t>berat</a:t>
            </a:r>
            <a:r>
              <a:rPr lang="en-ID" sz="1200" dirty="0"/>
              <a:t> </a:t>
            </a:r>
            <a:r>
              <a:rPr lang="en-ID" sz="1200" dirty="0" err="1"/>
              <a:t>beserta</a:t>
            </a:r>
            <a:r>
              <a:rPr lang="en-ID" sz="1200" dirty="0"/>
              <a:t> </a:t>
            </a:r>
            <a:r>
              <a:rPr lang="en-ID" sz="1200" dirty="0" err="1"/>
              <a:t>gambar</a:t>
            </a:r>
            <a:r>
              <a:rPr lang="en-ID" sz="1200" dirty="0"/>
              <a:t> </a:t>
            </a:r>
            <a:r>
              <a:rPr lang="en-ID" sz="1200" dirty="0" err="1"/>
              <a:t>bukunya</a:t>
            </a:r>
            <a:r>
              <a:rPr lang="en-ID" sz="1200" dirty="0"/>
              <a:t> </a:t>
            </a:r>
            <a:r>
              <a:rPr lang="en-ID" sz="1200" dirty="0" err="1"/>
              <a:t>lalu</a:t>
            </a:r>
            <a:r>
              <a:rPr lang="en-ID" sz="1200" dirty="0"/>
              <a:t> data </a:t>
            </a:r>
            <a:r>
              <a:rPr lang="en-ID" sz="1200" dirty="0" err="1"/>
              <a:t>tersebut</a:t>
            </a:r>
            <a:r>
              <a:rPr lang="en-ID" sz="1200" dirty="0"/>
              <a:t> </a:t>
            </a:r>
            <a:r>
              <a:rPr lang="en-ID" sz="1200" dirty="0" err="1"/>
              <a:t>masuk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database </a:t>
            </a:r>
            <a:r>
              <a:rPr lang="en-ID" sz="1200" dirty="0" err="1"/>
              <a:t>kecuali</a:t>
            </a:r>
            <a:r>
              <a:rPr lang="en-ID" sz="1200" dirty="0"/>
              <a:t> </a:t>
            </a:r>
          </a:p>
          <a:p>
            <a:r>
              <a:rPr lang="en-ID" sz="1200" dirty="0" err="1"/>
              <a:t>gambar</a:t>
            </a:r>
            <a:r>
              <a:rPr lang="en-ID" sz="1200" dirty="0"/>
              <a:t> </a:t>
            </a:r>
            <a:r>
              <a:rPr lang="en-ID" sz="1200" dirty="0" err="1"/>
              <a:t>buku</a:t>
            </a:r>
            <a:r>
              <a:rPr lang="en-ID" sz="1200" dirty="0"/>
              <a:t> </a:t>
            </a: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-108520" y="4659982"/>
            <a:ext cx="1512168" cy="11521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AC1D7E-D68B-F344-A50A-77EF150BD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422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0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39755" y="195486"/>
            <a:ext cx="2808312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TESTING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411" y="778516"/>
            <a:ext cx="16653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>
                <a:solidFill>
                  <a:schemeClr val="bg1"/>
                </a:solidFill>
              </a:rPr>
              <a:t>Dalam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tahap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penguijan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ini</a:t>
            </a:r>
            <a:r>
              <a:rPr lang="en-ID" dirty="0">
                <a:solidFill>
                  <a:schemeClr val="bg1"/>
                </a:solidFill>
              </a:rPr>
              <a:t> </a:t>
            </a:r>
          </a:p>
          <a:p>
            <a:r>
              <a:rPr lang="en-ID" dirty="0">
                <a:solidFill>
                  <a:schemeClr val="bg1"/>
                </a:solidFill>
              </a:rPr>
              <a:t>kami </a:t>
            </a:r>
          </a:p>
          <a:p>
            <a:r>
              <a:rPr lang="en-ID" dirty="0" err="1">
                <a:solidFill>
                  <a:schemeClr val="bg1"/>
                </a:solidFill>
              </a:rPr>
              <a:t>menggunakan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metode</a:t>
            </a:r>
            <a:r>
              <a:rPr lang="en-ID" dirty="0">
                <a:solidFill>
                  <a:schemeClr val="bg1"/>
                </a:solidFill>
              </a:rPr>
              <a:t> </a:t>
            </a:r>
          </a:p>
          <a:p>
            <a:r>
              <a:rPr lang="en-ID" dirty="0" err="1">
                <a:solidFill>
                  <a:schemeClr val="bg1"/>
                </a:solidFill>
              </a:rPr>
              <a:t>Pengujian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ID" dirty="0" err="1">
                <a:solidFill>
                  <a:schemeClr val="bg1"/>
                </a:solidFill>
              </a:rPr>
              <a:t>blackbox</a:t>
            </a:r>
            <a:r>
              <a:rPr lang="en-ID" dirty="0">
                <a:solidFill>
                  <a:schemeClr val="bg1"/>
                </a:solidFill>
              </a:rPr>
              <a:t> </a:t>
            </a:r>
          </a:p>
          <a:p>
            <a:r>
              <a:rPr lang="en-ID" dirty="0" err="1">
                <a:solidFill>
                  <a:schemeClr val="bg1"/>
                </a:solidFill>
              </a:rPr>
              <a:t>berikut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hasil</a:t>
            </a:r>
            <a:r>
              <a:rPr lang="en-ID" dirty="0">
                <a:solidFill>
                  <a:schemeClr val="bg1"/>
                </a:solidFill>
              </a:rPr>
              <a:t> </a:t>
            </a:r>
          </a:p>
          <a:p>
            <a:r>
              <a:rPr lang="en-ID" dirty="0" err="1">
                <a:solidFill>
                  <a:schemeClr val="bg1"/>
                </a:solidFill>
              </a:rPr>
              <a:t>dari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pengujian</a:t>
            </a:r>
            <a:r>
              <a:rPr lang="en-ID" dirty="0">
                <a:solidFill>
                  <a:schemeClr val="bg1"/>
                </a:solidFill>
              </a:rPr>
              <a:t> black box : </a:t>
            </a:r>
            <a:endParaRPr lang="en-ID" sz="12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2D661-B4B5-7944-84B8-838024B86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7252"/>
            <a:ext cx="704601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22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KESIMPULAN</a:t>
            </a:r>
            <a:endParaRPr lang="ko-KR" alt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1270544"/>
            <a:ext cx="4355976" cy="653133"/>
            <a:chOff x="0" y="1270545"/>
            <a:chExt cx="4355976" cy="504056"/>
          </a:xfrm>
        </p:grpSpPr>
        <p:sp>
          <p:nvSpPr>
            <p:cNvPr id="5" name="Rectangle 4"/>
            <p:cNvSpPr/>
            <p:nvPr/>
          </p:nvSpPr>
          <p:spPr>
            <a:xfrm>
              <a:off x="323528" y="1270545"/>
              <a:ext cx="4032448" cy="5040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1270545"/>
              <a:ext cx="323528" cy="504056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38495" y="1262789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 err="1">
                <a:solidFill>
                  <a:schemeClr val="bg1"/>
                </a:solidFill>
              </a:rPr>
              <a:t>Perancangan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desain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sistem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informasi</a:t>
            </a:r>
            <a:r>
              <a:rPr lang="en-ID" sz="1400" dirty="0">
                <a:solidFill>
                  <a:schemeClr val="bg1"/>
                </a:solidFill>
              </a:rPr>
              <a:t> yang </a:t>
            </a:r>
            <a:r>
              <a:rPr lang="en-ID" sz="1400" dirty="0" err="1">
                <a:solidFill>
                  <a:schemeClr val="bg1"/>
                </a:solidFill>
              </a:rPr>
              <a:t>dilakukan</a:t>
            </a:r>
            <a:r>
              <a:rPr lang="en-ID" sz="1400" dirty="0">
                <a:solidFill>
                  <a:schemeClr val="bg1"/>
                </a:solidFill>
              </a:rPr>
              <a:t> pada </a:t>
            </a:r>
            <a:r>
              <a:rPr lang="en-ID" sz="1400" dirty="0" err="1">
                <a:solidFill>
                  <a:schemeClr val="bg1"/>
                </a:solidFill>
              </a:rPr>
              <a:t>tahap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awal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endParaRPr lang="en-ID" sz="105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1995686"/>
            <a:ext cx="424847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 err="1"/>
              <a:t>Perancangan</a:t>
            </a:r>
            <a:r>
              <a:rPr lang="en-ID" sz="1200" dirty="0"/>
              <a:t> </a:t>
            </a:r>
            <a:r>
              <a:rPr lang="en-ID" sz="1200" dirty="0" err="1"/>
              <a:t>desain</a:t>
            </a:r>
            <a:r>
              <a:rPr lang="en-ID" sz="1200" dirty="0"/>
              <a:t> </a:t>
            </a:r>
            <a:r>
              <a:rPr lang="en-ID" sz="1200" dirty="0" err="1"/>
              <a:t>sistem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 yang </a:t>
            </a:r>
            <a:r>
              <a:rPr lang="en-ID" sz="1200" dirty="0" err="1"/>
              <a:t>dilakukan</a:t>
            </a:r>
            <a:r>
              <a:rPr lang="en-ID" sz="1200" dirty="0"/>
              <a:t> pada </a:t>
            </a:r>
          </a:p>
          <a:p>
            <a:r>
              <a:rPr lang="en-ID" sz="1200" dirty="0" err="1"/>
              <a:t>tahap</a:t>
            </a:r>
            <a:r>
              <a:rPr lang="en-ID" sz="1200" dirty="0"/>
              <a:t> </a:t>
            </a:r>
            <a:r>
              <a:rPr lang="en-ID" sz="1200" dirty="0" err="1"/>
              <a:t>awal</a:t>
            </a:r>
            <a:r>
              <a:rPr lang="en-ID" sz="1200" dirty="0"/>
              <a:t> </a:t>
            </a:r>
            <a:r>
              <a:rPr lang="en-ID" sz="1200" dirty="0" err="1"/>
              <a:t>pengembangan</a:t>
            </a:r>
            <a:r>
              <a:rPr lang="en-ID" sz="1200" dirty="0"/>
              <a:t> </a:t>
            </a:r>
            <a:r>
              <a:rPr lang="en-ID" sz="1200" dirty="0" err="1"/>
              <a:t>sangat</a:t>
            </a:r>
            <a:r>
              <a:rPr lang="en-ID" sz="1200" dirty="0"/>
              <a:t> </a:t>
            </a:r>
            <a:r>
              <a:rPr lang="en-ID" sz="1200" dirty="0" err="1"/>
              <a:t>menentukan</a:t>
            </a:r>
            <a:r>
              <a:rPr lang="en-ID" sz="1200" dirty="0"/>
              <a:t> </a:t>
            </a:r>
            <a:r>
              <a:rPr lang="en-ID" sz="1200" dirty="0" err="1"/>
              <a:t>keberhasilan</a:t>
            </a:r>
            <a:r>
              <a:rPr lang="en-ID" sz="1200" dirty="0"/>
              <a:t> </a:t>
            </a:r>
            <a:r>
              <a:rPr lang="en-ID" sz="1200" dirty="0" err="1"/>
              <a:t>aplikasi</a:t>
            </a:r>
            <a:r>
              <a:rPr lang="en-ID" sz="1200" dirty="0"/>
              <a:t> yang </a:t>
            </a:r>
            <a:r>
              <a:rPr lang="en-ID" sz="1200" dirty="0" err="1"/>
              <a:t>dibangun</a:t>
            </a:r>
            <a:r>
              <a:rPr lang="en-ID" sz="1200" dirty="0"/>
              <a:t> </a:t>
            </a:r>
            <a:r>
              <a:rPr lang="en-ID" sz="1200" dirty="0" err="1"/>
              <a:t>karena</a:t>
            </a:r>
            <a:r>
              <a:rPr lang="en-ID" sz="1200" dirty="0"/>
              <a:t>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menghindari</a:t>
            </a:r>
            <a:r>
              <a:rPr lang="en-ID" sz="1200" dirty="0"/>
              <a:t> </a:t>
            </a:r>
            <a:r>
              <a:rPr lang="en-ID" sz="1200" dirty="0" err="1"/>
              <a:t>kesalahan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proses </a:t>
            </a:r>
            <a:r>
              <a:rPr lang="en-ID" sz="1200" dirty="0" err="1"/>
              <a:t>bisnis</a:t>
            </a:r>
            <a:r>
              <a:rPr lang="en-ID" sz="1200" dirty="0"/>
              <a:t>, </a:t>
            </a:r>
            <a:r>
              <a:rPr lang="en-ID" sz="1200" dirty="0" err="1"/>
              <a:t>sistem</a:t>
            </a:r>
            <a:r>
              <a:rPr lang="en-ID" sz="1200" dirty="0"/>
              <a:t> </a:t>
            </a:r>
            <a:r>
              <a:rPr lang="en-ID" sz="1200" dirty="0" err="1"/>
              <a:t>maupun</a:t>
            </a:r>
            <a:r>
              <a:rPr lang="en-ID" sz="1200" dirty="0"/>
              <a:t> program </a:t>
            </a:r>
            <a:r>
              <a:rPr lang="en-ID" sz="1200" dirty="0" err="1"/>
              <a:t>sebelum</a:t>
            </a:r>
            <a:r>
              <a:rPr lang="en-ID" sz="1200" dirty="0"/>
              <a:t> </a:t>
            </a:r>
          </a:p>
          <a:p>
            <a:r>
              <a:rPr lang="en-ID" sz="1200" dirty="0" err="1"/>
              <a:t>sampai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tahap</a:t>
            </a:r>
            <a:r>
              <a:rPr lang="en-ID" sz="1200" dirty="0"/>
              <a:t> </a:t>
            </a:r>
            <a:r>
              <a:rPr lang="en-ID" sz="1200" dirty="0" err="1"/>
              <a:t>implementasi</a:t>
            </a:r>
            <a:r>
              <a:rPr lang="en-ID" sz="1200" dirty="0"/>
              <a:t>. </a:t>
            </a:r>
            <a:r>
              <a:rPr lang="en-ID" sz="1200" dirty="0" err="1"/>
              <a:t>Selain</a:t>
            </a:r>
            <a:r>
              <a:rPr lang="en-ID" sz="1200" dirty="0"/>
              <a:t> </a:t>
            </a:r>
            <a:r>
              <a:rPr lang="en-ID" sz="1200" dirty="0" err="1"/>
              <a:t>itu</a:t>
            </a:r>
            <a:r>
              <a:rPr lang="en-ID" sz="1200" dirty="0"/>
              <a:t>, </a:t>
            </a:r>
            <a:r>
              <a:rPr lang="en-ID" sz="1200" dirty="0" err="1"/>
              <a:t>metode</a:t>
            </a:r>
            <a:r>
              <a:rPr lang="en-ID" sz="1200" dirty="0"/>
              <a:t> </a:t>
            </a:r>
          </a:p>
          <a:p>
            <a:r>
              <a:rPr lang="en-ID" sz="1200" dirty="0" err="1"/>
              <a:t>pengembangan</a:t>
            </a:r>
            <a:r>
              <a:rPr lang="en-ID" sz="1200" dirty="0"/>
              <a:t> </a:t>
            </a:r>
            <a:r>
              <a:rPr lang="en-ID" sz="1200" dirty="0" err="1"/>
              <a:t>sistem</a:t>
            </a:r>
            <a:r>
              <a:rPr lang="en-ID" sz="1200" dirty="0"/>
              <a:t> </a:t>
            </a:r>
            <a:r>
              <a:rPr lang="en-ID" sz="1200" i="1" dirty="0"/>
              <a:t>scrum </a:t>
            </a:r>
            <a:r>
              <a:rPr lang="en-ID" sz="1200" dirty="0"/>
              <a:t>juga </a:t>
            </a:r>
            <a:r>
              <a:rPr lang="en-ID" sz="1200" dirty="0" err="1"/>
              <a:t>membantu</a:t>
            </a:r>
            <a:r>
              <a:rPr lang="en-ID" sz="1200" dirty="0"/>
              <a:t> </a:t>
            </a:r>
            <a:r>
              <a:rPr lang="en-ID" sz="1200" dirty="0" err="1"/>
              <a:t>pemangku</a:t>
            </a:r>
            <a:r>
              <a:rPr lang="en-ID" sz="1200" dirty="0"/>
              <a:t> </a:t>
            </a:r>
          </a:p>
          <a:p>
            <a:r>
              <a:rPr lang="en-ID" sz="1200" dirty="0" err="1"/>
              <a:t>kepentingan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menyesuaikan</a:t>
            </a:r>
            <a:r>
              <a:rPr lang="en-ID" sz="1200" dirty="0"/>
              <a:t> </a:t>
            </a:r>
            <a:r>
              <a:rPr lang="en-ID" sz="1200" dirty="0" err="1"/>
              <a:t>perubahan</a:t>
            </a:r>
            <a:r>
              <a:rPr lang="en-ID" sz="1200" dirty="0"/>
              <a:t> </a:t>
            </a:r>
            <a:r>
              <a:rPr lang="en-ID" sz="1200" dirty="0" err="1"/>
              <a:t>kebutuhan</a:t>
            </a:r>
            <a:r>
              <a:rPr lang="en-ID" sz="1200" dirty="0"/>
              <a:t> </a:t>
            </a:r>
          </a:p>
          <a:p>
            <a:r>
              <a:rPr lang="en-ID" sz="1200" dirty="0" err="1"/>
              <a:t>sistem</a:t>
            </a:r>
            <a:r>
              <a:rPr lang="en-ID" sz="1200" dirty="0"/>
              <a:t>.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sumber</a:t>
            </a:r>
            <a:r>
              <a:rPr lang="en-ID" sz="1200" dirty="0"/>
              <a:t> </a:t>
            </a:r>
            <a:r>
              <a:rPr lang="en-ID" sz="1200" dirty="0" err="1"/>
              <a:t>daya</a:t>
            </a:r>
            <a:r>
              <a:rPr lang="en-ID" sz="1200" dirty="0"/>
              <a:t> </a:t>
            </a:r>
            <a:r>
              <a:rPr lang="en-ID" sz="1200" dirty="0" err="1"/>
              <a:t>tim</a:t>
            </a:r>
            <a:r>
              <a:rPr lang="en-ID" sz="1200" dirty="0"/>
              <a:t> yang </a:t>
            </a:r>
            <a:r>
              <a:rPr lang="en-ID" sz="1200" dirty="0" err="1"/>
              <a:t>terbatas</a:t>
            </a:r>
            <a:r>
              <a:rPr lang="en-ID" sz="1200" dirty="0"/>
              <a:t>, </a:t>
            </a:r>
            <a:r>
              <a:rPr lang="en-ID" sz="1200" i="1" dirty="0"/>
              <a:t>scrum </a:t>
            </a:r>
          </a:p>
          <a:p>
            <a:r>
              <a:rPr lang="en-ID" sz="1200" dirty="0" err="1"/>
              <a:t>mampu</a:t>
            </a:r>
            <a:r>
              <a:rPr lang="en-ID" sz="1200" dirty="0"/>
              <a:t> </a:t>
            </a:r>
            <a:r>
              <a:rPr lang="en-ID" sz="1200" dirty="0" err="1"/>
              <a:t>menyelesaikan</a:t>
            </a:r>
            <a:r>
              <a:rPr lang="en-ID" sz="1200" dirty="0"/>
              <a:t> </a:t>
            </a:r>
            <a:r>
              <a:rPr lang="en-ID" sz="1200" dirty="0" err="1"/>
              <a:t>aplikasi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mengandalkan</a:t>
            </a:r>
            <a:endParaRPr lang="en-ID" sz="1200" dirty="0"/>
          </a:p>
          <a:p>
            <a:r>
              <a:rPr lang="en-ID" sz="1200" dirty="0"/>
              <a:t> </a:t>
            </a:r>
            <a:r>
              <a:rPr lang="en-ID" sz="1200" dirty="0" err="1"/>
              <a:t>koordinasi</a:t>
            </a:r>
            <a:r>
              <a:rPr lang="en-ID" sz="1200" dirty="0"/>
              <a:t> </a:t>
            </a:r>
            <a:r>
              <a:rPr lang="en-ID" sz="1200" dirty="0" err="1"/>
              <a:t>antar</a:t>
            </a:r>
            <a:r>
              <a:rPr lang="en-ID" sz="1200" dirty="0"/>
              <a:t> </a:t>
            </a:r>
            <a:r>
              <a:rPr lang="en-ID" sz="1200" dirty="0" err="1"/>
              <a:t>anggota</a:t>
            </a:r>
            <a:r>
              <a:rPr lang="en-ID" sz="1200" dirty="0"/>
              <a:t> </a:t>
            </a:r>
            <a:r>
              <a:rPr lang="en-ID" sz="1200" dirty="0" err="1"/>
              <a:t>tim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mencapai</a:t>
            </a:r>
            <a:r>
              <a:rPr lang="en-ID" sz="1200" dirty="0"/>
              <a:t> </a:t>
            </a:r>
            <a:r>
              <a:rPr lang="en-ID" sz="1200" dirty="0" err="1"/>
              <a:t>tujuan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</a:p>
          <a:p>
            <a:r>
              <a:rPr lang="en-ID" sz="1200" dirty="0" err="1"/>
              <a:t>setiap</a:t>
            </a:r>
            <a:r>
              <a:rPr lang="en-ID" sz="1200" dirty="0"/>
              <a:t> </a:t>
            </a:r>
            <a:r>
              <a:rPr lang="en-ID" sz="1200" dirty="0" err="1"/>
              <a:t>fitur-fitur</a:t>
            </a:r>
            <a:r>
              <a:rPr lang="en-ID" sz="1200" dirty="0"/>
              <a:t> yang </a:t>
            </a:r>
            <a:r>
              <a:rPr lang="en-ID" sz="1200" dirty="0" err="1"/>
              <a:t>dibutuhkan</a:t>
            </a:r>
            <a:r>
              <a:rPr lang="en-ID" sz="1200" dirty="0"/>
              <a:t> oleh </a:t>
            </a:r>
            <a:r>
              <a:rPr lang="en-ID" sz="1200" dirty="0" err="1"/>
              <a:t>pengguna</a:t>
            </a:r>
            <a:r>
              <a:rPr lang="en-ID" sz="1200" dirty="0"/>
              <a:t> </a:t>
            </a:r>
            <a:r>
              <a:rPr lang="en-ID" sz="1200" dirty="0" err="1"/>
              <a:t>dengain</a:t>
            </a:r>
            <a:r>
              <a:rPr lang="en-ID" sz="1200" dirty="0"/>
              <a:t> </a:t>
            </a:r>
          </a:p>
          <a:p>
            <a:r>
              <a:rPr lang="en-ID" sz="1200" dirty="0" err="1"/>
              <a:t>baik</a:t>
            </a:r>
            <a:r>
              <a:rPr lang="en-ID" sz="1200" dirty="0"/>
              <a:t>. </a:t>
            </a:r>
            <a:r>
              <a:rPr lang="en-ID" sz="1200" dirty="0" err="1"/>
              <a:t>Pemanfaatan</a:t>
            </a:r>
            <a:r>
              <a:rPr lang="en-ID" sz="1200" dirty="0"/>
              <a:t> </a:t>
            </a:r>
            <a:r>
              <a:rPr lang="en-ID" sz="1200" dirty="0" err="1"/>
              <a:t>sistem</a:t>
            </a:r>
            <a:r>
              <a:rPr lang="en-ID" sz="1200" dirty="0"/>
              <a:t> </a:t>
            </a:r>
            <a:r>
              <a:rPr lang="en-ID" sz="1200" dirty="0" err="1"/>
              <a:t>menggunakan</a:t>
            </a:r>
            <a:r>
              <a:rPr lang="en-ID" sz="1200" dirty="0"/>
              <a:t> basis web juga </a:t>
            </a:r>
          </a:p>
          <a:p>
            <a:r>
              <a:rPr lang="en-ID" sz="1200" dirty="0" err="1"/>
              <a:t>memudahkan</a:t>
            </a:r>
            <a:r>
              <a:rPr lang="en-ID" sz="1200" dirty="0"/>
              <a:t> </a:t>
            </a:r>
            <a:r>
              <a:rPr lang="en-ID" sz="1200" i="1" dirty="0"/>
              <a:t>user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menggunakan</a:t>
            </a:r>
            <a:r>
              <a:rPr lang="en-ID" sz="1200" dirty="0"/>
              <a:t> </a:t>
            </a:r>
            <a:r>
              <a:rPr lang="en-ID" sz="1200" dirty="0" err="1"/>
              <a:t>aplikasi</a:t>
            </a:r>
            <a:r>
              <a:rPr lang="en-ID" sz="1200" dirty="0"/>
              <a:t>. </a:t>
            </a:r>
            <a:endParaRPr lang="en-ID" sz="1000" dirty="0"/>
          </a:p>
        </p:txBody>
      </p:sp>
      <p:sp>
        <p:nvSpPr>
          <p:cNvPr id="12" name="Left Arrow 11"/>
          <p:cNvSpPr/>
          <p:nvPr/>
        </p:nvSpPr>
        <p:spPr>
          <a:xfrm rot="20722497">
            <a:off x="4984754" y="838803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 rot="20760000">
            <a:off x="5605020" y="1892469"/>
            <a:ext cx="3096344" cy="518645"/>
            <a:chOff x="803640" y="3362835"/>
            <a:chExt cx="2059657" cy="518645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rot="20760000">
            <a:off x="5605020" y="2761256"/>
            <a:ext cx="3096344" cy="518645"/>
            <a:chOff x="803640" y="3362835"/>
            <a:chExt cx="2059657" cy="518645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0760000">
            <a:off x="5605020" y="3630043"/>
            <a:ext cx="3096344" cy="518645"/>
            <a:chOff x="803640" y="3362835"/>
            <a:chExt cx="2059657" cy="518645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7" name="Left Arrow 11">
            <a:extLst>
              <a:ext uri="{FF2B5EF4-FFF2-40B4-BE49-F238E27FC236}">
                <a16:creationId xmlns:a16="http://schemas.microsoft.com/office/drawing/2014/main" id="{999DF479-0399-2C4C-AF43-AFB3BBD5D236}"/>
              </a:ext>
            </a:extLst>
          </p:cNvPr>
          <p:cNvSpPr/>
          <p:nvPr/>
        </p:nvSpPr>
        <p:spPr>
          <a:xfrm rot="20722497">
            <a:off x="4984754" y="1982961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Left Arrow 11">
            <a:extLst>
              <a:ext uri="{FF2B5EF4-FFF2-40B4-BE49-F238E27FC236}">
                <a16:creationId xmlns:a16="http://schemas.microsoft.com/office/drawing/2014/main" id="{F4789398-85B7-9746-939F-E8014D864B1B}"/>
              </a:ext>
            </a:extLst>
          </p:cNvPr>
          <p:cNvSpPr/>
          <p:nvPr/>
        </p:nvSpPr>
        <p:spPr>
          <a:xfrm rot="20722497">
            <a:off x="5026232" y="3380387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186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689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60231" y="0"/>
            <a:ext cx="2007767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660230" y="776003"/>
            <a:ext cx="2007768" cy="5043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PENDAHULUAN</a:t>
            </a:r>
            <a:endParaRPr lang="ko-KR" altLang="en-US" sz="1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1560" y="691634"/>
            <a:ext cx="2736304" cy="3227586"/>
            <a:chOff x="3687661" y="1203598"/>
            <a:chExt cx="2252491" cy="3227586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200" dirty="0"/>
                <a:t>Toko </a:t>
              </a:r>
              <a:r>
                <a:rPr lang="en-ID" sz="1200" dirty="0" err="1"/>
                <a:t>muslimsunnah.id</a:t>
              </a:r>
              <a:r>
                <a:rPr lang="en-ID" sz="1200" dirty="0"/>
                <a:t> </a:t>
              </a:r>
              <a:r>
                <a:rPr lang="en-ID" sz="1200" dirty="0" err="1"/>
                <a:t>adalah</a:t>
              </a:r>
              <a:r>
                <a:rPr lang="en-ID" sz="1200" dirty="0"/>
                <a:t> salah </a:t>
              </a:r>
              <a:r>
                <a:rPr lang="en-ID" sz="1200" dirty="0" err="1"/>
                <a:t>satu</a:t>
              </a:r>
              <a:r>
                <a:rPr lang="en-ID" sz="1200" dirty="0"/>
                <a:t> toko </a:t>
              </a:r>
              <a:r>
                <a:rPr lang="en-ID" sz="1200" dirty="0" err="1"/>
                <a:t>buku</a:t>
              </a:r>
              <a:r>
                <a:rPr lang="en-ID" sz="1200" dirty="0"/>
                <a:t> yang </a:t>
              </a:r>
              <a:r>
                <a:rPr lang="en-ID" sz="1200" dirty="0" err="1"/>
                <a:t>berada</a:t>
              </a:r>
              <a:r>
                <a:rPr lang="en-ID" sz="1200" dirty="0"/>
                <a:t> di </a:t>
              </a:r>
              <a:r>
                <a:rPr lang="en-ID" sz="1200" dirty="0" err="1"/>
                <a:t>jl.Pemuda</a:t>
              </a:r>
              <a:r>
                <a:rPr lang="en-ID" sz="1200" dirty="0"/>
                <a:t> No.160, </a:t>
              </a:r>
              <a:r>
                <a:rPr lang="en-ID" sz="1200" dirty="0" err="1"/>
                <a:t>Kemirirejo</a:t>
              </a:r>
              <a:r>
                <a:rPr lang="en-ID" sz="1200" dirty="0"/>
                <a:t>, </a:t>
              </a:r>
              <a:r>
                <a:rPr lang="en-ID" sz="1200" dirty="0" err="1"/>
                <a:t>Kec.Magelang</a:t>
              </a:r>
              <a:r>
                <a:rPr lang="en-ID" sz="1200" dirty="0"/>
                <a:t> Tengah, Kota </a:t>
              </a:r>
              <a:r>
                <a:rPr lang="en-ID" sz="1200" dirty="0" err="1"/>
                <a:t>Magelang</a:t>
              </a:r>
              <a:r>
                <a:rPr lang="en-ID" sz="1200" dirty="0"/>
                <a:t>, </a:t>
              </a:r>
              <a:r>
                <a:rPr lang="en-ID" sz="1200" dirty="0" err="1"/>
                <a:t>Jawa</a:t>
              </a:r>
              <a:r>
                <a:rPr lang="en-ID" sz="1200" dirty="0"/>
                <a:t> Tengah. Toko </a:t>
              </a:r>
              <a:r>
                <a:rPr lang="en-ID" sz="1200" dirty="0" err="1"/>
                <a:t>musilmsunnah.id</a:t>
              </a:r>
              <a:r>
                <a:rPr lang="en-ID" sz="1200" dirty="0"/>
                <a:t> </a:t>
              </a:r>
              <a:r>
                <a:rPr lang="en-ID" sz="1200" dirty="0" err="1"/>
                <a:t>ini</a:t>
              </a:r>
              <a:r>
                <a:rPr lang="en-ID" sz="1200" dirty="0"/>
                <a:t> </a:t>
              </a:r>
              <a:r>
                <a:rPr lang="en-ID" sz="1200" dirty="0" err="1"/>
                <a:t>tidak</a:t>
              </a:r>
              <a:r>
                <a:rPr lang="en-ID" sz="1200" dirty="0"/>
                <a:t> </a:t>
              </a:r>
              <a:r>
                <a:rPr lang="en-ID" sz="1200" dirty="0" err="1"/>
                <a:t>hanya</a:t>
              </a:r>
              <a:r>
                <a:rPr lang="en-ID" sz="1200" dirty="0"/>
                <a:t> </a:t>
              </a:r>
              <a:r>
                <a:rPr lang="en-ID" sz="1200" dirty="0" err="1"/>
                <a:t>menjadi</a:t>
              </a:r>
              <a:r>
                <a:rPr lang="en-ID" sz="1200" dirty="0"/>
                <a:t> </a:t>
              </a:r>
              <a:r>
                <a:rPr lang="en-ID" sz="1200" dirty="0" err="1"/>
                <a:t>tempat</a:t>
              </a:r>
              <a:r>
                <a:rPr lang="en-ID" sz="1200" dirty="0"/>
                <a:t> </a:t>
              </a:r>
              <a:r>
                <a:rPr lang="en-ID" sz="1200" dirty="0" err="1"/>
                <a:t>berjualan</a:t>
              </a:r>
              <a:r>
                <a:rPr lang="en-ID" sz="1200" dirty="0"/>
                <a:t>, </a:t>
              </a:r>
              <a:r>
                <a:rPr lang="en-ID" sz="1200" dirty="0" err="1"/>
                <a:t>tapi</a:t>
              </a:r>
              <a:r>
                <a:rPr lang="en-ID" sz="1200" dirty="0"/>
                <a:t> juga </a:t>
              </a:r>
              <a:r>
                <a:rPr lang="en-ID" sz="1200" dirty="0" err="1"/>
                <a:t>menjadi</a:t>
              </a:r>
              <a:r>
                <a:rPr lang="en-ID" sz="1200" dirty="0"/>
                <a:t> </a:t>
              </a:r>
              <a:r>
                <a:rPr lang="en-ID" sz="1200" dirty="0" err="1"/>
                <a:t>tempat</a:t>
              </a:r>
              <a:r>
                <a:rPr lang="en-ID" sz="1200" dirty="0"/>
                <a:t> </a:t>
              </a:r>
              <a:r>
                <a:rPr lang="en-ID" sz="1200" dirty="0" err="1"/>
                <a:t>berkumpulnya</a:t>
              </a:r>
              <a:r>
                <a:rPr lang="en-ID" sz="1200" dirty="0"/>
                <a:t> orang yang </a:t>
              </a:r>
              <a:r>
                <a:rPr lang="en-ID" sz="1200" dirty="0" err="1"/>
                <a:t>ingin</a:t>
              </a:r>
              <a:r>
                <a:rPr lang="en-ID" sz="1200" dirty="0"/>
                <a:t> </a:t>
              </a:r>
              <a:r>
                <a:rPr lang="en-ID" sz="1200" dirty="0" err="1"/>
                <a:t>belajar</a:t>
              </a:r>
              <a:r>
                <a:rPr lang="en-ID" sz="1200" dirty="0"/>
                <a:t>. </a:t>
              </a:r>
              <a:r>
                <a:rPr lang="en-ID" sz="1200" dirty="0" err="1"/>
                <a:t>Penjual</a:t>
              </a:r>
              <a:r>
                <a:rPr lang="en-ID" sz="1200" dirty="0"/>
                <a:t> </a:t>
              </a:r>
              <a:r>
                <a:rPr lang="en-ID" sz="1200" dirty="0" err="1"/>
                <a:t>kesulitan</a:t>
              </a:r>
              <a:r>
                <a:rPr lang="en-ID" sz="1200" dirty="0"/>
                <a:t> </a:t>
              </a:r>
              <a:r>
                <a:rPr lang="en-ID" sz="1200" dirty="0" err="1"/>
                <a:t>mempromosikan</a:t>
              </a:r>
              <a:r>
                <a:rPr lang="en-ID" sz="1200" dirty="0"/>
                <a:t> </a:t>
              </a:r>
              <a:r>
                <a:rPr lang="en-ID" sz="1200" dirty="0" err="1"/>
                <a:t>bukunya</a:t>
              </a:r>
              <a:r>
                <a:rPr lang="en-ID" sz="1200" dirty="0"/>
                <a:t> di media </a:t>
              </a:r>
              <a:r>
                <a:rPr lang="en-ID" sz="1200" dirty="0" err="1"/>
                <a:t>sosial</a:t>
              </a:r>
              <a:r>
                <a:rPr lang="en-ID" sz="1200" dirty="0"/>
                <a:t> </a:t>
              </a:r>
              <a:r>
                <a:rPr lang="en-ID" sz="1200" dirty="0" err="1"/>
                <a:t>karena</a:t>
              </a:r>
              <a:r>
                <a:rPr lang="en-ID" sz="1200" dirty="0"/>
                <a:t> </a:t>
              </a:r>
              <a:r>
                <a:rPr lang="en-ID" sz="1200" dirty="0" err="1"/>
                <a:t>stok</a:t>
              </a:r>
              <a:r>
                <a:rPr lang="en-ID" sz="1200" dirty="0"/>
                <a:t> </a:t>
              </a:r>
              <a:r>
                <a:rPr lang="en-ID" sz="1200" dirty="0" err="1"/>
                <a:t>buku</a:t>
              </a:r>
              <a:r>
                <a:rPr lang="en-ID" sz="1200" dirty="0"/>
                <a:t> yang </a:t>
              </a:r>
              <a:r>
                <a:rPr lang="en-ID" sz="1200" dirty="0" err="1"/>
                <a:t>tersedia</a:t>
              </a:r>
              <a:r>
                <a:rPr lang="en-ID" sz="1200" dirty="0"/>
                <a:t> </a:t>
              </a:r>
              <a:r>
                <a:rPr lang="en-ID" sz="1200" dirty="0" err="1"/>
                <a:t>hanya</a:t>
              </a:r>
              <a:r>
                <a:rPr lang="en-ID" sz="1200" dirty="0"/>
                <a:t> </a:t>
              </a:r>
              <a:r>
                <a:rPr lang="en-ID" sz="1200" dirty="0" err="1"/>
                <a:t>sedikit</a:t>
              </a:r>
              <a:r>
                <a:rPr lang="en-ID" sz="1200" dirty="0"/>
                <a:t> </a:t>
              </a:r>
              <a:r>
                <a:rPr lang="en-ID" sz="1200" dirty="0" err="1"/>
                <a:t>sehingga</a:t>
              </a:r>
              <a:r>
                <a:rPr lang="en-ID" sz="1200" dirty="0"/>
                <a:t> </a:t>
              </a:r>
              <a:r>
                <a:rPr lang="en-ID" sz="1200" dirty="0" err="1"/>
                <a:t>kadang</a:t>
              </a:r>
              <a:r>
                <a:rPr lang="en-ID" sz="1200" dirty="0"/>
                <a:t> </a:t>
              </a:r>
              <a:r>
                <a:rPr lang="en-ID" sz="1200" dirty="0" err="1"/>
                <a:t>beberapa</a:t>
              </a:r>
              <a:r>
                <a:rPr lang="en-ID" sz="1200" dirty="0"/>
                <a:t> </a:t>
              </a:r>
              <a:r>
                <a:rPr lang="en-ID" sz="1200" dirty="0" err="1"/>
                <a:t>pembeli</a:t>
              </a:r>
              <a:r>
                <a:rPr lang="en-ID" sz="1200" dirty="0"/>
                <a:t> </a:t>
              </a:r>
              <a:r>
                <a:rPr lang="en-ID" sz="1200" dirty="0" err="1"/>
                <a:t>akan</a:t>
              </a:r>
              <a:r>
                <a:rPr lang="en-ID" sz="1200" dirty="0"/>
                <a:t> </a:t>
              </a:r>
              <a:r>
                <a:rPr lang="en-ID" sz="1200" dirty="0" err="1"/>
                <a:t>kecewa</a:t>
              </a:r>
              <a:r>
                <a:rPr lang="en-ID" sz="1200" dirty="0"/>
                <a:t>, </a:t>
              </a:r>
              <a:r>
                <a:rPr lang="en-ID" sz="1200" dirty="0" err="1"/>
                <a:t>karena</a:t>
              </a:r>
              <a:r>
                <a:rPr lang="en-ID" sz="1200" dirty="0"/>
                <a:t> </a:t>
              </a:r>
              <a:r>
                <a:rPr lang="en-ID" sz="1200" dirty="0" err="1"/>
                <a:t>itu</a:t>
              </a:r>
              <a:r>
                <a:rPr lang="en-ID" sz="1200" dirty="0"/>
                <a:t> </a:t>
              </a:r>
              <a:r>
                <a:rPr lang="en-ID" sz="1200" dirty="0" err="1"/>
                <a:t>penjual</a:t>
              </a:r>
              <a:r>
                <a:rPr lang="en-ID" sz="1200" dirty="0"/>
                <a:t> </a:t>
              </a:r>
              <a:r>
                <a:rPr lang="en-ID" sz="1200" dirty="0" err="1"/>
                <a:t>sangat</a:t>
              </a:r>
              <a:r>
                <a:rPr lang="en-ID" sz="1200" dirty="0"/>
                <a:t> </a:t>
              </a:r>
              <a:r>
                <a:rPr lang="en-ID" sz="1200" dirty="0" err="1"/>
                <a:t>jarang</a:t>
              </a:r>
              <a:r>
                <a:rPr lang="en-ID" sz="1200" dirty="0"/>
                <a:t> </a:t>
              </a:r>
              <a:r>
                <a:rPr lang="en-ID" sz="1200" dirty="0" err="1"/>
                <a:t>menggunakan</a:t>
              </a:r>
              <a:r>
                <a:rPr lang="en-ID" sz="1200" dirty="0"/>
                <a:t> media </a:t>
              </a:r>
              <a:r>
                <a:rPr lang="en-ID" sz="1200" dirty="0" err="1"/>
                <a:t>sosial</a:t>
              </a:r>
              <a:r>
                <a:rPr lang="en-ID" sz="1200" dirty="0"/>
                <a:t> </a:t>
              </a:r>
              <a:r>
                <a:rPr lang="en-ID" sz="1200" dirty="0" err="1"/>
                <a:t>untuk</a:t>
              </a:r>
              <a:r>
                <a:rPr lang="en-ID" sz="1200" dirty="0"/>
                <a:t> </a:t>
              </a:r>
              <a:r>
                <a:rPr lang="en-ID" sz="1200" dirty="0" err="1"/>
                <a:t>menjual</a:t>
              </a:r>
              <a:r>
                <a:rPr lang="en-ID" sz="1200" dirty="0"/>
                <a:t> </a:t>
              </a:r>
              <a:r>
                <a:rPr lang="en-ID" sz="1200" dirty="0" err="1"/>
                <a:t>maupun</a:t>
              </a:r>
              <a:r>
                <a:rPr lang="en-ID" sz="1200" dirty="0"/>
                <a:t> </a:t>
              </a:r>
              <a:r>
                <a:rPr lang="en-ID" sz="1200" dirty="0" err="1"/>
                <a:t>mempromosikan</a:t>
              </a:r>
              <a:r>
                <a:rPr lang="en-ID" sz="1200" dirty="0"/>
                <a:t> </a:t>
              </a:r>
              <a:r>
                <a:rPr lang="en-ID" sz="1200" dirty="0" err="1"/>
                <a:t>buku</a:t>
              </a:r>
              <a:r>
                <a:rPr lang="en-ID" sz="1200" dirty="0"/>
                <a:t>.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LATAR BELAKANG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35896" y="691634"/>
            <a:ext cx="2736304" cy="3843139"/>
            <a:chOff x="3687661" y="1203598"/>
            <a:chExt cx="2252491" cy="3843139"/>
          </a:xfrm>
        </p:grpSpPr>
        <p:sp>
          <p:nvSpPr>
            <p:cNvPr id="10" name="TextBox 9"/>
            <p:cNvSpPr txBox="1"/>
            <p:nvPr/>
          </p:nvSpPr>
          <p:spPr>
            <a:xfrm>
              <a:off x="3687661" y="1568862"/>
              <a:ext cx="2252491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100" dirty="0" err="1"/>
                <a:t>Sebagai</a:t>
              </a:r>
              <a:r>
                <a:rPr lang="en-ID" sz="1100" dirty="0"/>
                <a:t> </a:t>
              </a:r>
              <a:r>
                <a:rPr lang="en-ID" sz="1100" dirty="0" err="1"/>
                <a:t>sarana</a:t>
              </a:r>
              <a:r>
                <a:rPr lang="en-ID" sz="1100" dirty="0"/>
                <a:t> </a:t>
              </a:r>
              <a:r>
                <a:rPr lang="en-ID" sz="1100" dirty="0" err="1"/>
                <a:t>layanan</a:t>
              </a:r>
              <a:r>
                <a:rPr lang="en-ID" sz="1100" dirty="0"/>
                <a:t>, </a:t>
              </a:r>
              <a:r>
                <a:rPr lang="en-ID" sz="1100" dirty="0" err="1"/>
                <a:t>Sistem</a:t>
              </a:r>
              <a:r>
                <a:rPr lang="en-ID" sz="1100" dirty="0"/>
                <a:t> </a:t>
              </a:r>
              <a:r>
                <a:rPr lang="en-ID" sz="1100" dirty="0" err="1"/>
                <a:t>Informasi</a:t>
              </a:r>
              <a:r>
                <a:rPr lang="en-ID" sz="1100" dirty="0"/>
                <a:t> </a:t>
              </a:r>
              <a:r>
                <a:rPr lang="en-ID" sz="1100" dirty="0" err="1"/>
                <a:t>berbasis</a:t>
              </a:r>
              <a:r>
                <a:rPr lang="en-ID" sz="1100" dirty="0"/>
                <a:t> web </a:t>
              </a:r>
              <a:r>
                <a:rPr lang="en-ID" sz="1100" dirty="0" err="1"/>
                <a:t>dapat</a:t>
              </a:r>
              <a:r>
                <a:rPr lang="en-ID" sz="1100" dirty="0"/>
                <a:t> </a:t>
              </a:r>
              <a:r>
                <a:rPr lang="en-ID" sz="1100" dirty="0" err="1"/>
                <a:t>memberikan</a:t>
              </a:r>
              <a:r>
                <a:rPr lang="en-ID" sz="1100" dirty="0"/>
                <a:t> </a:t>
              </a:r>
              <a:r>
                <a:rPr lang="en-ID" sz="1100" dirty="0" err="1"/>
                <a:t>nilai</a:t>
              </a:r>
              <a:r>
                <a:rPr lang="en-ID" sz="1100" dirty="0"/>
                <a:t>  </a:t>
              </a:r>
              <a:r>
                <a:rPr lang="en-ID" sz="1100" dirty="0" err="1"/>
                <a:t>tambah</a:t>
              </a:r>
              <a:r>
                <a:rPr lang="en-ID" sz="1100" dirty="0"/>
                <a:t> </a:t>
              </a:r>
              <a:r>
                <a:rPr lang="en-ID" sz="1100" dirty="0" err="1"/>
                <a:t>bagi</a:t>
              </a:r>
              <a:r>
                <a:rPr lang="en-ID" sz="1100" dirty="0"/>
                <a:t> Toko </a:t>
              </a:r>
              <a:r>
                <a:rPr lang="en-ID" sz="1100" dirty="0" err="1"/>
                <a:t>musilmsunnah.id</a:t>
              </a:r>
              <a:r>
                <a:rPr lang="en-ID" sz="1100" dirty="0"/>
                <a:t> </a:t>
              </a:r>
            </a:p>
            <a:p>
              <a:r>
                <a:rPr lang="en-ID" sz="1100" dirty="0" err="1"/>
                <a:t>tersebut</a:t>
              </a:r>
              <a:r>
                <a:rPr lang="en-ID" sz="1100" dirty="0"/>
                <a:t>, </a:t>
              </a:r>
              <a:r>
                <a:rPr lang="en-ID" sz="1100" dirty="0" err="1"/>
                <a:t>karena</a:t>
              </a:r>
              <a:r>
                <a:rPr lang="en-ID" sz="1100" dirty="0"/>
                <a:t> </a:t>
              </a:r>
              <a:r>
                <a:rPr lang="en-ID" sz="1100" dirty="0" err="1"/>
                <a:t>dapat</a:t>
              </a:r>
              <a:r>
                <a:rPr lang="en-ID" sz="1100" dirty="0"/>
                <a:t> </a:t>
              </a:r>
              <a:r>
                <a:rPr lang="en-ID" sz="1100" dirty="0" err="1"/>
                <a:t>diakses</a:t>
              </a:r>
              <a:r>
                <a:rPr lang="en-ID" sz="1100" dirty="0"/>
                <a:t> </a:t>
              </a:r>
              <a:r>
                <a:rPr lang="en-ID" sz="1100" dirty="0" err="1"/>
                <a:t>dengan</a:t>
              </a:r>
              <a:r>
                <a:rPr lang="en-ID" sz="1100" dirty="0"/>
                <a:t> </a:t>
              </a:r>
            </a:p>
            <a:p>
              <a:r>
                <a:rPr lang="en-ID" sz="1100" dirty="0"/>
                <a:t>Oleh </a:t>
              </a:r>
              <a:r>
                <a:rPr lang="en-ID" sz="1100" dirty="0" err="1"/>
                <a:t>setiap</a:t>
              </a:r>
              <a:r>
                <a:rPr lang="en-ID" sz="1100" dirty="0"/>
                <a:t> orang yang </a:t>
              </a:r>
            </a:p>
            <a:p>
              <a:r>
                <a:rPr lang="en-ID" sz="1100" dirty="0" err="1"/>
                <a:t>membutuhkannya</a:t>
              </a:r>
              <a:endParaRPr lang="en-ID" sz="1100" dirty="0"/>
            </a:p>
            <a:p>
              <a:r>
                <a:rPr lang="en-ID" sz="1100" dirty="0"/>
                <a:t>Dari </a:t>
              </a:r>
              <a:r>
                <a:rPr lang="en-ID" sz="1100" dirty="0" err="1"/>
                <a:t>ulasan</a:t>
              </a:r>
              <a:r>
                <a:rPr lang="en-ID" sz="1100" dirty="0"/>
                <a:t> di </a:t>
              </a:r>
              <a:r>
                <a:rPr lang="en-ID" sz="1100" dirty="0" err="1"/>
                <a:t>atas</a:t>
              </a:r>
              <a:r>
                <a:rPr lang="en-ID" sz="1100" dirty="0"/>
                <a:t>, kami </a:t>
              </a:r>
              <a:r>
                <a:rPr lang="en-ID" sz="1100" dirty="0" err="1"/>
                <a:t>ingin</a:t>
              </a:r>
              <a:r>
                <a:rPr lang="en-ID" sz="1100" dirty="0"/>
                <a:t> </a:t>
              </a:r>
              <a:r>
                <a:rPr lang="en-ID" sz="1100" dirty="0" err="1"/>
                <a:t>melakukan</a:t>
              </a:r>
              <a:r>
                <a:rPr lang="en-ID" sz="1100" dirty="0"/>
                <a:t> </a:t>
              </a:r>
              <a:r>
                <a:rPr lang="en-ID" sz="1100" dirty="0" err="1"/>
                <a:t>perubahan</a:t>
              </a:r>
              <a:r>
                <a:rPr lang="en-ID" sz="1100" dirty="0"/>
                <a:t> pada </a:t>
              </a:r>
              <a:r>
                <a:rPr lang="en-ID" sz="1100" dirty="0" err="1"/>
                <a:t>sistem</a:t>
              </a:r>
              <a:r>
                <a:rPr lang="en-ID" sz="1100" dirty="0"/>
                <a:t> </a:t>
              </a:r>
              <a:r>
                <a:rPr lang="en-ID" sz="1100" dirty="0" err="1"/>
                <a:t>penjualan</a:t>
              </a:r>
              <a:r>
                <a:rPr lang="en-ID" sz="1100" dirty="0"/>
                <a:t> </a:t>
              </a:r>
            </a:p>
            <a:p>
              <a:r>
                <a:rPr lang="en-ID" sz="1100" dirty="0"/>
                <a:t>pada Toko </a:t>
              </a:r>
              <a:r>
                <a:rPr lang="en-ID" sz="1100" dirty="0" err="1"/>
                <a:t>buku</a:t>
              </a:r>
              <a:r>
                <a:rPr lang="en-ID" sz="1100" dirty="0"/>
                <a:t> </a:t>
              </a:r>
              <a:r>
                <a:rPr lang="en-ID" sz="1100" dirty="0" err="1"/>
                <a:t>tersebut</a:t>
              </a:r>
              <a:r>
                <a:rPr lang="en-ID" sz="1100" dirty="0"/>
                <a:t> </a:t>
              </a:r>
              <a:r>
                <a:rPr lang="en-ID" sz="1100" dirty="0" err="1"/>
                <a:t>dengan</a:t>
              </a:r>
              <a:r>
                <a:rPr lang="en-ID" sz="1100" dirty="0"/>
                <a:t> </a:t>
              </a:r>
              <a:r>
                <a:rPr lang="en-ID" sz="1100" dirty="0" err="1"/>
                <a:t>sistem</a:t>
              </a:r>
              <a:r>
                <a:rPr lang="en-ID" sz="1100" dirty="0"/>
                <a:t> </a:t>
              </a:r>
            </a:p>
            <a:p>
              <a:r>
                <a:rPr lang="en-ID" sz="1100" dirty="0" err="1"/>
                <a:t>baru</a:t>
              </a:r>
              <a:r>
                <a:rPr lang="en-ID" sz="1100" dirty="0"/>
                <a:t> </a:t>
              </a:r>
              <a:r>
                <a:rPr lang="en-ID" sz="1100" dirty="0" err="1"/>
                <a:t>yaitu</a:t>
              </a:r>
              <a:r>
                <a:rPr lang="en-ID" sz="1100" dirty="0"/>
                <a:t> </a:t>
              </a:r>
              <a:r>
                <a:rPr lang="en-ID" sz="1100" dirty="0" err="1"/>
                <a:t>sistem</a:t>
              </a:r>
              <a:r>
                <a:rPr lang="en-ID" sz="1100" dirty="0"/>
                <a:t> </a:t>
              </a:r>
              <a:r>
                <a:rPr lang="en-ID" sz="1100" dirty="0" err="1"/>
                <a:t>informasi</a:t>
              </a:r>
              <a:r>
                <a:rPr lang="en-ID" sz="1100" dirty="0"/>
                <a:t> </a:t>
              </a:r>
              <a:r>
                <a:rPr lang="en-ID" sz="1100" dirty="0" err="1"/>
                <a:t>berbasis</a:t>
              </a:r>
              <a:r>
                <a:rPr lang="en-ID" sz="1100" dirty="0"/>
                <a:t> web</a:t>
              </a:r>
            </a:p>
            <a:p>
              <a:r>
                <a:rPr lang="en-ID" sz="1100" dirty="0"/>
                <a:t>Adapun yang </a:t>
              </a:r>
              <a:r>
                <a:rPr lang="en-ID" sz="1100" dirty="0" err="1"/>
                <a:t>menjadi</a:t>
              </a:r>
              <a:r>
                <a:rPr lang="en-ID" sz="1100" dirty="0"/>
                <a:t> </a:t>
              </a:r>
              <a:r>
                <a:rPr lang="en-ID" sz="1100" dirty="0" err="1"/>
                <a:t>bagian</a:t>
              </a:r>
              <a:r>
                <a:rPr lang="en-ID" sz="1100" dirty="0"/>
                <a:t> </a:t>
              </a:r>
              <a:r>
                <a:rPr lang="en-ID" sz="1100" dirty="0" err="1"/>
                <a:t>terpenting</a:t>
              </a:r>
              <a:r>
                <a:rPr lang="en-ID" sz="1100" dirty="0"/>
                <a:t> </a:t>
              </a:r>
              <a:r>
                <a:rPr lang="en-ID" sz="1100" dirty="0" err="1"/>
                <a:t>dalam</a:t>
              </a:r>
              <a:r>
                <a:rPr lang="en-ID" sz="1100" dirty="0"/>
                <a:t> </a:t>
              </a:r>
              <a:r>
                <a:rPr lang="en-ID" sz="1100" dirty="0" err="1"/>
                <a:t>pembuatan</a:t>
              </a:r>
              <a:r>
                <a:rPr lang="en-ID" sz="1100" dirty="0"/>
                <a:t> </a:t>
              </a:r>
              <a:r>
                <a:rPr lang="en-ID" sz="1100" dirty="0" err="1"/>
                <a:t>sistem</a:t>
              </a:r>
              <a:r>
                <a:rPr lang="en-ID" sz="1100" dirty="0"/>
                <a:t> </a:t>
              </a:r>
              <a:r>
                <a:rPr lang="en-ID" sz="1100" dirty="0" err="1"/>
                <a:t>ini</a:t>
              </a:r>
              <a:r>
                <a:rPr lang="en-ID" sz="1100" dirty="0"/>
                <a:t> </a:t>
              </a:r>
              <a:r>
                <a:rPr lang="en-ID" sz="1100" dirty="0" err="1"/>
                <a:t>adalah</a:t>
              </a:r>
              <a:r>
                <a:rPr lang="en-ID" sz="1100" dirty="0"/>
                <a:t> </a:t>
              </a:r>
            </a:p>
            <a:p>
              <a:r>
                <a:rPr lang="en-ID" sz="1100" dirty="0" err="1"/>
                <a:t>untuk</a:t>
              </a:r>
              <a:r>
                <a:rPr lang="en-ID" sz="1100" dirty="0"/>
                <a:t> </a:t>
              </a:r>
              <a:r>
                <a:rPr lang="en-ID" sz="1100" dirty="0" err="1"/>
                <a:t>memenuhi</a:t>
              </a:r>
              <a:r>
                <a:rPr lang="en-ID" sz="1100" dirty="0"/>
                <a:t> </a:t>
              </a:r>
              <a:r>
                <a:rPr lang="en-ID" sz="1100" dirty="0" err="1"/>
                <a:t>kebutuhan</a:t>
              </a:r>
              <a:r>
                <a:rPr lang="en-ID" sz="1100" dirty="0"/>
                <a:t> dan</a:t>
              </a:r>
            </a:p>
            <a:p>
              <a:r>
                <a:rPr lang="en-ID" sz="1100" dirty="0" err="1"/>
                <a:t>kepuasan</a:t>
              </a:r>
              <a:r>
                <a:rPr lang="en-ID" sz="1100" dirty="0"/>
                <a:t> </a:t>
              </a:r>
              <a:r>
                <a:rPr lang="en-ID" sz="1100" dirty="0" err="1"/>
                <a:t>pelanggan</a:t>
              </a:r>
              <a:r>
                <a:rPr lang="en-ID" sz="1100" dirty="0"/>
                <a:t> </a:t>
              </a:r>
              <a:r>
                <a:rPr lang="en-ID" sz="1100" dirty="0" err="1"/>
                <a:t>dalam</a:t>
              </a:r>
              <a:r>
                <a:rPr lang="en-ID" sz="1100" dirty="0"/>
                <a:t> </a:t>
              </a:r>
              <a:r>
                <a:rPr lang="en-ID" sz="1100" dirty="0" err="1"/>
                <a:t>segi</a:t>
              </a:r>
              <a:r>
                <a:rPr lang="en-ID" sz="1100" dirty="0"/>
                <a:t> </a:t>
              </a:r>
              <a:r>
                <a:rPr lang="en-ID" sz="1100" dirty="0" err="1"/>
                <a:t>harga</a:t>
              </a:r>
              <a:r>
                <a:rPr lang="en-ID" sz="1100" dirty="0"/>
                <a:t> </a:t>
              </a:r>
              <a:r>
                <a:rPr lang="en-ID" sz="1100" dirty="0" err="1"/>
                <a:t>maupun</a:t>
              </a:r>
              <a:r>
                <a:rPr lang="en-ID" sz="1100" dirty="0"/>
                <a:t> </a:t>
              </a:r>
              <a:r>
                <a:rPr lang="en-ID" sz="1100" dirty="0" err="1"/>
                <a:t>informasi</a:t>
              </a:r>
              <a:r>
                <a:rPr lang="en-ID" sz="1100" dirty="0"/>
                <a:t> </a:t>
              </a:r>
              <a:r>
                <a:rPr lang="en-ID" sz="1100" dirty="0" err="1"/>
                <a:t>buku</a:t>
              </a:r>
              <a:r>
                <a:rPr lang="en-ID" sz="1100" dirty="0"/>
                <a:t> yang </a:t>
              </a:r>
              <a:r>
                <a:rPr lang="en-ID" sz="1100" dirty="0" err="1"/>
                <a:t>tersedia</a:t>
              </a:r>
              <a:r>
                <a:rPr lang="en-ID" sz="1100" dirty="0"/>
                <a:t> </a:t>
              </a:r>
            </a:p>
            <a:p>
              <a:r>
                <a:rPr lang="en-ID" sz="1100" dirty="0" err="1"/>
                <a:t>serta</a:t>
              </a:r>
              <a:r>
                <a:rPr lang="en-ID" sz="1100" dirty="0"/>
                <a:t> </a:t>
              </a:r>
              <a:r>
                <a:rPr lang="en-ID" sz="1100" dirty="0" err="1"/>
                <a:t>diharapkan</a:t>
              </a:r>
              <a:r>
                <a:rPr lang="en-ID" sz="1100" dirty="0"/>
                <a:t> </a:t>
              </a:r>
              <a:r>
                <a:rPr lang="en-ID" sz="1100" dirty="0" err="1"/>
                <a:t>dapat</a:t>
              </a:r>
              <a:r>
                <a:rPr lang="en-ID" sz="1100" dirty="0"/>
                <a:t> </a:t>
              </a:r>
              <a:r>
                <a:rPr lang="en-ID" sz="1100" dirty="0" err="1"/>
                <a:t>membantu</a:t>
              </a:r>
              <a:r>
                <a:rPr lang="en-ID" sz="1100" dirty="0"/>
                <a:t> </a:t>
              </a:r>
            </a:p>
            <a:p>
              <a:r>
                <a:rPr lang="en-ID" sz="1100" dirty="0" err="1"/>
                <a:t>penjual</a:t>
              </a:r>
              <a:r>
                <a:rPr lang="en-ID" sz="1100" dirty="0"/>
                <a:t> </a:t>
              </a:r>
              <a:r>
                <a:rPr lang="en-ID" sz="1100" dirty="0" err="1"/>
                <a:t>serta</a:t>
              </a:r>
              <a:r>
                <a:rPr lang="en-ID" sz="1100" dirty="0"/>
                <a:t> </a:t>
              </a:r>
              <a:r>
                <a:rPr lang="en-ID" sz="1100" dirty="0" err="1"/>
                <a:t>pembeli</a:t>
              </a:r>
              <a:r>
                <a:rPr lang="en-ID" sz="1100" dirty="0"/>
                <a:t> </a:t>
              </a:r>
              <a:r>
                <a:rPr lang="en-ID" sz="1100" dirty="0" err="1"/>
                <a:t>dalam</a:t>
              </a:r>
              <a:r>
                <a:rPr lang="en-ID" sz="1100" dirty="0"/>
                <a:t> </a:t>
              </a:r>
              <a:r>
                <a:rPr lang="en-ID" sz="1100" dirty="0" err="1"/>
                <a:t>melakukan</a:t>
              </a:r>
              <a:endParaRPr lang="en-ID" sz="1100" dirty="0"/>
            </a:p>
            <a:p>
              <a:r>
                <a:rPr lang="en-ID" sz="1100" dirty="0" err="1"/>
                <a:t>transaksi</a:t>
              </a:r>
              <a:r>
                <a:rPr lang="en-ID" sz="1100" dirty="0"/>
                <a:t> </a:t>
              </a:r>
              <a:r>
                <a:rPr lang="en-ID" sz="1100" dirty="0" err="1"/>
                <a:t>secara</a:t>
              </a:r>
              <a:r>
                <a:rPr lang="en-ID" sz="1100" dirty="0"/>
                <a:t> online </a:t>
              </a:r>
              <a:r>
                <a:rPr lang="en-ID" sz="1100" dirty="0" err="1"/>
                <a:t>tanpa</a:t>
              </a:r>
              <a:r>
                <a:rPr lang="en-ID" sz="1100" dirty="0"/>
                <a:t> </a:t>
              </a:r>
              <a:r>
                <a:rPr lang="en-ID" sz="1100" dirty="0" err="1"/>
                <a:t>harus</a:t>
              </a:r>
              <a:r>
                <a:rPr lang="en-ID" sz="1100" dirty="0"/>
                <a:t> </a:t>
              </a:r>
              <a:r>
                <a:rPr lang="en-ID" sz="1100" dirty="0" err="1"/>
                <a:t>takut</a:t>
              </a:r>
              <a:r>
                <a:rPr lang="en-ID" sz="1100" dirty="0"/>
                <a:t> </a:t>
              </a:r>
              <a:r>
                <a:rPr lang="en-ID" sz="1100" dirty="0" err="1"/>
                <a:t>datang</a:t>
              </a:r>
              <a:r>
                <a:rPr lang="en-ID" sz="1100" dirty="0"/>
                <a:t> </a:t>
              </a:r>
              <a:r>
                <a:rPr lang="en-ID" sz="1100" dirty="0" err="1"/>
                <a:t>ke</a:t>
              </a:r>
              <a:r>
                <a:rPr lang="en-ID" sz="1100" dirty="0"/>
                <a:t> toko Dan </a:t>
              </a:r>
              <a:r>
                <a:rPr lang="en-ID" sz="1100" dirty="0" err="1"/>
                <a:t>takut</a:t>
              </a:r>
              <a:r>
                <a:rPr lang="en-ID" sz="1100" dirty="0"/>
                <a:t> </a:t>
              </a:r>
              <a:r>
                <a:rPr lang="en-ID" sz="1100" dirty="0" err="1"/>
                <a:t>kehabisan</a:t>
              </a:r>
              <a:r>
                <a:rPr lang="en-ID" sz="1100" dirty="0"/>
                <a:t> </a:t>
              </a:r>
              <a:r>
                <a:rPr lang="en-ID" sz="1100" dirty="0" err="1"/>
                <a:t>stok</a:t>
              </a:r>
              <a:r>
                <a:rPr lang="en-ID" sz="1100" dirty="0"/>
                <a:t> </a:t>
              </a:r>
              <a:r>
                <a:rPr lang="en-ID" sz="1100" dirty="0" err="1"/>
                <a:t>buku</a:t>
              </a:r>
              <a:r>
                <a:rPr lang="en-ID" sz="1100" dirty="0"/>
                <a:t> yang di </a:t>
              </a:r>
              <a:r>
                <a:rPr lang="en-ID" sz="1100" dirty="0" err="1"/>
                <a:t>inginkan</a:t>
              </a:r>
              <a:r>
                <a:rPr lang="en-ID" sz="1100" dirty="0"/>
                <a:t>.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SOLUSI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3">
            <a:extLst>
              <a:ext uri="{FF2B5EF4-FFF2-40B4-BE49-F238E27FC236}">
                <a16:creationId xmlns:a16="http://schemas.microsoft.com/office/drawing/2014/main" id="{7B60A285-4A39-E14C-9D53-B9805D2CEB2B}"/>
              </a:ext>
            </a:extLst>
          </p:cNvPr>
          <p:cNvGrpSpPr/>
          <p:nvPr/>
        </p:nvGrpSpPr>
        <p:grpSpPr>
          <a:xfrm>
            <a:off x="6836379" y="1638825"/>
            <a:ext cx="1296144" cy="2760467"/>
            <a:chOff x="6777274" y="1831284"/>
            <a:chExt cx="552841" cy="1177414"/>
          </a:xfrm>
        </p:grpSpPr>
        <p:grpSp>
          <p:nvGrpSpPr>
            <p:cNvPr id="24" name="Group 14">
              <a:extLst>
                <a:ext uri="{FF2B5EF4-FFF2-40B4-BE49-F238E27FC236}">
                  <a16:creationId xmlns:a16="http://schemas.microsoft.com/office/drawing/2014/main" id="{56392A78-81B5-8E4F-8B46-3340F04BE6F5}"/>
                </a:ext>
              </a:extLst>
            </p:cNvPr>
            <p:cNvGrpSpPr/>
            <p:nvPr/>
          </p:nvGrpSpPr>
          <p:grpSpPr>
            <a:xfrm>
              <a:off x="6939979" y="1831284"/>
              <a:ext cx="385719" cy="741436"/>
              <a:chOff x="6783520" y="1654812"/>
              <a:chExt cx="726841" cy="1397147"/>
            </a:xfrm>
          </p:grpSpPr>
          <p:sp>
            <p:nvSpPr>
              <p:cNvPr id="26" name="Freeform 16">
                <a:extLst>
                  <a:ext uri="{FF2B5EF4-FFF2-40B4-BE49-F238E27FC236}">
                    <a16:creationId xmlns:a16="http://schemas.microsoft.com/office/drawing/2014/main" id="{3C3A6658-7185-A645-A6FF-E94A5024928A}"/>
                  </a:ext>
                </a:extLst>
              </p:cNvPr>
              <p:cNvSpPr/>
              <p:nvPr/>
            </p:nvSpPr>
            <p:spPr>
              <a:xfrm>
                <a:off x="6783520" y="1930560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Freeform 17">
                <a:extLst>
                  <a:ext uri="{FF2B5EF4-FFF2-40B4-BE49-F238E27FC236}">
                    <a16:creationId xmlns:a16="http://schemas.microsoft.com/office/drawing/2014/main" id="{9A95D706-45C8-8C4A-95C0-28BCE38DF7E1}"/>
                  </a:ext>
                </a:extLst>
              </p:cNvPr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A18CEB38-EE6F-FD43-8F9D-8480DE0CA120}"/>
                </a:ext>
              </a:extLst>
            </p:cNvPr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52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20991"/>
            <a:ext cx="9144000" cy="576064"/>
          </a:xfrm>
        </p:spPr>
        <p:txBody>
          <a:bodyPr/>
          <a:lstStyle/>
          <a:p>
            <a:r>
              <a:rPr lang="en-US" altLang="ko-KR" dirty="0"/>
              <a:t>!!!  </a:t>
            </a:r>
            <a:r>
              <a:rPr lang="en-US" altLang="ko-KR" dirty="0" err="1"/>
              <a:t>Metode</a:t>
            </a:r>
            <a:r>
              <a:rPr lang="en-US" altLang="ko-KR" dirty="0"/>
              <a:t> DevOps  !!!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0895" y="1275606"/>
            <a:ext cx="7416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200" dirty="0"/>
              <a:t>DevOps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singkatan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«Development» dan «Operations». </a:t>
            </a:r>
            <a:r>
              <a:rPr lang="en-ID" sz="1200" dirty="0" err="1"/>
              <a:t>secara</a:t>
            </a:r>
            <a:r>
              <a:rPr lang="en-ID" sz="1200" dirty="0"/>
              <a:t> </a:t>
            </a:r>
            <a:r>
              <a:rPr lang="en-ID" sz="1200" dirty="0" err="1"/>
              <a:t>umum</a:t>
            </a:r>
            <a:r>
              <a:rPr lang="en-ID" sz="1200" dirty="0"/>
              <a:t>, strategi DevOps </a:t>
            </a:r>
            <a:r>
              <a:rPr lang="en-ID" sz="1200" dirty="0" err="1"/>
              <a:t>terdapat</a:t>
            </a:r>
            <a:endParaRPr lang="en-ID" sz="1200" dirty="0"/>
          </a:p>
          <a:p>
            <a:pPr algn="just"/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dua</a:t>
            </a:r>
            <a:r>
              <a:rPr lang="en-ID" sz="1200" dirty="0"/>
              <a:t> </a:t>
            </a:r>
            <a:r>
              <a:rPr lang="en-ID" sz="1200" dirty="0" err="1"/>
              <a:t>bagian</a:t>
            </a:r>
            <a:r>
              <a:rPr lang="en-ID" sz="1200" dirty="0"/>
              <a:t> </a:t>
            </a:r>
            <a:r>
              <a:rPr lang="en-ID" sz="1200" dirty="0" err="1"/>
              <a:t>ialah</a:t>
            </a:r>
            <a:r>
              <a:rPr lang="en-ID" sz="1200" dirty="0"/>
              <a:t> </a:t>
            </a:r>
            <a:r>
              <a:rPr lang="en-ID" sz="1200" dirty="0" err="1"/>
              <a:t>bagian</a:t>
            </a:r>
            <a:r>
              <a:rPr lang="en-ID" sz="1200" dirty="0"/>
              <a:t> development dan </a:t>
            </a:r>
            <a:r>
              <a:rPr lang="en-ID" sz="1200" dirty="0" err="1"/>
              <a:t>bagian</a:t>
            </a:r>
            <a:r>
              <a:rPr lang="en-ID" sz="1200" dirty="0"/>
              <a:t> operations. Jika </a:t>
            </a:r>
            <a:r>
              <a:rPr lang="en-ID" sz="1200" dirty="0" err="1"/>
              <a:t>diilustrasikan</a:t>
            </a:r>
            <a:r>
              <a:rPr lang="en-ID" sz="1200" dirty="0"/>
              <a:t> development dan </a:t>
            </a:r>
          </a:p>
          <a:p>
            <a:pPr algn="just"/>
            <a:r>
              <a:rPr lang="en-ID" sz="1200" dirty="0"/>
              <a:t>operations </a:t>
            </a:r>
            <a:r>
              <a:rPr lang="en-ID" sz="1200" dirty="0" err="1"/>
              <a:t>mempunyai</a:t>
            </a:r>
            <a:r>
              <a:rPr lang="en-ID" sz="1200" dirty="0"/>
              <a:t> </a:t>
            </a:r>
            <a:r>
              <a:rPr lang="en-ID" sz="1200" dirty="0" err="1"/>
              <a:t>bagian</a:t>
            </a:r>
            <a:r>
              <a:rPr lang="en-ID" sz="1200" dirty="0"/>
              <a:t> masing masing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biasanya</a:t>
            </a:r>
            <a:r>
              <a:rPr lang="en-ID" sz="1200" dirty="0"/>
              <a:t> </a:t>
            </a:r>
            <a:r>
              <a:rPr lang="en-ID" sz="1200" dirty="0" err="1"/>
              <a:t>pengembangan</a:t>
            </a:r>
            <a:r>
              <a:rPr lang="en-ID" sz="1200" dirty="0"/>
              <a:t> software </a:t>
            </a:r>
            <a:r>
              <a:rPr lang="en-ID" sz="1200" dirty="0" err="1"/>
              <a:t>masih</a:t>
            </a:r>
            <a:r>
              <a:rPr lang="en-ID" sz="1200" dirty="0"/>
              <a:t> </a:t>
            </a:r>
            <a:r>
              <a:rPr lang="en-ID" sz="1200" dirty="0" err="1"/>
              <a:t>memakai</a:t>
            </a:r>
            <a:r>
              <a:rPr lang="en-ID" sz="1200" dirty="0"/>
              <a:t> </a:t>
            </a:r>
          </a:p>
          <a:p>
            <a:r>
              <a:rPr lang="en-ID" sz="1200" dirty="0" err="1"/>
              <a:t>sistem</a:t>
            </a:r>
            <a:r>
              <a:rPr lang="en-ID" sz="1200" dirty="0"/>
              <a:t> lama yang </a:t>
            </a:r>
            <a:r>
              <a:rPr lang="en-ID" sz="1200" dirty="0" err="1"/>
              <a:t>bertekun</a:t>
            </a:r>
            <a:r>
              <a:rPr lang="en-ID" sz="1200" dirty="0"/>
              <a:t> pada area development. Area development </a:t>
            </a:r>
            <a:r>
              <a:rPr lang="en-ID" sz="1200" dirty="0" err="1"/>
              <a:t>melingkupi</a:t>
            </a:r>
            <a:r>
              <a:rPr lang="en-ID" sz="1200" dirty="0"/>
              <a:t> </a:t>
            </a:r>
            <a:r>
              <a:rPr lang="en-ID" sz="1200" dirty="0" err="1"/>
              <a:t>tahap</a:t>
            </a:r>
            <a:r>
              <a:rPr lang="en-ID" sz="1200" dirty="0"/>
              <a:t> plan, code, build,</a:t>
            </a:r>
          </a:p>
          <a:p>
            <a:r>
              <a:rPr lang="en-ID" sz="1200" dirty="0"/>
              <a:t>test dan area operations </a:t>
            </a:r>
            <a:r>
              <a:rPr lang="en-ID" sz="1200" dirty="0" err="1"/>
              <a:t>melingkupi</a:t>
            </a:r>
            <a:r>
              <a:rPr lang="en-ID" sz="1200" dirty="0"/>
              <a:t> deploy, operate, monitor dan release</a:t>
            </a:r>
            <a:br>
              <a:rPr lang="en-ID" sz="1200" dirty="0"/>
            </a:br>
            <a:r>
              <a:rPr lang="en-ID" sz="1200" dirty="0"/>
              <a:t>Pada </a:t>
            </a:r>
            <a:r>
              <a:rPr lang="en-ID" sz="1200" dirty="0" err="1"/>
              <a:t>umumnya</a:t>
            </a:r>
            <a:r>
              <a:rPr lang="en-ID" sz="1200" dirty="0"/>
              <a:t> development </a:t>
            </a:r>
            <a:r>
              <a:rPr lang="en-ID" sz="1200" dirty="0" err="1"/>
              <a:t>disingkat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Dev dan operations </a:t>
            </a:r>
            <a:r>
              <a:rPr lang="en-ID" sz="1200" dirty="0" err="1"/>
              <a:t>disingkat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Ops </a:t>
            </a:r>
            <a:r>
              <a:rPr lang="en-ID" sz="1200" dirty="0" err="1"/>
              <a:t>apabila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</a:p>
          <a:p>
            <a:r>
              <a:rPr lang="en-ID" sz="1200" dirty="0" err="1"/>
              <a:t>kedua</a:t>
            </a:r>
            <a:r>
              <a:rPr lang="en-ID" sz="1200" dirty="0"/>
              <a:t> kata </a:t>
            </a:r>
            <a:r>
              <a:rPr lang="en-ID" sz="1200" dirty="0" err="1"/>
              <a:t>tersebut</a:t>
            </a:r>
            <a:r>
              <a:rPr lang="en-ID" sz="1200" dirty="0"/>
              <a:t> </a:t>
            </a:r>
            <a:r>
              <a:rPr lang="en-ID" sz="1200" dirty="0" err="1"/>
              <a:t>gabungkan</a:t>
            </a:r>
            <a:r>
              <a:rPr lang="en-ID" sz="1200" dirty="0"/>
              <a:t> </a:t>
            </a:r>
            <a:r>
              <a:rPr lang="en-ID" sz="1200" dirty="0" err="1"/>
              <a:t>maka</a:t>
            </a:r>
            <a:r>
              <a:rPr lang="en-ID" sz="1200" dirty="0"/>
              <a:t> </a:t>
            </a:r>
            <a:r>
              <a:rPr lang="en-ID" sz="1200" dirty="0" err="1"/>
              <a:t>menjadi</a:t>
            </a:r>
            <a:r>
              <a:rPr lang="en-ID" sz="1200" dirty="0"/>
              <a:t> </a:t>
            </a:r>
            <a:r>
              <a:rPr lang="en-ID" sz="1200" dirty="0" err="1"/>
              <a:t>sebuah</a:t>
            </a:r>
            <a:r>
              <a:rPr lang="en-ID" sz="1200" dirty="0"/>
              <a:t> brand </a:t>
            </a:r>
            <a:r>
              <a:rPr lang="en-ID" sz="1200" dirty="0" err="1"/>
              <a:t>yaitu</a:t>
            </a:r>
            <a:r>
              <a:rPr lang="en-ID" sz="1200" dirty="0"/>
              <a:t> «DevOps».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3728" y="771257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8100392" y="1563638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5" name="Picture 1" descr="page7image46106032">
            <a:extLst>
              <a:ext uri="{FF2B5EF4-FFF2-40B4-BE49-F238E27FC236}">
                <a16:creationId xmlns:a16="http://schemas.microsoft.com/office/drawing/2014/main" id="{794ED98B-45A3-AB47-9655-ED829AD26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617" y="3421330"/>
            <a:ext cx="3600812" cy="158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53433" y="414106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LANDASAN TEORI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13" name="Picture 1" descr="page7image46106032">
            <a:extLst>
              <a:ext uri="{FF2B5EF4-FFF2-40B4-BE49-F238E27FC236}">
                <a16:creationId xmlns:a16="http://schemas.microsoft.com/office/drawing/2014/main" id="{083F8A36-4665-8D46-A47D-F1E1B9AC8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21" y="3421330"/>
            <a:ext cx="3600812" cy="158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200" dirty="0"/>
              <a:t>PEMBAHASAN SINGKAT</a:t>
            </a:r>
            <a:endParaRPr lang="ko-KR" alt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PLAN &amp; DESIGN UI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PLAN SYSTEM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000" y="624385"/>
            <a:ext cx="9144000" cy="288032"/>
          </a:xfrm>
        </p:spPr>
        <p:txBody>
          <a:bodyPr/>
          <a:lstStyle/>
          <a:p>
            <a:r>
              <a:rPr lang="en-ID" dirty="0"/>
              <a:t>Analisa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kebutuhan-kebutuhan</a:t>
            </a:r>
            <a:r>
              <a:rPr lang="en-ID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-10701" y="894332"/>
            <a:ext cx="9144000" cy="40536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552211" y="101200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47650" y="2789363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288796" y="985554"/>
            <a:ext cx="2664296" cy="1852957"/>
            <a:chOff x="803640" y="3362835"/>
            <a:chExt cx="2059657" cy="1852957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ID" sz="1200" dirty="0">
                  <a:solidFill>
                    <a:schemeClr val="bg1"/>
                  </a:solidFill>
                </a:rPr>
                <a:t>Admin </a:t>
              </a:r>
              <a:r>
                <a:rPr lang="en-ID" sz="1200" dirty="0" err="1">
                  <a:solidFill>
                    <a:schemeClr val="bg1"/>
                  </a:solidFill>
                </a:rPr>
                <a:t>harus</a:t>
              </a:r>
              <a:r>
                <a:rPr lang="en-ID" sz="1200" dirty="0">
                  <a:solidFill>
                    <a:schemeClr val="bg1"/>
                  </a:solidFill>
                </a:rPr>
                <a:t> </a:t>
              </a:r>
              <a:r>
                <a:rPr lang="en-ID" sz="1200" dirty="0" err="1">
                  <a:solidFill>
                    <a:schemeClr val="bg1"/>
                  </a:solidFill>
                </a:rPr>
                <a:t>melakukan</a:t>
              </a:r>
              <a:r>
                <a:rPr lang="en-ID" sz="1200" dirty="0">
                  <a:solidFill>
                    <a:schemeClr val="bg1"/>
                  </a:solidFill>
                </a:rPr>
                <a:t> login</a:t>
              </a:r>
            </a:p>
            <a:p>
              <a:r>
                <a:rPr lang="en-ID" sz="1200" dirty="0">
                  <a:solidFill>
                    <a:schemeClr val="bg1"/>
                  </a:solidFill>
                </a:rPr>
                <a:t>    </a:t>
              </a:r>
              <a:r>
                <a:rPr lang="en-ID" sz="1200" dirty="0" err="1">
                  <a:solidFill>
                    <a:schemeClr val="bg1"/>
                  </a:solidFill>
                </a:rPr>
                <a:t>menggunakan</a:t>
              </a:r>
              <a:r>
                <a:rPr lang="en-ID" sz="1200" dirty="0">
                  <a:solidFill>
                    <a:schemeClr val="bg1"/>
                  </a:solidFill>
                </a:rPr>
                <a:t> </a:t>
              </a:r>
              <a:r>
                <a:rPr lang="en-ID" sz="1200" i="1" dirty="0">
                  <a:solidFill>
                    <a:schemeClr val="bg1"/>
                  </a:solidFill>
                </a:rPr>
                <a:t>username </a:t>
              </a:r>
              <a:r>
                <a:rPr lang="en-ID" sz="1200" dirty="0">
                  <a:solidFill>
                    <a:schemeClr val="bg1"/>
                  </a:solidFill>
                </a:rPr>
                <a:t>dan </a:t>
              </a:r>
            </a:p>
            <a:p>
              <a:r>
                <a:rPr lang="en-ID" sz="1200" i="1" dirty="0">
                  <a:solidFill>
                    <a:schemeClr val="bg1"/>
                  </a:solidFill>
                </a:rPr>
                <a:t>    password </a:t>
              </a:r>
              <a:r>
                <a:rPr lang="en-ID" sz="1200" dirty="0">
                  <a:solidFill>
                    <a:schemeClr val="bg1"/>
                  </a:solidFill>
                </a:rPr>
                <a:t>yang </a:t>
              </a:r>
              <a:r>
                <a:rPr lang="en-ID" sz="1200" dirty="0" err="1">
                  <a:solidFill>
                    <a:schemeClr val="bg1"/>
                  </a:solidFill>
                </a:rPr>
                <a:t>sudah</a:t>
              </a:r>
              <a:r>
                <a:rPr lang="en-ID" sz="1200" dirty="0">
                  <a:solidFill>
                    <a:schemeClr val="bg1"/>
                  </a:solidFill>
                </a:rPr>
                <a:t> </a:t>
              </a:r>
              <a:r>
                <a:rPr lang="en-ID" sz="1200" dirty="0" err="1">
                  <a:solidFill>
                    <a:schemeClr val="bg1"/>
                  </a:solidFill>
                </a:rPr>
                <a:t>tervalidasi</a:t>
              </a:r>
              <a:r>
                <a:rPr lang="en-ID" sz="1200" dirty="0">
                  <a:solidFill>
                    <a:schemeClr val="bg1"/>
                  </a:solidFill>
                </a:rPr>
                <a:t>. </a:t>
              </a:r>
            </a:p>
            <a:p>
              <a:pPr marL="171450" indent="-171450">
                <a:buFontTx/>
                <a:buChar char="-"/>
              </a:pPr>
              <a:r>
                <a:rPr lang="en-ID" sz="1200" dirty="0">
                  <a:solidFill>
                    <a:schemeClr val="bg1"/>
                  </a:solidFill>
                </a:rPr>
                <a:t>Admin </a:t>
              </a:r>
              <a:r>
                <a:rPr lang="en-ID" sz="1200" dirty="0" err="1">
                  <a:solidFill>
                    <a:schemeClr val="bg1"/>
                  </a:solidFill>
                </a:rPr>
                <a:t>dapat</a:t>
              </a:r>
              <a:r>
                <a:rPr lang="en-ID" sz="1200" dirty="0">
                  <a:solidFill>
                    <a:schemeClr val="bg1"/>
                  </a:solidFill>
                </a:rPr>
                <a:t> </a:t>
              </a:r>
              <a:r>
                <a:rPr lang="en-ID" sz="1200" dirty="0" err="1">
                  <a:solidFill>
                    <a:schemeClr val="bg1"/>
                  </a:solidFill>
                </a:rPr>
                <a:t>mengakses</a:t>
              </a:r>
              <a:r>
                <a:rPr lang="en-ID" sz="1200" dirty="0">
                  <a:solidFill>
                    <a:schemeClr val="bg1"/>
                  </a:solidFill>
                </a:rPr>
                <a:t> data yang </a:t>
              </a:r>
              <a:r>
                <a:rPr lang="en-ID" sz="1200" dirty="0" err="1">
                  <a:solidFill>
                    <a:schemeClr val="bg1"/>
                  </a:solidFill>
                </a:rPr>
                <a:t>berkaitan</a:t>
              </a:r>
              <a:r>
                <a:rPr lang="en-ID" sz="1200" dirty="0">
                  <a:solidFill>
                    <a:schemeClr val="bg1"/>
                  </a:solidFill>
                </a:rPr>
                <a:t> </a:t>
              </a:r>
              <a:r>
                <a:rPr lang="en-ID" sz="1200" dirty="0" err="1">
                  <a:solidFill>
                    <a:schemeClr val="bg1"/>
                  </a:solidFill>
                </a:rPr>
                <a:t>dengan</a:t>
              </a:r>
              <a:r>
                <a:rPr lang="en-ID" sz="1200" dirty="0">
                  <a:solidFill>
                    <a:schemeClr val="bg1"/>
                  </a:solidFill>
                </a:rPr>
                <a:t> Data </a:t>
              </a:r>
              <a:r>
                <a:rPr lang="en-ID" sz="1200" dirty="0" err="1">
                  <a:solidFill>
                    <a:schemeClr val="bg1"/>
                  </a:solidFill>
                </a:rPr>
                <a:t>buku,Data</a:t>
              </a:r>
              <a:r>
                <a:rPr lang="en-ID" sz="1200" dirty="0">
                  <a:solidFill>
                    <a:schemeClr val="bg1"/>
                  </a:solidFill>
                </a:rPr>
                <a:t> customer ,Data </a:t>
              </a:r>
              <a:r>
                <a:rPr lang="en-ID" sz="1200" dirty="0" err="1">
                  <a:solidFill>
                    <a:schemeClr val="bg1"/>
                  </a:solidFill>
                </a:rPr>
                <a:t>kategori,Data</a:t>
              </a:r>
              <a:r>
                <a:rPr lang="en-ID" sz="1200" dirty="0">
                  <a:solidFill>
                    <a:schemeClr val="bg1"/>
                  </a:solidFill>
                </a:rPr>
                <a:t> </a:t>
              </a:r>
              <a:r>
                <a:rPr lang="en-ID" sz="1200" dirty="0" err="1">
                  <a:solidFill>
                    <a:schemeClr val="bg1"/>
                  </a:solidFill>
                </a:rPr>
                <a:t>penerbit,Data</a:t>
              </a:r>
              <a:r>
                <a:rPr lang="en-ID" sz="1200" dirty="0">
                  <a:solidFill>
                    <a:schemeClr val="bg1"/>
                  </a:solidFill>
                </a:rPr>
                <a:t> </a:t>
              </a:r>
              <a:r>
                <a:rPr lang="en-ID" sz="1200" dirty="0" err="1">
                  <a:solidFill>
                    <a:schemeClr val="bg1"/>
                  </a:solidFill>
                </a:rPr>
                <a:t>pengarang</a:t>
              </a:r>
              <a:r>
                <a:rPr lang="en-ID" sz="1200" dirty="0">
                  <a:solidFill>
                    <a:schemeClr val="bg1"/>
                  </a:solidFill>
                </a:rPr>
                <a:t> ,Data </a:t>
              </a:r>
              <a:r>
                <a:rPr lang="en-ID" sz="1200" dirty="0" err="1">
                  <a:solidFill>
                    <a:schemeClr val="bg1"/>
                  </a:solidFill>
                </a:rPr>
                <a:t>transaksi,Data</a:t>
              </a:r>
              <a:r>
                <a:rPr lang="en-ID" sz="1200" dirty="0">
                  <a:solidFill>
                    <a:schemeClr val="bg1"/>
                  </a:solidFill>
                </a:rPr>
                <a:t> user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ADMIN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84234" y="2826833"/>
            <a:ext cx="3188896" cy="2830147"/>
            <a:chOff x="803640" y="3362835"/>
            <a:chExt cx="2065484" cy="2830147"/>
          </a:xfrm>
        </p:grpSpPr>
        <p:sp>
          <p:nvSpPr>
            <p:cNvPr id="15" name="TextBox 14"/>
            <p:cNvSpPr txBox="1"/>
            <p:nvPr/>
          </p:nvSpPr>
          <p:spPr>
            <a:xfrm>
              <a:off x="809467" y="3623048"/>
              <a:ext cx="2059657" cy="2569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100" dirty="0">
                  <a:solidFill>
                    <a:schemeClr val="bg1"/>
                  </a:solidFill>
                </a:rPr>
                <a:t>Customer </a:t>
              </a:r>
              <a:r>
                <a:rPr lang="en-ID" sz="1100" dirty="0" err="1">
                  <a:solidFill>
                    <a:schemeClr val="bg1"/>
                  </a:solidFill>
                </a:rPr>
                <a:t>dapat</a:t>
              </a:r>
              <a:r>
                <a:rPr lang="en-ID" sz="1100" dirty="0">
                  <a:solidFill>
                    <a:schemeClr val="bg1"/>
                  </a:solidFill>
                </a:rPr>
                <a:t> </a:t>
              </a:r>
              <a:r>
                <a:rPr lang="en-ID" sz="1100" dirty="0" err="1">
                  <a:solidFill>
                    <a:schemeClr val="bg1"/>
                  </a:solidFill>
                </a:rPr>
                <a:t>melakukan</a:t>
              </a:r>
              <a:r>
                <a:rPr lang="en-ID" sz="1100" dirty="0">
                  <a:solidFill>
                    <a:schemeClr val="bg1"/>
                  </a:solidFill>
                </a:rPr>
                <a:t> login </a:t>
              </a:r>
              <a:r>
                <a:rPr lang="en-ID" sz="1100" dirty="0" err="1">
                  <a:solidFill>
                    <a:schemeClr val="bg1"/>
                  </a:solidFill>
                </a:rPr>
                <a:t>dengan</a:t>
              </a:r>
              <a:r>
                <a:rPr lang="en-ID" sz="1100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en-ID" sz="1100" dirty="0" err="1">
                  <a:solidFill>
                    <a:schemeClr val="bg1"/>
                  </a:solidFill>
                </a:rPr>
                <a:t>mennggunakan</a:t>
              </a:r>
              <a:r>
                <a:rPr lang="en-ID" sz="1100" dirty="0">
                  <a:solidFill>
                    <a:schemeClr val="bg1"/>
                  </a:solidFill>
                </a:rPr>
                <a:t> </a:t>
              </a:r>
              <a:r>
                <a:rPr lang="en-ID" sz="1100" i="1" dirty="0">
                  <a:solidFill>
                    <a:schemeClr val="bg1"/>
                  </a:solidFill>
                </a:rPr>
                <a:t>username </a:t>
              </a:r>
              <a:r>
                <a:rPr lang="en-ID" sz="1100" dirty="0">
                  <a:solidFill>
                    <a:schemeClr val="bg1"/>
                  </a:solidFill>
                </a:rPr>
                <a:t>dan </a:t>
              </a:r>
              <a:r>
                <a:rPr lang="en-ID" sz="1100" i="1" dirty="0">
                  <a:solidFill>
                    <a:schemeClr val="bg1"/>
                  </a:solidFill>
                </a:rPr>
                <a:t>password </a:t>
              </a:r>
              <a:r>
                <a:rPr lang="en-ID" sz="1100" dirty="0" err="1">
                  <a:solidFill>
                    <a:schemeClr val="bg1"/>
                  </a:solidFill>
                </a:rPr>
                <a:t>jika</a:t>
              </a:r>
              <a:r>
                <a:rPr lang="en-ID" sz="1100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en-ID" sz="1100" dirty="0" err="1">
                  <a:solidFill>
                    <a:schemeClr val="bg1"/>
                  </a:solidFill>
                </a:rPr>
                <a:t>sudah</a:t>
              </a:r>
              <a:r>
                <a:rPr lang="en-ID" sz="1100" dirty="0">
                  <a:solidFill>
                    <a:schemeClr val="bg1"/>
                  </a:solidFill>
                </a:rPr>
                <a:t> </a:t>
              </a:r>
              <a:r>
                <a:rPr lang="en-ID" sz="1100" dirty="0" err="1">
                  <a:solidFill>
                    <a:schemeClr val="bg1"/>
                  </a:solidFill>
                </a:rPr>
                <a:t>memiliki</a:t>
              </a:r>
              <a:r>
                <a:rPr lang="en-ID" sz="1100" dirty="0">
                  <a:solidFill>
                    <a:schemeClr val="bg1"/>
                  </a:solidFill>
                </a:rPr>
                <a:t> </a:t>
              </a:r>
              <a:r>
                <a:rPr lang="en-ID" sz="1100" dirty="0" err="1">
                  <a:solidFill>
                    <a:schemeClr val="bg1"/>
                  </a:solidFill>
                </a:rPr>
                <a:t>akun</a:t>
              </a:r>
              <a:r>
                <a:rPr lang="en-ID" sz="1100" dirty="0">
                  <a:solidFill>
                    <a:schemeClr val="bg1"/>
                  </a:solidFill>
                </a:rPr>
                <a:t> </a:t>
              </a:r>
              <a:r>
                <a:rPr lang="en-ID" sz="1100" dirty="0" err="1">
                  <a:solidFill>
                    <a:schemeClr val="bg1"/>
                  </a:solidFill>
                </a:rPr>
                <a:t>atau</a:t>
              </a:r>
              <a:r>
                <a:rPr lang="en-ID" sz="1100" dirty="0">
                  <a:solidFill>
                    <a:schemeClr val="bg1"/>
                  </a:solidFill>
                </a:rPr>
                <a:t> </a:t>
              </a:r>
              <a:r>
                <a:rPr lang="en-ID" sz="1100" dirty="0" err="1">
                  <a:solidFill>
                    <a:schemeClr val="bg1"/>
                  </a:solidFill>
                </a:rPr>
                <a:t>bisa</a:t>
              </a:r>
              <a:r>
                <a:rPr lang="en-ID" sz="1100" dirty="0">
                  <a:solidFill>
                    <a:schemeClr val="bg1"/>
                  </a:solidFill>
                </a:rPr>
                <a:t> </a:t>
              </a:r>
              <a:r>
                <a:rPr lang="en-ID" sz="1100" dirty="0" err="1">
                  <a:solidFill>
                    <a:schemeClr val="bg1"/>
                  </a:solidFill>
                </a:rPr>
                <a:t>melakukan</a:t>
              </a:r>
              <a:r>
                <a:rPr lang="en-ID" sz="1100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en-ID" sz="1100" dirty="0" err="1">
                  <a:solidFill>
                    <a:schemeClr val="bg1"/>
                  </a:solidFill>
                </a:rPr>
                <a:t>Registrasit</a:t>
              </a:r>
              <a:r>
                <a:rPr lang="en-ID" sz="1100" dirty="0">
                  <a:solidFill>
                    <a:schemeClr val="bg1"/>
                  </a:solidFill>
                </a:rPr>
                <a:t> </a:t>
              </a:r>
              <a:r>
                <a:rPr lang="en-ID" sz="1100" dirty="0" err="1">
                  <a:solidFill>
                    <a:schemeClr val="bg1"/>
                  </a:solidFill>
                </a:rPr>
                <a:t>terlebih</a:t>
              </a:r>
              <a:r>
                <a:rPr lang="en-ID" sz="1100" dirty="0">
                  <a:solidFill>
                    <a:schemeClr val="bg1"/>
                  </a:solidFill>
                </a:rPr>
                <a:t> </a:t>
              </a:r>
              <a:r>
                <a:rPr lang="en-ID" sz="1100" dirty="0" err="1">
                  <a:solidFill>
                    <a:schemeClr val="bg1"/>
                  </a:solidFill>
                </a:rPr>
                <a:t>dahulu</a:t>
              </a:r>
              <a:r>
                <a:rPr lang="en-ID" sz="1100" dirty="0">
                  <a:solidFill>
                    <a:schemeClr val="bg1"/>
                  </a:solidFill>
                </a:rPr>
                <a:t> </a:t>
              </a:r>
              <a:r>
                <a:rPr lang="en-ID" sz="1100" dirty="0" err="1">
                  <a:solidFill>
                    <a:schemeClr val="bg1"/>
                  </a:solidFill>
                </a:rPr>
                <a:t>Custemer</a:t>
              </a:r>
              <a:r>
                <a:rPr lang="en-ID" sz="1100" dirty="0">
                  <a:solidFill>
                    <a:schemeClr val="bg1"/>
                  </a:solidFill>
                </a:rPr>
                <a:t> </a:t>
              </a:r>
              <a:r>
                <a:rPr lang="en-ID" sz="1100" dirty="0" err="1">
                  <a:solidFill>
                    <a:schemeClr val="bg1"/>
                  </a:solidFill>
                </a:rPr>
                <a:t>bisa</a:t>
              </a:r>
              <a:r>
                <a:rPr lang="en-ID" sz="1100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en-ID" sz="1100" dirty="0" err="1">
                  <a:solidFill>
                    <a:schemeClr val="bg1"/>
                  </a:solidFill>
                </a:rPr>
                <a:t>mengakses</a:t>
              </a:r>
              <a:r>
                <a:rPr lang="en-ID" sz="1100" dirty="0">
                  <a:solidFill>
                    <a:schemeClr val="bg1"/>
                  </a:solidFill>
                </a:rPr>
                <a:t>, </a:t>
              </a:r>
              <a:r>
                <a:rPr lang="en-ID" sz="1100" dirty="0" err="1">
                  <a:solidFill>
                    <a:schemeClr val="bg1"/>
                  </a:solidFill>
                </a:rPr>
                <a:t>diantaranya</a:t>
              </a:r>
              <a:r>
                <a:rPr lang="en-ID" sz="1100" dirty="0">
                  <a:solidFill>
                    <a:schemeClr val="bg1"/>
                  </a:solidFill>
                </a:rPr>
                <a:t> </a:t>
              </a:r>
              <a:r>
                <a:rPr lang="en-ID" sz="1100" dirty="0" err="1">
                  <a:solidFill>
                    <a:schemeClr val="bg1"/>
                  </a:solidFill>
                </a:rPr>
                <a:t>adalah</a:t>
              </a:r>
              <a:r>
                <a:rPr lang="en-ID" sz="1100" dirty="0">
                  <a:solidFill>
                    <a:schemeClr val="bg1"/>
                  </a:solidFill>
                </a:rPr>
                <a:t> </a:t>
              </a:r>
              <a:r>
                <a:rPr lang="en-ID" sz="1100" dirty="0" err="1">
                  <a:solidFill>
                    <a:schemeClr val="bg1"/>
                  </a:solidFill>
                </a:rPr>
                <a:t>Melihat</a:t>
              </a:r>
              <a:r>
                <a:rPr lang="en-ID" sz="1100" dirty="0">
                  <a:solidFill>
                    <a:schemeClr val="bg1"/>
                  </a:solidFill>
                </a:rPr>
                <a:t> </a:t>
              </a:r>
              <a:r>
                <a:rPr lang="en-ID" sz="1100" dirty="0" err="1">
                  <a:solidFill>
                    <a:schemeClr val="bg1"/>
                  </a:solidFill>
                </a:rPr>
                <a:t>buku</a:t>
              </a:r>
              <a:r>
                <a:rPr lang="en-ID" sz="1100" dirty="0">
                  <a:solidFill>
                    <a:schemeClr val="bg1"/>
                  </a:solidFill>
                </a:rPr>
                <a:t> , </a:t>
              </a:r>
              <a:r>
                <a:rPr lang="en-ID" sz="1100" dirty="0" err="1">
                  <a:solidFill>
                    <a:schemeClr val="bg1"/>
                  </a:solidFill>
                </a:rPr>
                <a:t>Menambahkan</a:t>
              </a:r>
              <a:r>
                <a:rPr lang="en-ID" sz="1100" dirty="0">
                  <a:solidFill>
                    <a:schemeClr val="bg1"/>
                  </a:solidFill>
                </a:rPr>
                <a:t> </a:t>
              </a:r>
              <a:r>
                <a:rPr lang="en-ID" sz="1100" dirty="0" err="1">
                  <a:solidFill>
                    <a:schemeClr val="bg1"/>
                  </a:solidFill>
                </a:rPr>
                <a:t>buku</a:t>
              </a:r>
              <a:r>
                <a:rPr lang="en-ID" sz="1100" dirty="0">
                  <a:solidFill>
                    <a:schemeClr val="bg1"/>
                  </a:solidFill>
                </a:rPr>
                <a:t> </a:t>
              </a:r>
              <a:r>
                <a:rPr lang="en-ID" sz="1100" dirty="0" err="1">
                  <a:solidFill>
                    <a:schemeClr val="bg1"/>
                  </a:solidFill>
                </a:rPr>
                <a:t>ke</a:t>
              </a:r>
              <a:r>
                <a:rPr lang="en-ID" sz="1100" dirty="0">
                  <a:solidFill>
                    <a:schemeClr val="bg1"/>
                  </a:solidFill>
                </a:rPr>
                <a:t> </a:t>
              </a:r>
              <a:r>
                <a:rPr lang="en-ID" sz="1100" dirty="0" err="1">
                  <a:solidFill>
                    <a:schemeClr val="bg1"/>
                  </a:solidFill>
                </a:rPr>
                <a:t>dalam</a:t>
              </a:r>
              <a:r>
                <a:rPr lang="en-ID" sz="1100" dirty="0">
                  <a:solidFill>
                    <a:schemeClr val="bg1"/>
                  </a:solidFill>
                </a:rPr>
                <a:t> </a:t>
              </a:r>
              <a:r>
                <a:rPr lang="en-ID" sz="1100" dirty="0" err="1">
                  <a:solidFill>
                    <a:schemeClr val="bg1"/>
                  </a:solidFill>
                </a:rPr>
                <a:t>keranjang</a:t>
              </a:r>
              <a:r>
                <a:rPr lang="en-ID" sz="1100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en-ID" sz="1100" dirty="0" err="1">
                  <a:solidFill>
                    <a:schemeClr val="bg1"/>
                  </a:solidFill>
                </a:rPr>
                <a:t>penjualan,Melakukan</a:t>
              </a:r>
              <a:r>
                <a:rPr lang="en-ID" sz="1100" dirty="0">
                  <a:solidFill>
                    <a:schemeClr val="bg1"/>
                  </a:solidFill>
                </a:rPr>
                <a:t> </a:t>
              </a:r>
              <a:r>
                <a:rPr lang="en-ID" sz="1100" dirty="0" err="1">
                  <a:solidFill>
                    <a:schemeClr val="bg1"/>
                  </a:solidFill>
                </a:rPr>
                <a:t>transaksi</a:t>
              </a:r>
              <a:r>
                <a:rPr lang="en-ID" sz="1100" dirty="0">
                  <a:solidFill>
                    <a:schemeClr val="bg1"/>
                  </a:solidFill>
                </a:rPr>
                <a:t>, </a:t>
              </a:r>
              <a:r>
                <a:rPr lang="en-ID" sz="1100" dirty="0" err="1">
                  <a:solidFill>
                    <a:schemeClr val="bg1"/>
                  </a:solidFill>
                </a:rPr>
                <a:t>Melihat</a:t>
              </a:r>
              <a:r>
                <a:rPr lang="en-ID" sz="1100" dirty="0">
                  <a:solidFill>
                    <a:schemeClr val="bg1"/>
                  </a:solidFill>
                </a:rPr>
                <a:t> data </a:t>
              </a:r>
            </a:p>
            <a:p>
              <a:r>
                <a:rPr lang="en-ID" sz="1100" dirty="0" err="1">
                  <a:solidFill>
                    <a:schemeClr val="bg1"/>
                  </a:solidFill>
                </a:rPr>
                <a:t>pembelian</a:t>
              </a:r>
              <a:r>
                <a:rPr lang="en-ID" sz="1100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en-ID" sz="1100" dirty="0">
                  <a:solidFill>
                    <a:schemeClr val="bg1"/>
                  </a:solidFill>
                </a:rPr>
                <a:t>Customer </a:t>
              </a:r>
              <a:r>
                <a:rPr lang="en-ID" sz="1100" dirty="0" err="1">
                  <a:solidFill>
                    <a:schemeClr val="bg1"/>
                  </a:solidFill>
                </a:rPr>
                <a:t>bisa</a:t>
              </a:r>
              <a:r>
                <a:rPr lang="en-ID" sz="1100" dirty="0">
                  <a:solidFill>
                    <a:schemeClr val="bg1"/>
                  </a:solidFill>
                </a:rPr>
                <a:t> </a:t>
              </a:r>
              <a:r>
                <a:rPr lang="en-ID" sz="1100" dirty="0" err="1">
                  <a:solidFill>
                    <a:schemeClr val="bg1"/>
                  </a:solidFill>
                </a:rPr>
                <a:t>melakukan</a:t>
              </a:r>
              <a:r>
                <a:rPr lang="en-ID" sz="1100" dirty="0">
                  <a:solidFill>
                    <a:schemeClr val="bg1"/>
                  </a:solidFill>
                </a:rPr>
                <a:t> logout </a:t>
              </a:r>
              <a:r>
                <a:rPr lang="en-ID" sz="1100" dirty="0" err="1">
                  <a:solidFill>
                    <a:schemeClr val="bg1"/>
                  </a:solidFill>
                </a:rPr>
                <a:t>setelah</a:t>
              </a:r>
              <a:r>
                <a:rPr lang="en-ID" sz="1100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en-ID" sz="1100" dirty="0" err="1">
                  <a:solidFill>
                    <a:schemeClr val="bg1"/>
                  </a:solidFill>
                </a:rPr>
                <a:t>selesai</a:t>
              </a:r>
              <a:r>
                <a:rPr lang="en-ID" sz="1100" dirty="0">
                  <a:solidFill>
                    <a:schemeClr val="bg1"/>
                  </a:solidFill>
                </a:rPr>
                <a:t> </a:t>
              </a:r>
              <a:r>
                <a:rPr lang="en-ID" sz="1100" dirty="0" err="1">
                  <a:solidFill>
                    <a:schemeClr val="bg1"/>
                  </a:solidFill>
                </a:rPr>
                <a:t>mengakses</a:t>
              </a:r>
              <a:r>
                <a:rPr lang="en-ID" sz="1100" dirty="0">
                  <a:solidFill>
                    <a:schemeClr val="bg1"/>
                  </a:solidFill>
                </a:rPr>
                <a:t> website </a:t>
              </a:r>
            </a:p>
            <a:p>
              <a:endParaRPr lang="en-ID" sz="1100" dirty="0">
                <a:solidFill>
                  <a:schemeClr val="bg1"/>
                </a:solidFill>
              </a:endParaRPr>
            </a:p>
            <a:p>
              <a:endParaRPr lang="en-ID" dirty="0"/>
            </a:p>
            <a:p>
              <a:endParaRPr lang="en-ID" sz="1100" dirty="0">
                <a:solidFill>
                  <a:schemeClr val="bg1"/>
                </a:solidFill>
              </a:endParaRPr>
            </a:p>
            <a:p>
              <a:r>
                <a:rPr lang="en-ID" sz="1100" dirty="0">
                  <a:solidFill>
                    <a:schemeClr val="bg1"/>
                  </a:solidFill>
                </a:rPr>
                <a:t> </a:t>
              </a:r>
              <a:endParaRPr lang="en-ID" sz="90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CUSTOMER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18807" y="1077590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6387" y="284656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E448B66-35E8-2945-8F8A-4AFBD7BB559E}"/>
              </a:ext>
            </a:extLst>
          </p:cNvPr>
          <p:cNvSpPr/>
          <p:nvPr/>
        </p:nvSpPr>
        <p:spPr>
          <a:xfrm>
            <a:off x="5040476" y="113366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0DE3FF4-AC91-E84F-9938-895A2029EA21}"/>
              </a:ext>
            </a:extLst>
          </p:cNvPr>
          <p:cNvSpPr/>
          <p:nvPr/>
        </p:nvSpPr>
        <p:spPr>
          <a:xfrm>
            <a:off x="5035915" y="291101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F83CF80-A3E8-5641-BEE7-0103B971CC10}"/>
              </a:ext>
            </a:extLst>
          </p:cNvPr>
          <p:cNvGrpSpPr/>
          <p:nvPr/>
        </p:nvGrpSpPr>
        <p:grpSpPr>
          <a:xfrm>
            <a:off x="5777061" y="1107207"/>
            <a:ext cx="2664296" cy="1852957"/>
            <a:chOff x="803640" y="3362835"/>
            <a:chExt cx="2059657" cy="185295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7D75D91-F34A-6A4A-A58D-638C96E52F05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200" dirty="0" err="1">
                  <a:solidFill>
                    <a:schemeClr val="bg1"/>
                  </a:solidFill>
                </a:rPr>
                <a:t>Kebutuhan</a:t>
              </a:r>
              <a:r>
                <a:rPr lang="en-ID" sz="1200" dirty="0">
                  <a:solidFill>
                    <a:schemeClr val="bg1"/>
                  </a:solidFill>
                </a:rPr>
                <a:t> </a:t>
              </a:r>
              <a:r>
                <a:rPr lang="en-ID" sz="1200" dirty="0" err="1">
                  <a:solidFill>
                    <a:schemeClr val="bg1"/>
                  </a:solidFill>
                </a:rPr>
                <a:t>Spesifikasi</a:t>
              </a:r>
              <a:r>
                <a:rPr lang="en-ID" sz="1200" dirty="0">
                  <a:solidFill>
                    <a:schemeClr val="bg1"/>
                  </a:solidFill>
                </a:rPr>
                <a:t> PC (Personal Computer) yang </a:t>
              </a:r>
              <a:r>
                <a:rPr lang="en-ID" sz="1200" dirty="0" err="1">
                  <a:solidFill>
                    <a:schemeClr val="bg1"/>
                  </a:solidFill>
                </a:rPr>
                <a:t>digunakan</a:t>
              </a:r>
              <a:r>
                <a:rPr lang="en-ID" sz="1200" dirty="0">
                  <a:solidFill>
                    <a:schemeClr val="bg1"/>
                  </a:solidFill>
                </a:rPr>
                <a:t> </a:t>
              </a:r>
              <a:r>
                <a:rPr lang="en-ID" sz="1200" dirty="0" err="1">
                  <a:solidFill>
                    <a:schemeClr val="bg1"/>
                  </a:solidFill>
                </a:rPr>
                <a:t>yaitu</a:t>
              </a:r>
              <a:r>
                <a:rPr lang="en-ID" sz="1200" dirty="0">
                  <a:solidFill>
                    <a:schemeClr val="bg1"/>
                  </a:solidFill>
                </a:rPr>
                <a:t> : </a:t>
              </a:r>
            </a:p>
            <a:p>
              <a:r>
                <a:rPr lang="en-ID" sz="1200" dirty="0">
                  <a:solidFill>
                    <a:schemeClr val="bg1"/>
                  </a:solidFill>
                </a:rPr>
                <a:t>▪ Processor minimal Core i32.</a:t>
              </a:r>
            </a:p>
            <a:p>
              <a:r>
                <a:rPr lang="en-ID" sz="1200" dirty="0">
                  <a:solidFill>
                    <a:schemeClr val="bg1"/>
                  </a:solidFill>
                </a:rPr>
                <a:t>   </a:t>
              </a:r>
              <a:r>
                <a:rPr lang="en-ID" sz="1200" dirty="0" err="1">
                  <a:solidFill>
                    <a:schemeClr val="bg1"/>
                  </a:solidFill>
                </a:rPr>
                <a:t>Ghz</a:t>
              </a:r>
              <a:endParaRPr lang="en-ID" sz="1200" dirty="0">
                <a:solidFill>
                  <a:schemeClr val="bg1"/>
                </a:solidFill>
              </a:endParaRPr>
            </a:p>
            <a:p>
              <a:r>
                <a:rPr lang="en-ID" sz="1200" dirty="0">
                  <a:solidFill>
                    <a:schemeClr val="bg1"/>
                  </a:solidFill>
                </a:rPr>
                <a:t>▪ RAM6GB</a:t>
              </a:r>
              <a:br>
                <a:rPr lang="en-ID" sz="1200" dirty="0">
                  <a:solidFill>
                    <a:schemeClr val="bg1"/>
                  </a:solidFill>
                </a:rPr>
              </a:br>
              <a:r>
                <a:rPr lang="en-ID" sz="1200" dirty="0">
                  <a:solidFill>
                    <a:schemeClr val="bg1"/>
                  </a:solidFill>
                </a:rPr>
                <a:t>▪ VGA NVDIA GeForce 930MX</a:t>
              </a:r>
              <a:br>
                <a:rPr lang="en-ID" sz="1200" dirty="0">
                  <a:solidFill>
                    <a:schemeClr val="bg1"/>
                  </a:solidFill>
                </a:rPr>
              </a:br>
              <a:r>
                <a:rPr lang="en-ID" sz="1200" dirty="0">
                  <a:solidFill>
                    <a:schemeClr val="bg1"/>
                  </a:solidFill>
                </a:rPr>
                <a:t>▪ </a:t>
              </a:r>
              <a:r>
                <a:rPr lang="en-ID" sz="1200" dirty="0" err="1">
                  <a:solidFill>
                    <a:schemeClr val="bg1"/>
                  </a:solidFill>
                </a:rPr>
                <a:t>Harddisk</a:t>
              </a:r>
              <a:r>
                <a:rPr lang="en-ID" sz="1200" dirty="0">
                  <a:solidFill>
                    <a:schemeClr val="bg1"/>
                  </a:solidFill>
                </a:rPr>
                <a:t> </a:t>
              </a:r>
              <a:r>
                <a:rPr lang="en-ID" sz="1200" dirty="0" err="1">
                  <a:solidFill>
                    <a:schemeClr val="bg1"/>
                  </a:solidFill>
                </a:rPr>
                <a:t>minimaal</a:t>
              </a:r>
              <a:r>
                <a:rPr lang="en-ID" sz="1200" dirty="0">
                  <a:solidFill>
                    <a:schemeClr val="bg1"/>
                  </a:solidFill>
                </a:rPr>
                <a:t> 500 GB </a:t>
              </a:r>
            </a:p>
            <a:p>
              <a:endParaRPr lang="en-ID" sz="12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CBD657-EF6D-C943-9471-8A3F2F80CA2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HARDWARE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9DB8F83-2815-1A47-96F4-1056BB88997D}"/>
              </a:ext>
            </a:extLst>
          </p:cNvPr>
          <p:cNvSpPr txBox="1"/>
          <p:nvPr/>
        </p:nvSpPr>
        <p:spPr>
          <a:xfrm>
            <a:off x="5007072" y="119924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C989BE-862A-6042-AB17-EEE1705387A7}"/>
              </a:ext>
            </a:extLst>
          </p:cNvPr>
          <p:cNvSpPr txBox="1"/>
          <p:nvPr/>
        </p:nvSpPr>
        <p:spPr>
          <a:xfrm>
            <a:off x="4984652" y="296821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1BA62F9-5031-F04B-A516-A13819E0143F}"/>
              </a:ext>
            </a:extLst>
          </p:cNvPr>
          <p:cNvGrpSpPr/>
          <p:nvPr/>
        </p:nvGrpSpPr>
        <p:grpSpPr>
          <a:xfrm>
            <a:off x="5788044" y="2826833"/>
            <a:ext cx="2744395" cy="1668292"/>
            <a:chOff x="803639" y="3362835"/>
            <a:chExt cx="2121578" cy="166829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A629F1-75D1-6448-BB58-9DFA427739F4}"/>
                </a:ext>
              </a:extLst>
            </p:cNvPr>
            <p:cNvSpPr txBox="1"/>
            <p:nvPr/>
          </p:nvSpPr>
          <p:spPr>
            <a:xfrm>
              <a:off x="803639" y="3646132"/>
              <a:ext cx="212157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200" dirty="0">
                  <a:solidFill>
                    <a:schemeClr val="bg1"/>
                  </a:solidFill>
                </a:rPr>
                <a:t>Software yang </a:t>
              </a:r>
              <a:r>
                <a:rPr lang="en-ID" sz="1200" dirty="0" err="1">
                  <a:solidFill>
                    <a:schemeClr val="bg1"/>
                  </a:solidFill>
                </a:rPr>
                <a:t>digunakan</a:t>
              </a:r>
              <a:r>
                <a:rPr lang="en-ID" sz="1200" dirty="0">
                  <a:solidFill>
                    <a:schemeClr val="bg1"/>
                  </a:solidFill>
                </a:rPr>
                <a:t> </a:t>
              </a:r>
              <a:r>
                <a:rPr lang="en-ID" sz="1200" dirty="0" err="1">
                  <a:solidFill>
                    <a:schemeClr val="bg1"/>
                  </a:solidFill>
                </a:rPr>
                <a:t>adalah</a:t>
              </a:r>
              <a:r>
                <a:rPr lang="en-ID" sz="1200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en-ID" sz="1200" dirty="0" err="1">
                  <a:solidFill>
                    <a:schemeClr val="bg1"/>
                  </a:solidFill>
                </a:rPr>
                <a:t>sebagai</a:t>
              </a:r>
              <a:r>
                <a:rPr lang="en-ID" sz="1200" dirty="0">
                  <a:solidFill>
                    <a:schemeClr val="bg1"/>
                  </a:solidFill>
                </a:rPr>
                <a:t> </a:t>
              </a:r>
              <a:r>
                <a:rPr lang="en-ID" sz="1200" dirty="0" err="1">
                  <a:solidFill>
                    <a:schemeClr val="bg1"/>
                  </a:solidFill>
                </a:rPr>
                <a:t>berikut</a:t>
              </a:r>
              <a:r>
                <a:rPr lang="en-ID" sz="1200" dirty="0">
                  <a:solidFill>
                    <a:schemeClr val="bg1"/>
                  </a:solidFill>
                </a:rPr>
                <a:t> : </a:t>
              </a:r>
            </a:p>
            <a:p>
              <a:r>
                <a:rPr lang="en-ID" sz="1200" dirty="0">
                  <a:solidFill>
                    <a:schemeClr val="bg1"/>
                  </a:solidFill>
                </a:rPr>
                <a:t>▪ Web</a:t>
              </a:r>
              <a:br>
                <a:rPr lang="en-ID" sz="1200" dirty="0">
                  <a:solidFill>
                    <a:schemeClr val="bg1"/>
                  </a:solidFill>
                </a:rPr>
              </a:br>
              <a:r>
                <a:rPr lang="en-ID" sz="1200" dirty="0">
                  <a:solidFill>
                    <a:schemeClr val="bg1"/>
                  </a:solidFill>
                </a:rPr>
                <a:t>▪ </a:t>
              </a:r>
              <a:r>
                <a:rPr lang="en-ID" sz="1200" dirty="0" err="1">
                  <a:solidFill>
                    <a:schemeClr val="bg1"/>
                  </a:solidFill>
                </a:rPr>
                <a:t>Sistem</a:t>
              </a:r>
              <a:r>
                <a:rPr lang="en-ID" sz="1200" dirty="0">
                  <a:solidFill>
                    <a:schemeClr val="bg1"/>
                  </a:solidFill>
                </a:rPr>
                <a:t> </a:t>
              </a:r>
              <a:r>
                <a:rPr lang="en-ID" sz="1200" dirty="0" err="1">
                  <a:solidFill>
                    <a:schemeClr val="bg1"/>
                  </a:solidFill>
                </a:rPr>
                <a:t>Operasi</a:t>
              </a:r>
              <a:r>
                <a:rPr lang="en-ID" sz="1200" dirty="0">
                  <a:solidFill>
                    <a:schemeClr val="bg1"/>
                  </a:solidFill>
                </a:rPr>
                <a:t> Microsoft Windows</a:t>
              </a:r>
            </a:p>
            <a:p>
              <a:r>
                <a:rPr lang="en-ID" sz="1200" dirty="0">
                  <a:solidFill>
                    <a:schemeClr val="bg1"/>
                  </a:solidFill>
                </a:rPr>
                <a:t>   10 / </a:t>
              </a:r>
              <a:r>
                <a:rPr lang="en-ID" sz="1200" dirty="0" err="1">
                  <a:solidFill>
                    <a:schemeClr val="bg1"/>
                  </a:solidFill>
                </a:rPr>
                <a:t>linux</a:t>
              </a:r>
              <a:r>
                <a:rPr lang="en-ID" sz="1200" dirty="0">
                  <a:solidFill>
                    <a:schemeClr val="bg1"/>
                  </a:solidFill>
                </a:rPr>
                <a:t> / mac </a:t>
              </a:r>
              <a:r>
                <a:rPr lang="en-ID" sz="1200" dirty="0" err="1">
                  <a:solidFill>
                    <a:schemeClr val="bg1"/>
                  </a:solidFill>
                </a:rPr>
                <a:t>os</a:t>
              </a:r>
              <a:r>
                <a:rPr lang="en-ID" sz="1200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en-ID" sz="1200" dirty="0">
                  <a:solidFill>
                    <a:schemeClr val="bg1"/>
                  </a:solidFill>
                </a:rPr>
                <a:t>▪ Data Base </a:t>
              </a:r>
              <a:r>
                <a:rPr lang="en-ID" sz="1200" dirty="0" err="1">
                  <a:solidFill>
                    <a:schemeClr val="bg1"/>
                  </a:solidFill>
                </a:rPr>
                <a:t>MySql</a:t>
              </a:r>
              <a:r>
                <a:rPr lang="en-ID" sz="1200" dirty="0">
                  <a:solidFill>
                    <a:schemeClr val="bg1"/>
                  </a:solidFill>
                </a:rPr>
                <a:t> </a:t>
              </a:r>
            </a:p>
            <a:p>
              <a:endParaRPr lang="en-ID" sz="1200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B188779-5C65-204D-82C3-27495B43E42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SOFTWARE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PLAN DESIGN</a:t>
            </a:r>
            <a:endParaRPr lang="ko-KR" altLang="en-US" dirty="0"/>
          </a:p>
        </p:txBody>
      </p:sp>
      <p:sp>
        <p:nvSpPr>
          <p:cNvPr id="5" name="Oval 4"/>
          <p:cNvSpPr/>
          <p:nvPr/>
        </p:nvSpPr>
        <p:spPr>
          <a:xfrm>
            <a:off x="3839006" y="2320045"/>
            <a:ext cx="1224136" cy="1224136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Block Arc 14"/>
          <p:cNvSpPr/>
          <p:nvPr/>
        </p:nvSpPr>
        <p:spPr>
          <a:xfrm rot="16200000">
            <a:off x="4191627" y="2499571"/>
            <a:ext cx="518895" cy="51923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1282807"/>
            <a:ext cx="35058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 err="1">
                <a:solidFill>
                  <a:schemeClr val="accent1">
                    <a:lumMod val="75000"/>
                  </a:schemeClr>
                </a:solidFill>
              </a:rPr>
              <a:t>Berikutnya</a:t>
            </a:r>
            <a:r>
              <a:rPr lang="en-ID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1">
                    <a:lumMod val="75000"/>
                  </a:schemeClr>
                </a:solidFill>
              </a:rPr>
              <a:t>dirancanglah</a:t>
            </a:r>
            <a:r>
              <a:rPr lang="en-ID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1">
                    <a:lumMod val="75000"/>
                  </a:schemeClr>
                </a:solidFill>
              </a:rPr>
              <a:t>sistem</a:t>
            </a:r>
            <a:r>
              <a:rPr lang="en-ID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1">
                    <a:lumMod val="75000"/>
                  </a:schemeClr>
                </a:solidFill>
              </a:rPr>
              <a:t>informasi</a:t>
            </a:r>
            <a:r>
              <a:rPr lang="en-ID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1">
                    <a:lumMod val="75000"/>
                  </a:schemeClr>
                </a:solidFill>
              </a:rPr>
              <a:t>menggunakan</a:t>
            </a:r>
            <a:r>
              <a:rPr lang="en-ID" sz="1200" dirty="0">
                <a:solidFill>
                  <a:schemeClr val="accent1">
                    <a:lumMod val="75000"/>
                  </a:schemeClr>
                </a:solidFill>
              </a:rPr>
              <a:t> DFD (Data Flow Diagram) yang </a:t>
            </a:r>
          </a:p>
          <a:p>
            <a:r>
              <a:rPr lang="en-ID" sz="1200" dirty="0" err="1">
                <a:solidFill>
                  <a:schemeClr val="accent1">
                    <a:lumMod val="75000"/>
                  </a:schemeClr>
                </a:solidFill>
              </a:rPr>
              <a:t>merupakan</a:t>
            </a:r>
            <a:r>
              <a:rPr lang="en-ID" sz="1200" dirty="0">
                <a:solidFill>
                  <a:schemeClr val="accent1">
                    <a:lumMod val="75000"/>
                  </a:schemeClr>
                </a:solidFill>
              </a:rPr>
              <a:t> salah </a:t>
            </a:r>
            <a:r>
              <a:rPr lang="en-ID" sz="1200" dirty="0" err="1">
                <a:solidFill>
                  <a:schemeClr val="accent1">
                    <a:lumMod val="75000"/>
                  </a:schemeClr>
                </a:solidFill>
              </a:rPr>
              <a:t>satu</a:t>
            </a:r>
            <a:r>
              <a:rPr lang="en-ID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1">
                    <a:lumMod val="75000"/>
                  </a:schemeClr>
                </a:solidFill>
              </a:rPr>
              <a:t>teknik</a:t>
            </a:r>
            <a:r>
              <a:rPr lang="en-ID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1">
                    <a:lumMod val="75000"/>
                  </a:schemeClr>
                </a:solidFill>
              </a:rPr>
              <a:t>pemodelan</a:t>
            </a:r>
            <a:r>
              <a:rPr lang="en-ID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1">
                    <a:lumMod val="75000"/>
                  </a:schemeClr>
                </a:solidFill>
              </a:rPr>
              <a:t>desain</a:t>
            </a:r>
            <a:r>
              <a:rPr lang="en-ID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1">
                    <a:lumMod val="75000"/>
                  </a:schemeClr>
                </a:solidFill>
              </a:rPr>
              <a:t>sistem</a:t>
            </a:r>
            <a:r>
              <a:rPr lang="en-ID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1">
                    <a:lumMod val="75000"/>
                  </a:schemeClr>
                </a:solidFill>
              </a:rPr>
              <a:t>berbasis</a:t>
            </a:r>
            <a:r>
              <a:rPr lang="en-ID" sz="1200" dirty="0">
                <a:solidFill>
                  <a:schemeClr val="accent1">
                    <a:lumMod val="75000"/>
                  </a:schemeClr>
                </a:solidFill>
              </a:rPr>
              <a:t> web </a:t>
            </a:r>
          </a:p>
          <a:p>
            <a:r>
              <a:rPr lang="en-ID" sz="1200" dirty="0" err="1"/>
              <a:t>Pemodelan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menjadi</a:t>
            </a:r>
            <a:r>
              <a:rPr lang="en-ID" sz="1200" dirty="0"/>
              <a:t> </a:t>
            </a:r>
            <a:r>
              <a:rPr lang="en-ID" sz="1200" dirty="0" err="1"/>
              <a:t>bagian</a:t>
            </a:r>
            <a:r>
              <a:rPr lang="en-ID" sz="1200" dirty="0"/>
              <a:t> </a:t>
            </a:r>
            <a:r>
              <a:rPr lang="en-ID" sz="1200" dirty="0" err="1"/>
              <a:t>penting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pengembangan</a:t>
            </a:r>
            <a:r>
              <a:rPr lang="en-ID" sz="1200" dirty="0"/>
              <a:t> </a:t>
            </a:r>
            <a:r>
              <a:rPr lang="en-ID" sz="1200" dirty="0" err="1"/>
              <a:t>sistem</a:t>
            </a:r>
            <a:r>
              <a:rPr lang="en-ID" sz="1200" dirty="0"/>
              <a:t> </a:t>
            </a:r>
            <a:r>
              <a:rPr lang="en-ID" sz="1200" dirty="0" err="1"/>
              <a:t>karena</a:t>
            </a:r>
            <a:r>
              <a:rPr lang="en-ID" sz="1200" dirty="0"/>
              <a:t> </a:t>
            </a:r>
            <a:r>
              <a:rPr lang="en-ID" sz="1200" dirty="0" err="1"/>
              <a:t>menjadi</a:t>
            </a:r>
            <a:r>
              <a:rPr lang="en-ID" sz="1200" dirty="0"/>
              <a:t> </a:t>
            </a:r>
            <a:r>
              <a:rPr lang="en-ID" sz="1200" dirty="0" err="1"/>
              <a:t>satu</a:t>
            </a:r>
            <a:r>
              <a:rPr lang="en-ID" sz="1200" dirty="0"/>
              <a:t> </a:t>
            </a:r>
            <a:r>
              <a:rPr lang="en-ID" sz="1200" dirty="0" err="1"/>
              <a:t>satunya</a:t>
            </a:r>
            <a:r>
              <a:rPr lang="en-ID" sz="1200" dirty="0"/>
              <a:t> </a:t>
            </a:r>
            <a:r>
              <a:rPr lang="en-ID" sz="1200" dirty="0" err="1"/>
              <a:t>cara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memvisualisasikan</a:t>
            </a:r>
            <a:r>
              <a:rPr lang="en-ID" sz="1200" dirty="0"/>
              <a:t> </a:t>
            </a:r>
            <a:r>
              <a:rPr lang="en-ID" sz="1200" dirty="0" err="1"/>
              <a:t>desain</a:t>
            </a:r>
            <a:r>
              <a:rPr lang="en-ID" sz="1200" dirty="0"/>
              <a:t> </a:t>
            </a:r>
            <a:r>
              <a:rPr lang="en-ID" sz="1200" dirty="0" err="1"/>
              <a:t>sistem</a:t>
            </a:r>
            <a:r>
              <a:rPr lang="en-ID" sz="1200" dirty="0"/>
              <a:t> dan </a:t>
            </a:r>
            <a:r>
              <a:rPr lang="en-ID" sz="1200" dirty="0" err="1"/>
              <a:t>memeriksa</a:t>
            </a:r>
            <a:r>
              <a:rPr lang="en-ID" sz="1200" dirty="0"/>
              <a:t> </a:t>
            </a:r>
            <a:r>
              <a:rPr lang="en-ID" sz="1200" dirty="0" err="1"/>
              <a:t>apakah</a:t>
            </a:r>
            <a:r>
              <a:rPr lang="en-ID" sz="1200" dirty="0"/>
              <a:t> </a:t>
            </a:r>
            <a:r>
              <a:rPr lang="en-ID" sz="1200" dirty="0" err="1"/>
              <a:t>sudah</a:t>
            </a:r>
            <a:r>
              <a:rPr lang="en-ID" sz="1200" dirty="0"/>
              <a:t> </a:t>
            </a:r>
            <a:r>
              <a:rPr lang="en-ID" sz="1200" dirty="0" err="1"/>
              <a:t>memenuhi</a:t>
            </a:r>
            <a:r>
              <a:rPr lang="en-ID" sz="1200" dirty="0"/>
              <a:t> </a:t>
            </a:r>
            <a:r>
              <a:rPr lang="en-ID" sz="1200" dirty="0" err="1"/>
              <a:t>standar</a:t>
            </a:r>
            <a:r>
              <a:rPr lang="en-ID" sz="1200" dirty="0"/>
              <a:t> yang </a:t>
            </a:r>
            <a:r>
              <a:rPr lang="en-ID" sz="1200" dirty="0" err="1"/>
              <a:t>diinginkan</a:t>
            </a:r>
            <a:r>
              <a:rPr lang="en-ID" sz="1200" dirty="0"/>
              <a:t> </a:t>
            </a:r>
            <a:r>
              <a:rPr lang="en-ID" sz="1200" dirty="0" err="1"/>
              <a:t>sebelum</a:t>
            </a:r>
            <a:r>
              <a:rPr lang="en-ID" sz="1200" dirty="0"/>
              <a:t> </a:t>
            </a:r>
            <a:r>
              <a:rPr lang="en-ID" sz="1200" dirty="0" err="1"/>
              <a:t>memulai</a:t>
            </a:r>
            <a:r>
              <a:rPr lang="en-ID" sz="1200" dirty="0"/>
              <a:t> coding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60" y="3465106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DIAGRAM KONTEKS</a:t>
            </a:r>
          </a:p>
        </p:txBody>
      </p:sp>
      <p:pic>
        <p:nvPicPr>
          <p:cNvPr id="2050" name="Picture 2" descr="page11image45970016">
            <a:extLst>
              <a:ext uri="{FF2B5EF4-FFF2-40B4-BE49-F238E27FC236}">
                <a16:creationId xmlns:a16="http://schemas.microsoft.com/office/drawing/2014/main" id="{A794DB9E-6A10-E54B-9587-3455DAE5234B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8" r="7908"/>
          <a:stretch>
            <a:fillRect/>
          </a:stretch>
        </p:blipFill>
        <p:spPr bwMode="auto"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31171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651775" y="771302"/>
            <a:ext cx="1912317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DATA FLOW</a:t>
            </a:r>
          </a:p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DIAGRAM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1560" y="691634"/>
            <a:ext cx="5688632" cy="642263"/>
            <a:chOff x="3687661" y="1203598"/>
            <a:chExt cx="2252491" cy="642263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DIAGRAM BERJENJANG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3074" name="Picture 2" descr="page11image45969392">
            <a:extLst>
              <a:ext uri="{FF2B5EF4-FFF2-40B4-BE49-F238E27FC236}">
                <a16:creationId xmlns:a16="http://schemas.microsoft.com/office/drawing/2014/main" id="{03F931B1-BDCF-3843-AE5F-AB10A2A99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72" y="1391384"/>
            <a:ext cx="6336703" cy="306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390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651775" y="771302"/>
            <a:ext cx="1912317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DATA FLOW</a:t>
            </a:r>
          </a:p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DIAGRAM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89330" y="279617"/>
            <a:ext cx="5688632" cy="642263"/>
            <a:chOff x="3687661" y="1203598"/>
            <a:chExt cx="2252491" cy="642263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DIAGRAM LEVEL 1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03F931B1-BDCF-3843-AE5F-AB10A2A99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63688" y="523428"/>
            <a:ext cx="3723210" cy="434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02716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916</Words>
  <Application>Microsoft Office PowerPoint</Application>
  <PresentationFormat>On-screen Show (16:9)</PresentationFormat>
  <Paragraphs>167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American Typewriter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Adi Suprasetyo</cp:lastModifiedBy>
  <cp:revision>85</cp:revision>
  <dcterms:created xsi:type="dcterms:W3CDTF">2016-12-05T23:26:54Z</dcterms:created>
  <dcterms:modified xsi:type="dcterms:W3CDTF">2022-01-11T03:53:16Z</dcterms:modified>
</cp:coreProperties>
</file>