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71"/>
    <p:restoredTop sz="94586"/>
  </p:normalViewPr>
  <p:slideViewPr>
    <p:cSldViewPr snapToGrid="0" snapToObjects="1">
      <p:cViewPr varScale="1">
        <p:scale>
          <a:sx n="118" d="100"/>
          <a:sy n="118" d="100"/>
        </p:scale>
        <p:origin x="224" y="2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AA1F-BCA9-B844-9BB3-52AA28F68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053" y="418532"/>
            <a:ext cx="9208140" cy="3200400"/>
          </a:xfrm>
        </p:spPr>
        <p:txBody>
          <a:bodyPr>
            <a:noAutofit/>
          </a:bodyPr>
          <a:lstStyle/>
          <a:p>
            <a:r>
              <a:rPr lang="en-CA" sz="2800" dirty="0">
                <a:effectLst/>
              </a:rPr>
              <a:t>The distribution of coronavirus in China</a:t>
            </a:r>
            <a:br>
              <a:rPr lang="en-CA" sz="2800" dirty="0">
                <a:effectLst/>
              </a:rPr>
            </a:br>
            <a:r>
              <a:rPr lang="en-CA" sz="2800" dirty="0">
                <a:effectLst/>
              </a:rPr>
              <a:t> </a:t>
            </a:r>
            <a:br>
              <a:rPr lang="en-CA" sz="2800" dirty="0">
                <a:effectLst/>
              </a:rPr>
            </a:br>
            <a:r>
              <a:rPr lang="en-CA" sz="2800" dirty="0">
                <a:effectLst/>
              </a:rPr>
              <a:t>and </a:t>
            </a:r>
            <a:br>
              <a:rPr lang="en-CA" sz="2800" dirty="0">
                <a:effectLst/>
              </a:rPr>
            </a:br>
            <a:br>
              <a:rPr lang="en-CA" sz="2800" dirty="0">
                <a:effectLst/>
              </a:rPr>
            </a:br>
            <a:r>
              <a:rPr lang="en-CA" sz="2800" dirty="0">
                <a:effectLst/>
              </a:rPr>
              <a:t>whether the spread of the virus is related to the population and GDP of provinces 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45E74-1DBB-AF4A-92C2-9EB30C77B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615543"/>
            <a:ext cx="8676222" cy="1905000"/>
          </a:xfrm>
        </p:spPr>
        <p:txBody>
          <a:bodyPr>
            <a:normAutofit/>
          </a:bodyPr>
          <a:lstStyle/>
          <a:p>
            <a:r>
              <a:rPr lang="en-CA" sz="1600" dirty="0">
                <a:effectLst/>
              </a:rPr>
              <a:t>Prepared By:</a:t>
            </a:r>
          </a:p>
          <a:p>
            <a:r>
              <a:rPr lang="en-CA" sz="1600" dirty="0" err="1">
                <a:effectLst/>
              </a:rPr>
              <a:t>Yixue</a:t>
            </a:r>
            <a:r>
              <a:rPr lang="en-CA" sz="1600" dirty="0">
                <a:effectLst/>
              </a:rPr>
              <a:t> Wang</a:t>
            </a:r>
          </a:p>
          <a:p>
            <a:r>
              <a:rPr lang="en-CA" sz="1600" dirty="0">
                <a:effectLst/>
              </a:rPr>
              <a:t> </a:t>
            </a:r>
          </a:p>
          <a:p>
            <a:r>
              <a:rPr lang="en-CA" sz="1600" dirty="0">
                <a:effectLst/>
              </a:rPr>
              <a:t>February 27, 2020</a:t>
            </a:r>
          </a:p>
        </p:txBody>
      </p:sp>
    </p:spTree>
    <p:extLst>
      <p:ext uri="{BB962C8B-B14F-4D97-AF65-F5344CB8AC3E}">
        <p14:creationId xmlns:p14="http://schemas.microsoft.com/office/powerpoint/2010/main" val="253986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11FB-B503-C541-948C-90CB61C2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</a:t>
            </a:r>
            <a:r>
              <a:rPr lang="en-US" altLang="zh-CN" b="1" dirty="0"/>
              <a:t>at</a:t>
            </a:r>
            <a:r>
              <a:rPr lang="zh-CN" altLang="en-US" b="1" dirty="0"/>
              <a:t> </a:t>
            </a:r>
            <a:r>
              <a:rPr lang="en-US" altLang="zh-CN" b="1" dirty="0"/>
              <a:t>is</a:t>
            </a:r>
            <a:r>
              <a:rPr lang="zh-CN" altLang="en-US" b="1" dirty="0"/>
              <a:t> </a:t>
            </a:r>
            <a:r>
              <a:rPr lang="en-US" altLang="zh-CN" b="1" dirty="0"/>
              <a:t>coronaviruses?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2A98-7F05-CC43-95D5-8E460160A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effectLst/>
              </a:rPr>
              <a:t>Coronaviruses (</a:t>
            </a:r>
            <a:r>
              <a:rPr lang="en-CA" dirty="0" err="1">
                <a:effectLst/>
              </a:rPr>
              <a:t>CoV</a:t>
            </a:r>
            <a:r>
              <a:rPr lang="en-CA" dirty="0">
                <a:effectLst/>
              </a:rPr>
              <a:t>) are a large family of viruses that cause illness ranging from the common cold to more severe diseases such as Middle East Respiratory Syndrome (MERS-</a:t>
            </a:r>
            <a:r>
              <a:rPr lang="en-CA" dirty="0" err="1">
                <a:effectLst/>
              </a:rPr>
              <a:t>CoV</a:t>
            </a:r>
            <a:r>
              <a:rPr lang="en-CA" dirty="0">
                <a:effectLst/>
              </a:rPr>
              <a:t>) and Severe Acute Respiratory Syndrome (SARS-</a:t>
            </a:r>
            <a:r>
              <a:rPr lang="en-CA" dirty="0" err="1">
                <a:effectLst/>
              </a:rPr>
              <a:t>CoV</a:t>
            </a:r>
            <a:r>
              <a:rPr lang="en-CA" dirty="0">
                <a:effectLst/>
              </a:rPr>
              <a:t>). Coronaviruses are zoonotic, meaning they are transmitted between animals and people. This report will focus on a novel coronavirus that has not been previously identified in humans, Coronavirus Disease 2019, first discovered in Wuhan, Hubei Province, China. </a:t>
            </a:r>
          </a:p>
        </p:txBody>
      </p:sp>
    </p:spTree>
    <p:extLst>
      <p:ext uri="{BB962C8B-B14F-4D97-AF65-F5344CB8AC3E}">
        <p14:creationId xmlns:p14="http://schemas.microsoft.com/office/powerpoint/2010/main" val="270993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6479-CEDA-D94E-98F6-651A4577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effectLst/>
              </a:rPr>
              <a:t>Source of the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A5A50-8CCE-424D-960B-AE2CB72BA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effectLst/>
              </a:rPr>
              <a:t>The Ministry of Health of each province publishes the latest confirmed diagnosis daily on the official website. </a:t>
            </a:r>
          </a:p>
          <a:p>
            <a:r>
              <a:rPr lang="en-CA" dirty="0">
                <a:effectLst/>
              </a:rPr>
              <a:t>Foursquare location data </a:t>
            </a:r>
          </a:p>
          <a:p>
            <a:r>
              <a:rPr lang="en-CA" dirty="0" err="1">
                <a:effectLst/>
              </a:rPr>
              <a:t>sina.com</a:t>
            </a:r>
            <a:r>
              <a:rPr lang="en-CA" dirty="0">
                <a:effectLst/>
              </a:rPr>
              <a:t> </a:t>
            </a:r>
          </a:p>
          <a:p>
            <a:r>
              <a:rPr lang="en-CA" dirty="0" err="1">
                <a:effectLst/>
              </a:rPr>
              <a:t>google.ca</a:t>
            </a:r>
            <a:endParaRPr lang="en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519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DA6C-E8B8-5F48-AFFA-A95AC041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7956522" cy="1905000"/>
          </a:xfrm>
        </p:spPr>
        <p:txBody>
          <a:bodyPr>
            <a:normAutofit/>
          </a:bodyPr>
          <a:lstStyle/>
          <a:p>
            <a:r>
              <a:rPr lang="en-CA" b="1" dirty="0">
                <a:effectLst/>
              </a:rPr>
              <a:t>Methodology and data analysis</a:t>
            </a:r>
            <a:br>
              <a:rPr lang="en-CA" b="1" dirty="0">
                <a:effectLst/>
              </a:rPr>
            </a:br>
            <a:endParaRPr lang="en-US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785946-8786-42B6-B543-1D84DCB3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 fontScale="85000" lnSpcReduction="10000"/>
          </a:bodyPr>
          <a:lstStyle/>
          <a:p>
            <a:r>
              <a:rPr lang="en-CA" dirty="0">
                <a:effectLst/>
              </a:rPr>
              <a:t>All provinces with confirmed cases will be displayed on the map, and when the user clicks on a marker, the map will show the name of the corresponding province and the number of confirmed people. </a:t>
            </a:r>
          </a:p>
          <a:p>
            <a:r>
              <a:rPr lang="en-CA" dirty="0">
                <a:effectLst/>
              </a:rPr>
              <a:t>The data I used in the following picture is the epidemic data on February 24, 2020. </a:t>
            </a:r>
            <a:endParaRPr lang="en-US" sz="18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194AF9A-2BEE-F641-A8AC-6B9A425FB9F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43" y="2338500"/>
            <a:ext cx="6142067" cy="354477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3306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BF3B-F304-F74B-AAD4-A7A82F20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effectLst/>
              </a:rPr>
              <a:t>Methodology and data analysis</a:t>
            </a:r>
            <a:r>
              <a:rPr lang="en-US" altLang="zh-CN" b="1" dirty="0">
                <a:effectLst/>
              </a:rPr>
              <a:t>(</a:t>
            </a:r>
            <a:r>
              <a:rPr lang="en-US" altLang="zh-CN" b="1" dirty="0" err="1">
                <a:effectLst/>
              </a:rPr>
              <a:t>con’t</a:t>
            </a:r>
            <a:r>
              <a:rPr lang="en-US" altLang="zh-CN" b="1" dirty="0">
                <a:effectLst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3D776-5FFC-0E42-BA3F-9E0B10588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3844244" cy="3124201"/>
          </a:xfrm>
        </p:spPr>
        <p:txBody>
          <a:bodyPr/>
          <a:lstStyle/>
          <a:p>
            <a:r>
              <a:rPr lang="en-CA" dirty="0">
                <a:effectLst/>
              </a:rPr>
              <a:t>Through the observation of heatmaps, we can find that in the past two months, the high incidence of coronavirus in China in 2019 was mainly concentrated around Hubei and Jiangsu.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AABF4-1B57-3F47-A92E-B8A44D5340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03811" y="2666999"/>
            <a:ext cx="5943600" cy="323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9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BF3B-F304-F74B-AAD4-A7A82F20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4725987" cy="1905000"/>
          </a:xfrm>
        </p:spPr>
        <p:txBody>
          <a:bodyPr/>
          <a:lstStyle/>
          <a:p>
            <a:r>
              <a:rPr lang="en-CA" b="1" dirty="0">
                <a:effectLst/>
              </a:rPr>
              <a:t>Methodology and data analysis</a:t>
            </a:r>
            <a:r>
              <a:rPr lang="en-US" altLang="zh-CN" b="1" dirty="0">
                <a:effectLst/>
              </a:rPr>
              <a:t>(</a:t>
            </a:r>
            <a:r>
              <a:rPr lang="en-US" altLang="zh-CN" b="1" dirty="0" err="1">
                <a:effectLst/>
              </a:rPr>
              <a:t>con’t</a:t>
            </a:r>
            <a:r>
              <a:rPr lang="en-US" altLang="zh-CN" b="1" dirty="0">
                <a:effectLst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3D776-5FFC-0E42-BA3F-9E0B10588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3844244" cy="3124201"/>
          </a:xfrm>
        </p:spPr>
        <p:txBody>
          <a:bodyPr/>
          <a:lstStyle/>
          <a:p>
            <a:r>
              <a:rPr lang="en-CA" dirty="0">
                <a:effectLst/>
              </a:rPr>
              <a:t>From the number of confirmed cases, the number of people in Hubei province is much higher than in other provinces, and there is a surge in the number of people in late January and early February.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F0F1C-60C6-2847-BAE5-3007BB8EE7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32292" y="448854"/>
            <a:ext cx="5943600" cy="609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BF3B-F304-F74B-AAD4-A7A82F20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4725987" cy="1905000"/>
          </a:xfrm>
        </p:spPr>
        <p:txBody>
          <a:bodyPr/>
          <a:lstStyle/>
          <a:p>
            <a:r>
              <a:rPr lang="en-CA" b="1">
                <a:effectLst/>
              </a:rPr>
              <a:t>Methodology and data analysis</a:t>
            </a:r>
            <a:r>
              <a:rPr lang="en-US" altLang="zh-CN" b="1">
                <a:effectLst/>
              </a:rPr>
              <a:t>(con’t)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3D776-5FFC-0E42-BA3F-9E0B10588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3844244" cy="3124201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effectLst/>
              </a:rPr>
              <a:t>From the perspective of correlation, the number of confirmed patients, the number of cured patients and the number of deaths have a very high positive correlation. </a:t>
            </a:r>
          </a:p>
          <a:p>
            <a:r>
              <a:rPr lang="en-CA" dirty="0">
                <a:effectLst/>
              </a:rPr>
              <a:t>However, from the analysis of current data, it is difficult to see the impact of population and GDP on virus transmission.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A5679-3D37-4942-9632-60EC2E5856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17302" y="421119"/>
            <a:ext cx="5943600" cy="592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4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4D06-A4B0-AC46-BE96-76105397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effectLst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865BC-0C99-5246-8079-D132A19B4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that the high and frequent areas of coronavirus in China in January and February 2020 were mainly concentrated in Hubei Province</a:t>
            </a:r>
            <a:r>
              <a:rPr lang="en-US" altLang="zh-CN" dirty="0">
                <a:effectLst/>
              </a:rPr>
              <a:t>.</a:t>
            </a:r>
          </a:p>
          <a:p>
            <a:r>
              <a:rPr lang="en-US" dirty="0">
                <a:effectLst/>
              </a:rPr>
              <a:t>the number of confirmed patients increased significantly at the end of January and early February. </a:t>
            </a:r>
          </a:p>
          <a:p>
            <a:r>
              <a:rPr lang="en-US" dirty="0">
                <a:effectLst/>
              </a:rPr>
              <a:t>the impact of population and GDP on the number of diagnoses cannot be seen from the currently limited data. </a:t>
            </a:r>
            <a:endParaRPr lang="en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9014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14</TotalTime>
  <Words>363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宋体</vt:lpstr>
      <vt:lpstr>Arial</vt:lpstr>
      <vt:lpstr>Century Gothic</vt:lpstr>
      <vt:lpstr>Mesh</vt:lpstr>
      <vt:lpstr>The distribution of coronavirus in China   and   whether the spread of the virus is related to the population and GDP of provinces </vt:lpstr>
      <vt:lpstr>What is coronaviruses?</vt:lpstr>
      <vt:lpstr>Source of the data</vt:lpstr>
      <vt:lpstr>Methodology and data analysis </vt:lpstr>
      <vt:lpstr>Methodology and data analysis(con’t)</vt:lpstr>
      <vt:lpstr>Methodology and data analysis(con’t)</vt:lpstr>
      <vt:lpstr>Methodology and data analysis(con’t)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distribution of coronavirus in China and whether the spread of the virus is related to the population and GDP of provinces </dc:title>
  <dc:creator>Yixue Wang</dc:creator>
  <cp:lastModifiedBy>Yixue Wang</cp:lastModifiedBy>
  <cp:revision>5</cp:revision>
  <dcterms:created xsi:type="dcterms:W3CDTF">2020-02-28T19:26:03Z</dcterms:created>
  <dcterms:modified xsi:type="dcterms:W3CDTF">2020-02-28T19:40:21Z</dcterms:modified>
</cp:coreProperties>
</file>