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BB904F7-1944-40F6-ACB6-2F0643A63C8A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4372B84-05DB-49E2-B395-E9700D47A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4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04F7-1944-40F6-ACB6-2F0643A63C8A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2B84-05DB-49E2-B395-E9700D47A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08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B904F7-1944-40F6-ACB6-2F0643A63C8A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372B84-05DB-49E2-B395-E9700D47A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267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B904F7-1944-40F6-ACB6-2F0643A63C8A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372B84-05DB-49E2-B395-E9700D47A2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07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B904F7-1944-40F6-ACB6-2F0643A63C8A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372B84-05DB-49E2-B395-E9700D47A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4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04F7-1944-40F6-ACB6-2F0643A63C8A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2B84-05DB-49E2-B395-E9700D47A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67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04F7-1944-40F6-ACB6-2F0643A63C8A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2B84-05DB-49E2-B395-E9700D47A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710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04F7-1944-40F6-ACB6-2F0643A63C8A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2B84-05DB-49E2-B395-E9700D47A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4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B904F7-1944-40F6-ACB6-2F0643A63C8A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372B84-05DB-49E2-B395-E9700D47A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6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04F7-1944-40F6-ACB6-2F0643A63C8A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2B84-05DB-49E2-B395-E9700D47A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91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B904F7-1944-40F6-ACB6-2F0643A63C8A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372B84-05DB-49E2-B395-E9700D47A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1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04F7-1944-40F6-ACB6-2F0643A63C8A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2B84-05DB-49E2-B395-E9700D47A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00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04F7-1944-40F6-ACB6-2F0643A63C8A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2B84-05DB-49E2-B395-E9700D47A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47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04F7-1944-40F6-ACB6-2F0643A63C8A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2B84-05DB-49E2-B395-E9700D47A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7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04F7-1944-40F6-ACB6-2F0643A63C8A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2B84-05DB-49E2-B395-E9700D47A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7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04F7-1944-40F6-ACB6-2F0643A63C8A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2B84-05DB-49E2-B395-E9700D47A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70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904F7-1944-40F6-ACB6-2F0643A63C8A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2B84-05DB-49E2-B395-E9700D47A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6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04F7-1944-40F6-ACB6-2F0643A63C8A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72B84-05DB-49E2-B395-E9700D47A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66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직업별 질병 및 병원 안내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장주식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우재협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유장훈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03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35" y="306541"/>
            <a:ext cx="5918661" cy="6028077"/>
          </a:xfrm>
        </p:spPr>
      </p:pic>
    </p:spTree>
    <p:extLst>
      <p:ext uri="{BB962C8B-B14F-4D97-AF65-F5344CB8AC3E}">
        <p14:creationId xmlns:p14="http://schemas.microsoft.com/office/powerpoint/2010/main" val="374179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메인화면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처음 화면에 들어가면 직업과 주소를 구분할 수 있는 창이 뜹니다</a:t>
            </a:r>
            <a:r>
              <a:rPr lang="en-US" altLang="ko-KR" dirty="0"/>
              <a:t>. </a:t>
            </a:r>
            <a:r>
              <a:rPr lang="ko-KR" altLang="en-US" dirty="0"/>
              <a:t>거기서 자신의 직업을 분류할 때 </a:t>
            </a:r>
            <a:r>
              <a:rPr lang="ko-KR" altLang="en-US" dirty="0" err="1"/>
              <a:t>대분류로</a:t>
            </a:r>
            <a:r>
              <a:rPr lang="ko-KR" altLang="en-US" dirty="0"/>
              <a:t> 우선 구분을 하고 그 다음에 소분류를 통해 세세하게 자신의 </a:t>
            </a:r>
            <a:r>
              <a:rPr lang="ko-KR" altLang="en-US" dirty="0" err="1"/>
              <a:t>직업군을</a:t>
            </a:r>
            <a:r>
              <a:rPr lang="ko-KR" altLang="en-US" dirty="0"/>
              <a:t> 선택합니다</a:t>
            </a:r>
            <a:r>
              <a:rPr lang="en-US" altLang="ko-KR" dirty="0"/>
              <a:t>. </a:t>
            </a:r>
            <a:r>
              <a:rPr lang="ko-KR" altLang="en-US" dirty="0"/>
              <a:t>그리고 자신의 주소를 입력합니다</a:t>
            </a:r>
            <a:r>
              <a:rPr lang="en-US" altLang="ko-KR" dirty="0"/>
              <a:t>. </a:t>
            </a:r>
            <a:r>
              <a:rPr lang="ko-KR" altLang="en-US" dirty="0"/>
              <a:t>주소를 입력하는 이유는 최대한 사용자의 위치와 가까운 병원을 지도상에서 띄워주기 위한 서비스입니다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모든것이</a:t>
            </a:r>
            <a:r>
              <a:rPr lang="ko-KR" altLang="en-US" dirty="0"/>
              <a:t> 다 완료되면 확인 버튼을 누르면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77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리스트 화면</a:t>
            </a:r>
          </a:p>
          <a:p>
            <a:endParaRPr lang="ko-KR" altLang="en-US" dirty="0"/>
          </a:p>
          <a:p>
            <a:r>
              <a:rPr lang="ko-KR" altLang="en-US" dirty="0"/>
              <a:t>이곳의 상단에는 자신의 직업과 주소가 표시될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리스트 목록이 있습니다</a:t>
            </a:r>
            <a:r>
              <a:rPr lang="en-US" altLang="ko-KR" dirty="0"/>
              <a:t>. </a:t>
            </a:r>
            <a:r>
              <a:rPr lang="ko-KR" altLang="en-US" dirty="0"/>
              <a:t>여기에는 자신이 선택했던 </a:t>
            </a:r>
            <a:r>
              <a:rPr lang="ko-KR" altLang="en-US" dirty="0" err="1"/>
              <a:t>직업군에서</a:t>
            </a:r>
            <a:r>
              <a:rPr lang="ko-KR" altLang="en-US" dirty="0"/>
              <a:t> 취약한 질병들이 표시됩니다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질병군에서</a:t>
            </a:r>
            <a:r>
              <a:rPr lang="ko-KR" altLang="en-US" dirty="0"/>
              <a:t> 자신이 유독 관심있는 질병을 선택하면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8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지도화면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선택을 하면 지도상에 그 질병을 담당하는 병원을 띄워주는데 앞서 자신이 사는 주소를 입력했기에 자신의 거주지에서 가까운 병원을 띄워줍니다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36184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11</TotalTime>
  <Words>127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비행기 구름</vt:lpstr>
      <vt:lpstr>직업별 질병 및 병원 안내 </vt:lpstr>
      <vt:lpstr>PowerPoint 프레젠테이션</vt:lpstr>
      <vt:lpstr>기능</vt:lpstr>
      <vt:lpstr>기능</vt:lpstr>
      <vt:lpstr>기능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401ST000</dc:creator>
  <cp:lastModifiedBy>401ST000</cp:lastModifiedBy>
  <cp:revision>3</cp:revision>
  <dcterms:created xsi:type="dcterms:W3CDTF">2021-06-14T01:35:05Z</dcterms:created>
  <dcterms:modified xsi:type="dcterms:W3CDTF">2021-06-14T01:46:40Z</dcterms:modified>
</cp:coreProperties>
</file>