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D8E9-0A79-42B7-8F6D-A9DEF76DE74B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4656-DF78-4159-BD63-B1A50B39E9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90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D8E9-0A79-42B7-8F6D-A9DEF76DE74B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4656-DF78-4159-BD63-B1A50B39E9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10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D8E9-0A79-42B7-8F6D-A9DEF76DE74B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4656-DF78-4159-BD63-B1A50B39E9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16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D8E9-0A79-42B7-8F6D-A9DEF76DE74B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4656-DF78-4159-BD63-B1A50B39E9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23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D8E9-0A79-42B7-8F6D-A9DEF76DE74B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4656-DF78-4159-BD63-B1A50B39E9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25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D8E9-0A79-42B7-8F6D-A9DEF76DE74B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4656-DF78-4159-BD63-B1A50B39E9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12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D8E9-0A79-42B7-8F6D-A9DEF76DE74B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4656-DF78-4159-BD63-B1A50B39E9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19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D8E9-0A79-42B7-8F6D-A9DEF76DE74B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4656-DF78-4159-BD63-B1A50B39E9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6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D8E9-0A79-42B7-8F6D-A9DEF76DE74B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4656-DF78-4159-BD63-B1A50B39E9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64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D8E9-0A79-42B7-8F6D-A9DEF76DE74B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4656-DF78-4159-BD63-B1A50B39E9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15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D8E9-0A79-42B7-8F6D-A9DEF76DE74B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4656-DF78-4159-BD63-B1A50B39E9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23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4D8E9-0A79-42B7-8F6D-A9DEF76DE74B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D4656-DF78-4159-BD63-B1A50B39E9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5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/>
          <p:cNvCxnSpPr/>
          <p:nvPr/>
        </p:nvCxnSpPr>
        <p:spPr>
          <a:xfrm>
            <a:off x="679938" y="984738"/>
            <a:ext cx="5650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699346" y="1643060"/>
            <a:ext cx="5650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679938" y="2292838"/>
            <a:ext cx="5650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686776" y="92441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2077426" y="92441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468076" y="92441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858726" y="92441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679938" y="157846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679938" y="223251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073698" y="157846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3467458" y="157846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4861218" y="157846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958690" y="157846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1237442" y="157846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1516194" y="157846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1794946" y="157846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2352450" y="157846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2631202" y="157846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2909954" y="157846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3188706" y="157846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3746210" y="157846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4024962" y="157846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4303714" y="157846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4582466" y="157846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5139970" y="157846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5418722" y="157846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>
            <a:off x="5697474" y="157846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>
            <a:off x="5976230" y="157846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2073698" y="924413"/>
            <a:ext cx="0" cy="13684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3467458" y="924413"/>
            <a:ext cx="0" cy="13684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4858726" y="941875"/>
            <a:ext cx="0" cy="13684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>
            <a:off x="1412555" y="223251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>
            <a:off x="2163457" y="223251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3099289" y="223251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>
            <a:off x="5276853" y="223251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3" idx="4"/>
          </p:cNvCxnSpPr>
          <p:nvPr/>
        </p:nvCxnSpPr>
        <p:spPr>
          <a:xfrm flipH="1">
            <a:off x="1412555" y="1665920"/>
            <a:ext cx="208397" cy="6269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>
            <a:stCxn id="109" idx="4"/>
          </p:cNvCxnSpPr>
          <p:nvPr/>
        </p:nvCxnSpPr>
        <p:spPr>
          <a:xfrm flipH="1">
            <a:off x="2163459" y="1672270"/>
            <a:ext cx="105193" cy="6154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 flipH="1">
            <a:off x="5271046" y="1672270"/>
            <a:ext cx="74999" cy="5862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73707" y="624138"/>
            <a:ext cx="794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Estimação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73707" y="1280648"/>
            <a:ext cx="794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Entrada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73707" y="1927646"/>
            <a:ext cx="882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Observações</a:t>
            </a:r>
          </a:p>
        </p:txBody>
      </p:sp>
      <p:sp>
        <p:nvSpPr>
          <p:cNvPr id="67" name="Chave esquerda 66"/>
          <p:cNvSpPr/>
          <p:nvPr/>
        </p:nvSpPr>
        <p:spPr>
          <a:xfrm rot="5400000">
            <a:off x="1586965" y="1393089"/>
            <a:ext cx="139087" cy="269420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have esquerda 69"/>
          <p:cNvSpPr/>
          <p:nvPr/>
        </p:nvSpPr>
        <p:spPr>
          <a:xfrm rot="16200000">
            <a:off x="763112" y="1562987"/>
            <a:ext cx="114390" cy="275151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/>
          <p:cNvSpPr txBox="1"/>
          <p:nvPr/>
        </p:nvSpPr>
        <p:spPr>
          <a:xfrm>
            <a:off x="748321" y="1737356"/>
            <a:ext cx="14535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/>
              <a:t>A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1583831" y="1180333"/>
            <a:ext cx="14535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/>
              <a:t>B</a:t>
            </a:r>
          </a:p>
        </p:txBody>
      </p:sp>
      <p:cxnSp>
        <p:nvCxnSpPr>
          <p:cNvPr id="74" name="Conector reto 73"/>
          <p:cNvCxnSpPr/>
          <p:nvPr/>
        </p:nvCxnSpPr>
        <p:spPr>
          <a:xfrm>
            <a:off x="5183188" y="223251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to 74"/>
          <p:cNvCxnSpPr/>
          <p:nvPr/>
        </p:nvCxnSpPr>
        <p:spPr>
          <a:xfrm flipH="1">
            <a:off x="5178958" y="1659253"/>
            <a:ext cx="314733" cy="5662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de seta reta 133"/>
          <p:cNvCxnSpPr/>
          <p:nvPr/>
        </p:nvCxnSpPr>
        <p:spPr>
          <a:xfrm>
            <a:off x="748321" y="3468858"/>
            <a:ext cx="5650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ector de seta reta 134"/>
          <p:cNvCxnSpPr/>
          <p:nvPr/>
        </p:nvCxnSpPr>
        <p:spPr>
          <a:xfrm>
            <a:off x="748321" y="4122908"/>
            <a:ext cx="5650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/>
          <p:nvPr/>
        </p:nvCxnSpPr>
        <p:spPr>
          <a:xfrm>
            <a:off x="748321" y="4776958"/>
            <a:ext cx="5650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reto 136"/>
          <p:cNvCxnSpPr/>
          <p:nvPr/>
        </p:nvCxnSpPr>
        <p:spPr>
          <a:xfrm>
            <a:off x="755159" y="340853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ector reto 137"/>
          <p:cNvCxnSpPr/>
          <p:nvPr/>
        </p:nvCxnSpPr>
        <p:spPr>
          <a:xfrm>
            <a:off x="2145809" y="340853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to 138"/>
          <p:cNvCxnSpPr/>
          <p:nvPr/>
        </p:nvCxnSpPr>
        <p:spPr>
          <a:xfrm>
            <a:off x="3536459" y="340853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to 139"/>
          <p:cNvCxnSpPr/>
          <p:nvPr/>
        </p:nvCxnSpPr>
        <p:spPr>
          <a:xfrm>
            <a:off x="4927109" y="340853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reto 140"/>
          <p:cNvCxnSpPr/>
          <p:nvPr/>
        </p:nvCxnSpPr>
        <p:spPr>
          <a:xfrm>
            <a:off x="748321" y="406258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ector reto 141"/>
          <p:cNvCxnSpPr/>
          <p:nvPr/>
        </p:nvCxnSpPr>
        <p:spPr>
          <a:xfrm>
            <a:off x="748321" y="471663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 reto 142"/>
          <p:cNvCxnSpPr/>
          <p:nvPr/>
        </p:nvCxnSpPr>
        <p:spPr>
          <a:xfrm>
            <a:off x="2203041" y="406258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ector reto 145"/>
          <p:cNvCxnSpPr/>
          <p:nvPr/>
        </p:nvCxnSpPr>
        <p:spPr>
          <a:xfrm>
            <a:off x="905153" y="406258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ector reto 146"/>
          <p:cNvCxnSpPr/>
          <p:nvPr/>
        </p:nvCxnSpPr>
        <p:spPr>
          <a:xfrm>
            <a:off x="1343925" y="406258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ector reto 148"/>
          <p:cNvCxnSpPr/>
          <p:nvPr/>
        </p:nvCxnSpPr>
        <p:spPr>
          <a:xfrm>
            <a:off x="1909049" y="406258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ector reto 149"/>
          <p:cNvCxnSpPr/>
          <p:nvPr/>
        </p:nvCxnSpPr>
        <p:spPr>
          <a:xfrm>
            <a:off x="2565613" y="406258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ector reto 150"/>
          <p:cNvCxnSpPr/>
          <p:nvPr/>
        </p:nvCxnSpPr>
        <p:spPr>
          <a:xfrm>
            <a:off x="2699585" y="406258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ector reto 151"/>
          <p:cNvCxnSpPr/>
          <p:nvPr/>
        </p:nvCxnSpPr>
        <p:spPr>
          <a:xfrm>
            <a:off x="2924997" y="406258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reto 152"/>
          <p:cNvCxnSpPr/>
          <p:nvPr/>
        </p:nvCxnSpPr>
        <p:spPr>
          <a:xfrm>
            <a:off x="3272329" y="406258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ector reto 153"/>
          <p:cNvCxnSpPr/>
          <p:nvPr/>
        </p:nvCxnSpPr>
        <p:spPr>
          <a:xfrm>
            <a:off x="3959373" y="406258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ector reto 154"/>
          <p:cNvCxnSpPr/>
          <p:nvPr/>
        </p:nvCxnSpPr>
        <p:spPr>
          <a:xfrm>
            <a:off x="4093345" y="406258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reto 155"/>
          <p:cNvCxnSpPr/>
          <p:nvPr/>
        </p:nvCxnSpPr>
        <p:spPr>
          <a:xfrm>
            <a:off x="4425437" y="406258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ector reto 156"/>
          <p:cNvCxnSpPr/>
          <p:nvPr/>
        </p:nvCxnSpPr>
        <p:spPr>
          <a:xfrm>
            <a:off x="4772769" y="406258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ector reto 157"/>
          <p:cNvCxnSpPr/>
          <p:nvPr/>
        </p:nvCxnSpPr>
        <p:spPr>
          <a:xfrm>
            <a:off x="5208353" y="406258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ector reto 160"/>
          <p:cNvCxnSpPr/>
          <p:nvPr/>
        </p:nvCxnSpPr>
        <p:spPr>
          <a:xfrm>
            <a:off x="6044613" y="406258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ector reto 161"/>
          <p:cNvCxnSpPr/>
          <p:nvPr/>
        </p:nvCxnSpPr>
        <p:spPr>
          <a:xfrm>
            <a:off x="2142081" y="3408533"/>
            <a:ext cx="0" cy="13684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to 162"/>
          <p:cNvCxnSpPr/>
          <p:nvPr/>
        </p:nvCxnSpPr>
        <p:spPr>
          <a:xfrm>
            <a:off x="3535841" y="3408533"/>
            <a:ext cx="0" cy="13684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to 163"/>
          <p:cNvCxnSpPr/>
          <p:nvPr/>
        </p:nvCxnSpPr>
        <p:spPr>
          <a:xfrm>
            <a:off x="4927109" y="3425995"/>
            <a:ext cx="0" cy="13684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to 164"/>
          <p:cNvCxnSpPr/>
          <p:nvPr/>
        </p:nvCxnSpPr>
        <p:spPr>
          <a:xfrm>
            <a:off x="1480938" y="471663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onector reto 165"/>
          <p:cNvCxnSpPr/>
          <p:nvPr/>
        </p:nvCxnSpPr>
        <p:spPr>
          <a:xfrm>
            <a:off x="2346140" y="471663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onector reto 166"/>
          <p:cNvCxnSpPr/>
          <p:nvPr/>
        </p:nvCxnSpPr>
        <p:spPr>
          <a:xfrm>
            <a:off x="3373412" y="471663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reto 167"/>
          <p:cNvCxnSpPr/>
          <p:nvPr/>
        </p:nvCxnSpPr>
        <p:spPr>
          <a:xfrm>
            <a:off x="5402386" y="471663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reto 168"/>
          <p:cNvCxnSpPr/>
          <p:nvPr/>
        </p:nvCxnSpPr>
        <p:spPr>
          <a:xfrm>
            <a:off x="1480938" y="4122908"/>
            <a:ext cx="0" cy="654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to 169"/>
          <p:cNvCxnSpPr/>
          <p:nvPr/>
        </p:nvCxnSpPr>
        <p:spPr>
          <a:xfrm>
            <a:off x="2346140" y="4117827"/>
            <a:ext cx="0" cy="654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to 170"/>
          <p:cNvCxnSpPr/>
          <p:nvPr/>
        </p:nvCxnSpPr>
        <p:spPr>
          <a:xfrm>
            <a:off x="3365792" y="4117827"/>
            <a:ext cx="0" cy="654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to 171"/>
          <p:cNvCxnSpPr/>
          <p:nvPr/>
        </p:nvCxnSpPr>
        <p:spPr>
          <a:xfrm>
            <a:off x="5406117" y="4117827"/>
            <a:ext cx="0" cy="654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aixaDeTexto 172"/>
          <p:cNvSpPr txBox="1"/>
          <p:nvPr/>
        </p:nvSpPr>
        <p:spPr>
          <a:xfrm>
            <a:off x="142090" y="3108258"/>
            <a:ext cx="794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Estimação</a:t>
            </a:r>
          </a:p>
        </p:txBody>
      </p:sp>
      <p:sp>
        <p:nvSpPr>
          <p:cNvPr id="174" name="CaixaDeTexto 173"/>
          <p:cNvSpPr txBox="1"/>
          <p:nvPr/>
        </p:nvSpPr>
        <p:spPr>
          <a:xfrm>
            <a:off x="142090" y="3764768"/>
            <a:ext cx="794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Entrada</a:t>
            </a:r>
          </a:p>
        </p:txBody>
      </p:sp>
      <p:sp>
        <p:nvSpPr>
          <p:cNvPr id="175" name="CaixaDeTexto 174"/>
          <p:cNvSpPr txBox="1"/>
          <p:nvPr/>
        </p:nvSpPr>
        <p:spPr>
          <a:xfrm>
            <a:off x="142090" y="4411766"/>
            <a:ext cx="882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Observações</a:t>
            </a:r>
          </a:p>
        </p:txBody>
      </p:sp>
      <p:cxnSp>
        <p:nvCxnSpPr>
          <p:cNvPr id="180" name="Conector reto 179"/>
          <p:cNvCxnSpPr/>
          <p:nvPr/>
        </p:nvCxnSpPr>
        <p:spPr>
          <a:xfrm>
            <a:off x="5283321" y="471663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 reto 180"/>
          <p:cNvCxnSpPr/>
          <p:nvPr/>
        </p:nvCxnSpPr>
        <p:spPr>
          <a:xfrm>
            <a:off x="5283321" y="4117827"/>
            <a:ext cx="0" cy="654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to 183"/>
          <p:cNvCxnSpPr/>
          <p:nvPr/>
        </p:nvCxnSpPr>
        <p:spPr>
          <a:xfrm>
            <a:off x="5674614" y="4723618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Conector reto 184"/>
          <p:cNvCxnSpPr/>
          <p:nvPr/>
        </p:nvCxnSpPr>
        <p:spPr>
          <a:xfrm>
            <a:off x="5674614" y="4129893"/>
            <a:ext cx="0" cy="654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have esquerda 185"/>
          <p:cNvSpPr/>
          <p:nvPr/>
        </p:nvSpPr>
        <p:spPr>
          <a:xfrm rot="16200000">
            <a:off x="1045460" y="4002769"/>
            <a:ext cx="149618" cy="435146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7" name="CaixaDeTexto 186"/>
          <p:cNvSpPr txBox="1"/>
          <p:nvPr/>
        </p:nvSpPr>
        <p:spPr>
          <a:xfrm>
            <a:off x="1044332" y="4286815"/>
            <a:ext cx="14535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/>
              <a:t>A</a:t>
            </a:r>
          </a:p>
        </p:txBody>
      </p:sp>
      <p:sp>
        <p:nvSpPr>
          <p:cNvPr id="190" name="Chave esquerda 189"/>
          <p:cNvSpPr/>
          <p:nvPr/>
        </p:nvSpPr>
        <p:spPr>
          <a:xfrm rot="5400000">
            <a:off x="1330847" y="3974091"/>
            <a:ext cx="165327" cy="134853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1" name="CaixaDeTexto 190"/>
          <p:cNvSpPr txBox="1"/>
          <p:nvPr/>
        </p:nvSpPr>
        <p:spPr>
          <a:xfrm>
            <a:off x="1346086" y="3740497"/>
            <a:ext cx="14535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/>
              <a:t>B</a:t>
            </a:r>
          </a:p>
        </p:txBody>
      </p:sp>
      <p:sp>
        <p:nvSpPr>
          <p:cNvPr id="192" name="Chave esquerda 191"/>
          <p:cNvSpPr/>
          <p:nvPr/>
        </p:nvSpPr>
        <p:spPr>
          <a:xfrm rot="5400000">
            <a:off x="5303578" y="4011879"/>
            <a:ext cx="92191" cy="123181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3" name="CaixaDeTexto 192"/>
          <p:cNvSpPr txBox="1"/>
          <p:nvPr/>
        </p:nvSpPr>
        <p:spPr>
          <a:xfrm>
            <a:off x="1957260" y="3747032"/>
            <a:ext cx="14535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/>
              <a:t>D</a:t>
            </a:r>
          </a:p>
        </p:txBody>
      </p:sp>
      <p:sp>
        <p:nvSpPr>
          <p:cNvPr id="194" name="Chave esquerda 193"/>
          <p:cNvSpPr/>
          <p:nvPr/>
        </p:nvSpPr>
        <p:spPr>
          <a:xfrm rot="5400000">
            <a:off x="1953344" y="3933346"/>
            <a:ext cx="148510" cy="237101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7" name="Chave esquerda 196"/>
          <p:cNvSpPr/>
          <p:nvPr/>
        </p:nvSpPr>
        <p:spPr>
          <a:xfrm rot="5400000">
            <a:off x="3393154" y="3976169"/>
            <a:ext cx="119954" cy="165420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/>
          <p:cNvSpPr txBox="1"/>
          <p:nvPr/>
        </p:nvSpPr>
        <p:spPr>
          <a:xfrm>
            <a:off x="3379254" y="3765763"/>
            <a:ext cx="14535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/>
              <a:t>E</a:t>
            </a:r>
          </a:p>
        </p:txBody>
      </p:sp>
      <p:sp>
        <p:nvSpPr>
          <p:cNvPr id="199" name="CaixaDeTexto 198"/>
          <p:cNvSpPr txBox="1"/>
          <p:nvPr/>
        </p:nvSpPr>
        <p:spPr>
          <a:xfrm>
            <a:off x="5273368" y="3779907"/>
            <a:ext cx="14535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/>
              <a:t>F</a:t>
            </a:r>
          </a:p>
        </p:txBody>
      </p:sp>
      <p:sp>
        <p:nvSpPr>
          <p:cNvPr id="251" name="Chave esquerda 250"/>
          <p:cNvSpPr/>
          <p:nvPr/>
        </p:nvSpPr>
        <p:spPr>
          <a:xfrm rot="16200000">
            <a:off x="1613109" y="3988026"/>
            <a:ext cx="163771" cy="428113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2" name="CaixaDeTexto 251"/>
          <p:cNvSpPr txBox="1"/>
          <p:nvPr/>
        </p:nvSpPr>
        <p:spPr>
          <a:xfrm>
            <a:off x="1622317" y="4286815"/>
            <a:ext cx="14535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/>
              <a:t>C</a:t>
            </a:r>
          </a:p>
        </p:txBody>
      </p:sp>
      <p:sp>
        <p:nvSpPr>
          <p:cNvPr id="3" name="Elipse 2"/>
          <p:cNvSpPr/>
          <p:nvPr/>
        </p:nvSpPr>
        <p:spPr>
          <a:xfrm>
            <a:off x="1598092" y="162020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Elipse 108"/>
          <p:cNvSpPr/>
          <p:nvPr/>
        </p:nvSpPr>
        <p:spPr>
          <a:xfrm>
            <a:off x="2245792" y="162655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Elipse 114"/>
          <p:cNvSpPr/>
          <p:nvPr/>
        </p:nvSpPr>
        <p:spPr>
          <a:xfrm>
            <a:off x="5325542" y="162655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/>
          <p:cNvSpPr/>
          <p:nvPr/>
        </p:nvSpPr>
        <p:spPr>
          <a:xfrm>
            <a:off x="5471592" y="162655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0" name="Conector reto 119"/>
          <p:cNvCxnSpPr>
            <a:stCxn id="121" idx="4"/>
          </p:cNvCxnSpPr>
          <p:nvPr/>
        </p:nvCxnSpPr>
        <p:spPr>
          <a:xfrm flipH="1">
            <a:off x="3096181" y="1677350"/>
            <a:ext cx="150260" cy="6046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ipse 120"/>
          <p:cNvSpPr/>
          <p:nvPr/>
        </p:nvSpPr>
        <p:spPr>
          <a:xfrm>
            <a:off x="3223581" y="163163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5" name="Conector reto 124"/>
          <p:cNvCxnSpPr/>
          <p:nvPr/>
        </p:nvCxnSpPr>
        <p:spPr>
          <a:xfrm>
            <a:off x="1407004" y="1649410"/>
            <a:ext cx="0" cy="65405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/>
          <p:cNvCxnSpPr/>
          <p:nvPr/>
        </p:nvCxnSpPr>
        <p:spPr>
          <a:xfrm>
            <a:off x="2167481" y="1639568"/>
            <a:ext cx="0" cy="65405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/>
          <p:cNvCxnSpPr/>
          <p:nvPr/>
        </p:nvCxnSpPr>
        <p:spPr>
          <a:xfrm>
            <a:off x="3096798" y="1637272"/>
            <a:ext cx="0" cy="65405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5271046" y="1643548"/>
            <a:ext cx="0" cy="65405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5179504" y="1645601"/>
            <a:ext cx="0" cy="65405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have esquerda 132"/>
          <p:cNvSpPr/>
          <p:nvPr/>
        </p:nvSpPr>
        <p:spPr>
          <a:xfrm rot="5400000">
            <a:off x="2989170" y="1384230"/>
            <a:ext cx="176818" cy="337723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CaixaDeTexto 143"/>
          <p:cNvSpPr txBox="1"/>
          <p:nvPr/>
        </p:nvSpPr>
        <p:spPr>
          <a:xfrm>
            <a:off x="3006175" y="1204910"/>
            <a:ext cx="145354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/>
              <a:t>C</a:t>
            </a:r>
          </a:p>
        </p:txBody>
      </p:sp>
      <p:sp>
        <p:nvSpPr>
          <p:cNvPr id="145" name="Chave esquerda 144"/>
          <p:cNvSpPr/>
          <p:nvPr/>
        </p:nvSpPr>
        <p:spPr>
          <a:xfrm rot="5400000">
            <a:off x="5217310" y="1356059"/>
            <a:ext cx="200777" cy="351984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CaixaDeTexto 147"/>
          <p:cNvSpPr txBox="1"/>
          <p:nvPr/>
        </p:nvSpPr>
        <p:spPr>
          <a:xfrm>
            <a:off x="5252865" y="1178297"/>
            <a:ext cx="145354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/>
              <a:t>D</a:t>
            </a:r>
          </a:p>
        </p:txBody>
      </p:sp>
      <p:cxnSp>
        <p:nvCxnSpPr>
          <p:cNvPr id="159" name="Conector de seta reta 158"/>
          <p:cNvCxnSpPr>
            <a:cxnSpLocks/>
            <a:endCxn id="260" idx="0"/>
          </p:cNvCxnSpPr>
          <p:nvPr/>
        </p:nvCxnSpPr>
        <p:spPr>
          <a:xfrm flipV="1">
            <a:off x="757661" y="6028267"/>
            <a:ext cx="4679155" cy="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ector de seta reta 159"/>
          <p:cNvCxnSpPr>
            <a:cxnSpLocks/>
            <a:endCxn id="262" idx="0"/>
          </p:cNvCxnSpPr>
          <p:nvPr/>
        </p:nvCxnSpPr>
        <p:spPr>
          <a:xfrm>
            <a:off x="757661" y="6687077"/>
            <a:ext cx="4688496" cy="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ector de seta reta 175"/>
          <p:cNvCxnSpPr>
            <a:cxnSpLocks/>
            <a:endCxn id="263" idx="0"/>
          </p:cNvCxnSpPr>
          <p:nvPr/>
        </p:nvCxnSpPr>
        <p:spPr>
          <a:xfrm>
            <a:off x="757661" y="7336854"/>
            <a:ext cx="4688496" cy="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ector reto 176"/>
          <p:cNvCxnSpPr/>
          <p:nvPr/>
        </p:nvCxnSpPr>
        <p:spPr>
          <a:xfrm>
            <a:off x="764499" y="596842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 reto 177"/>
          <p:cNvCxnSpPr/>
          <p:nvPr/>
        </p:nvCxnSpPr>
        <p:spPr>
          <a:xfrm>
            <a:off x="2155149" y="596842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ector reto 178"/>
          <p:cNvCxnSpPr/>
          <p:nvPr/>
        </p:nvCxnSpPr>
        <p:spPr>
          <a:xfrm>
            <a:off x="3545799" y="596842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ector reto 181"/>
          <p:cNvCxnSpPr/>
          <p:nvPr/>
        </p:nvCxnSpPr>
        <p:spPr>
          <a:xfrm>
            <a:off x="4936449" y="596842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ector reto 182"/>
          <p:cNvCxnSpPr/>
          <p:nvPr/>
        </p:nvCxnSpPr>
        <p:spPr>
          <a:xfrm>
            <a:off x="757661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Conector reto 187"/>
          <p:cNvCxnSpPr/>
          <p:nvPr/>
        </p:nvCxnSpPr>
        <p:spPr>
          <a:xfrm>
            <a:off x="757661" y="727652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onector reto 188"/>
          <p:cNvCxnSpPr/>
          <p:nvPr/>
        </p:nvCxnSpPr>
        <p:spPr>
          <a:xfrm>
            <a:off x="2151421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onector reto 194"/>
          <p:cNvCxnSpPr/>
          <p:nvPr/>
        </p:nvCxnSpPr>
        <p:spPr>
          <a:xfrm>
            <a:off x="3545181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Conector reto 195"/>
          <p:cNvCxnSpPr/>
          <p:nvPr/>
        </p:nvCxnSpPr>
        <p:spPr>
          <a:xfrm>
            <a:off x="4938941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Conector reto 199"/>
          <p:cNvCxnSpPr/>
          <p:nvPr/>
        </p:nvCxnSpPr>
        <p:spPr>
          <a:xfrm>
            <a:off x="1036413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Conector reto 200"/>
          <p:cNvCxnSpPr/>
          <p:nvPr/>
        </p:nvCxnSpPr>
        <p:spPr>
          <a:xfrm>
            <a:off x="1315165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Conector reto 201"/>
          <p:cNvCxnSpPr/>
          <p:nvPr/>
        </p:nvCxnSpPr>
        <p:spPr>
          <a:xfrm>
            <a:off x="1593917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Conector reto 202"/>
          <p:cNvCxnSpPr/>
          <p:nvPr/>
        </p:nvCxnSpPr>
        <p:spPr>
          <a:xfrm>
            <a:off x="1872669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onector reto 203"/>
          <p:cNvCxnSpPr/>
          <p:nvPr/>
        </p:nvCxnSpPr>
        <p:spPr>
          <a:xfrm>
            <a:off x="2430173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ector reto 204"/>
          <p:cNvCxnSpPr/>
          <p:nvPr/>
        </p:nvCxnSpPr>
        <p:spPr>
          <a:xfrm>
            <a:off x="2708925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Conector reto 205"/>
          <p:cNvCxnSpPr/>
          <p:nvPr/>
        </p:nvCxnSpPr>
        <p:spPr>
          <a:xfrm>
            <a:off x="2987677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Conector reto 206"/>
          <p:cNvCxnSpPr/>
          <p:nvPr/>
        </p:nvCxnSpPr>
        <p:spPr>
          <a:xfrm>
            <a:off x="3266429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onector reto 207"/>
          <p:cNvCxnSpPr/>
          <p:nvPr/>
        </p:nvCxnSpPr>
        <p:spPr>
          <a:xfrm>
            <a:off x="3823933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Conector reto 208"/>
          <p:cNvCxnSpPr/>
          <p:nvPr/>
        </p:nvCxnSpPr>
        <p:spPr>
          <a:xfrm>
            <a:off x="4102685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Conector reto 209"/>
          <p:cNvCxnSpPr/>
          <p:nvPr/>
        </p:nvCxnSpPr>
        <p:spPr>
          <a:xfrm>
            <a:off x="4381437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onector reto 210"/>
          <p:cNvCxnSpPr/>
          <p:nvPr/>
        </p:nvCxnSpPr>
        <p:spPr>
          <a:xfrm>
            <a:off x="4660189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Conector reto 215"/>
          <p:cNvCxnSpPr/>
          <p:nvPr/>
        </p:nvCxnSpPr>
        <p:spPr>
          <a:xfrm>
            <a:off x="2151421" y="5968429"/>
            <a:ext cx="0" cy="13684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reto 216"/>
          <p:cNvCxnSpPr/>
          <p:nvPr/>
        </p:nvCxnSpPr>
        <p:spPr>
          <a:xfrm>
            <a:off x="3545181" y="5968429"/>
            <a:ext cx="0" cy="13684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reto 217"/>
          <p:cNvCxnSpPr/>
          <p:nvPr/>
        </p:nvCxnSpPr>
        <p:spPr>
          <a:xfrm>
            <a:off x="4936449" y="5985891"/>
            <a:ext cx="0" cy="13684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CaixaDeTexto 225"/>
          <p:cNvSpPr txBox="1"/>
          <p:nvPr/>
        </p:nvSpPr>
        <p:spPr>
          <a:xfrm>
            <a:off x="151430" y="5668154"/>
            <a:ext cx="1086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/>
              <a:t>1- Estimação</a:t>
            </a:r>
          </a:p>
        </p:txBody>
      </p:sp>
      <p:sp>
        <p:nvSpPr>
          <p:cNvPr id="227" name="CaixaDeTexto 226"/>
          <p:cNvSpPr txBox="1"/>
          <p:nvPr/>
        </p:nvSpPr>
        <p:spPr>
          <a:xfrm>
            <a:off x="151430" y="6324664"/>
            <a:ext cx="794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/>
              <a:t>2- Entrada</a:t>
            </a:r>
          </a:p>
        </p:txBody>
      </p:sp>
      <p:sp>
        <p:nvSpPr>
          <p:cNvPr id="228" name="CaixaDeTexto 227"/>
          <p:cNvSpPr txBox="1"/>
          <p:nvPr/>
        </p:nvSpPr>
        <p:spPr>
          <a:xfrm>
            <a:off x="151429" y="6971662"/>
            <a:ext cx="1086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/>
              <a:t>3- Observações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1B317F-E30A-4E37-902F-84C59A874C36}"/>
              </a:ext>
            </a:extLst>
          </p:cNvPr>
          <p:cNvGrpSpPr/>
          <p:nvPr/>
        </p:nvGrpSpPr>
        <p:grpSpPr>
          <a:xfrm>
            <a:off x="2005065" y="6688983"/>
            <a:ext cx="0" cy="713595"/>
            <a:chOff x="2002684" y="6683584"/>
            <a:chExt cx="0" cy="713595"/>
          </a:xfrm>
        </p:grpSpPr>
        <p:cxnSp>
          <p:nvCxnSpPr>
            <p:cNvPr id="220" name="Conector reto 219"/>
            <p:cNvCxnSpPr/>
            <p:nvPr/>
          </p:nvCxnSpPr>
          <p:spPr>
            <a:xfrm>
              <a:off x="2002684" y="7276529"/>
              <a:ext cx="0" cy="1206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Conector reto 241"/>
            <p:cNvCxnSpPr/>
            <p:nvPr/>
          </p:nvCxnSpPr>
          <p:spPr>
            <a:xfrm>
              <a:off x="2002684" y="6683584"/>
              <a:ext cx="0" cy="654050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6FE90B6A-D9A0-4D11-8274-A173FFAC4EC2}"/>
              </a:ext>
            </a:extLst>
          </p:cNvPr>
          <p:cNvGrpSpPr/>
          <p:nvPr/>
        </p:nvGrpSpPr>
        <p:grpSpPr>
          <a:xfrm>
            <a:off x="1722973" y="6688983"/>
            <a:ext cx="0" cy="713595"/>
            <a:chOff x="2002684" y="6683584"/>
            <a:chExt cx="0" cy="713595"/>
          </a:xfrm>
        </p:grpSpPr>
        <p:cxnSp>
          <p:nvCxnSpPr>
            <p:cNvPr id="247" name="Conector reto 219">
              <a:extLst>
                <a:ext uri="{FF2B5EF4-FFF2-40B4-BE49-F238E27FC236}">
                  <a16:creationId xmlns:a16="http://schemas.microsoft.com/office/drawing/2014/main" id="{CD2D4B20-0254-4EA4-A668-CD0C39D08B00}"/>
                </a:ext>
              </a:extLst>
            </p:cNvPr>
            <p:cNvCxnSpPr/>
            <p:nvPr/>
          </p:nvCxnSpPr>
          <p:spPr>
            <a:xfrm>
              <a:off x="2002684" y="7276529"/>
              <a:ext cx="0" cy="1206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Conector reto 241">
              <a:extLst>
                <a:ext uri="{FF2B5EF4-FFF2-40B4-BE49-F238E27FC236}">
                  <a16:creationId xmlns:a16="http://schemas.microsoft.com/office/drawing/2014/main" id="{3FEBC010-3356-468E-B951-7666E0874B0A}"/>
                </a:ext>
              </a:extLst>
            </p:cNvPr>
            <p:cNvCxnSpPr/>
            <p:nvPr/>
          </p:nvCxnSpPr>
          <p:spPr>
            <a:xfrm>
              <a:off x="2002684" y="6683584"/>
              <a:ext cx="0" cy="654050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B35277A9-6363-4E75-AF02-08D6C7BD3A72}"/>
              </a:ext>
            </a:extLst>
          </p:cNvPr>
          <p:cNvGrpSpPr/>
          <p:nvPr/>
        </p:nvGrpSpPr>
        <p:grpSpPr>
          <a:xfrm>
            <a:off x="3929909" y="6688983"/>
            <a:ext cx="0" cy="713595"/>
            <a:chOff x="2002684" y="6683584"/>
            <a:chExt cx="0" cy="713595"/>
          </a:xfrm>
        </p:grpSpPr>
        <p:cxnSp>
          <p:nvCxnSpPr>
            <p:cNvPr id="250" name="Conector reto 219">
              <a:extLst>
                <a:ext uri="{FF2B5EF4-FFF2-40B4-BE49-F238E27FC236}">
                  <a16:creationId xmlns:a16="http://schemas.microsoft.com/office/drawing/2014/main" id="{8C4E7013-33B2-42F0-946E-BB9BF43A23FA}"/>
                </a:ext>
              </a:extLst>
            </p:cNvPr>
            <p:cNvCxnSpPr/>
            <p:nvPr/>
          </p:nvCxnSpPr>
          <p:spPr>
            <a:xfrm>
              <a:off x="2002684" y="7276529"/>
              <a:ext cx="0" cy="1206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Conector reto 241">
              <a:extLst>
                <a:ext uri="{FF2B5EF4-FFF2-40B4-BE49-F238E27FC236}">
                  <a16:creationId xmlns:a16="http://schemas.microsoft.com/office/drawing/2014/main" id="{147528D1-5D6D-469B-ADDE-18C2D4FE7637}"/>
                </a:ext>
              </a:extLst>
            </p:cNvPr>
            <p:cNvCxnSpPr/>
            <p:nvPr/>
          </p:nvCxnSpPr>
          <p:spPr>
            <a:xfrm>
              <a:off x="2002684" y="6683584"/>
              <a:ext cx="0" cy="654050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29594ED-2EF0-4A9F-9B87-381BDF765501}"/>
              </a:ext>
            </a:extLst>
          </p:cNvPr>
          <p:cNvSpPr/>
          <p:nvPr/>
        </p:nvSpPr>
        <p:spPr>
          <a:xfrm rot="16200000">
            <a:off x="1597357" y="6515499"/>
            <a:ext cx="118745" cy="132023"/>
          </a:xfrm>
          <a:prstGeom prst="rightBrace">
            <a:avLst>
              <a:gd name="adj1" fmla="val 27271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4" name="Conector reto 200">
            <a:extLst>
              <a:ext uri="{FF2B5EF4-FFF2-40B4-BE49-F238E27FC236}">
                <a16:creationId xmlns:a16="http://schemas.microsoft.com/office/drawing/2014/main" id="{4F9FC6C5-28F9-4380-92F4-659AAF239743}"/>
              </a:ext>
            </a:extLst>
          </p:cNvPr>
          <p:cNvCxnSpPr>
            <a:cxnSpLocks/>
          </p:cNvCxnSpPr>
          <p:nvPr/>
        </p:nvCxnSpPr>
        <p:spPr>
          <a:xfrm flipH="1">
            <a:off x="1722973" y="6622479"/>
            <a:ext cx="715" cy="6032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CaixaDeTexto 186">
            <a:extLst>
              <a:ext uri="{FF2B5EF4-FFF2-40B4-BE49-F238E27FC236}">
                <a16:creationId xmlns:a16="http://schemas.microsoft.com/office/drawing/2014/main" id="{C2E0E68E-F005-4784-A744-218AB66B0075}"/>
              </a:ext>
            </a:extLst>
          </p:cNvPr>
          <p:cNvSpPr txBox="1"/>
          <p:nvPr/>
        </p:nvSpPr>
        <p:spPr>
          <a:xfrm>
            <a:off x="1107646" y="6277674"/>
            <a:ext cx="14535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56" name="Right Brace 255">
            <a:extLst>
              <a:ext uri="{FF2B5EF4-FFF2-40B4-BE49-F238E27FC236}">
                <a16:creationId xmlns:a16="http://schemas.microsoft.com/office/drawing/2014/main" id="{16DD7088-E39E-47F7-B13E-9C759EDF6180}"/>
              </a:ext>
            </a:extLst>
          </p:cNvPr>
          <p:cNvSpPr/>
          <p:nvPr/>
        </p:nvSpPr>
        <p:spPr>
          <a:xfrm rot="16200000">
            <a:off x="1738037" y="6506843"/>
            <a:ext cx="118743" cy="149335"/>
          </a:xfrm>
          <a:prstGeom prst="rightBrace">
            <a:avLst>
              <a:gd name="adj1" fmla="val 27271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7" name="CaixaDeTexto 190">
            <a:extLst>
              <a:ext uri="{FF2B5EF4-FFF2-40B4-BE49-F238E27FC236}">
                <a16:creationId xmlns:a16="http://schemas.microsoft.com/office/drawing/2014/main" id="{F954675A-5827-422A-8229-54BE63AA3A66}"/>
              </a:ext>
            </a:extLst>
          </p:cNvPr>
          <p:cNvSpPr txBox="1"/>
          <p:nvPr/>
        </p:nvSpPr>
        <p:spPr>
          <a:xfrm>
            <a:off x="1592472" y="6277674"/>
            <a:ext cx="14535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58" name="Right Brace 257">
            <a:extLst>
              <a:ext uri="{FF2B5EF4-FFF2-40B4-BE49-F238E27FC236}">
                <a16:creationId xmlns:a16="http://schemas.microsoft.com/office/drawing/2014/main" id="{2199A993-B70C-424C-86A9-BA21AF389C9D}"/>
              </a:ext>
            </a:extLst>
          </p:cNvPr>
          <p:cNvSpPr/>
          <p:nvPr/>
        </p:nvSpPr>
        <p:spPr>
          <a:xfrm rot="16200000">
            <a:off x="1115747" y="6442806"/>
            <a:ext cx="118739" cy="277405"/>
          </a:xfrm>
          <a:prstGeom prst="rightBrace">
            <a:avLst>
              <a:gd name="adj1" fmla="val 27271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9" name="CaixaDeTexto 190">
            <a:extLst>
              <a:ext uri="{FF2B5EF4-FFF2-40B4-BE49-F238E27FC236}">
                <a16:creationId xmlns:a16="http://schemas.microsoft.com/office/drawing/2014/main" id="{D1229D53-BEB7-4E9B-B6B5-75E159E024AC}"/>
              </a:ext>
            </a:extLst>
          </p:cNvPr>
          <p:cNvSpPr txBox="1"/>
          <p:nvPr/>
        </p:nvSpPr>
        <p:spPr>
          <a:xfrm>
            <a:off x="1729185" y="6277674"/>
            <a:ext cx="14535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60" name="CaixaDeTexto 172">
            <a:extLst>
              <a:ext uri="{FF2B5EF4-FFF2-40B4-BE49-F238E27FC236}">
                <a16:creationId xmlns:a16="http://schemas.microsoft.com/office/drawing/2014/main" id="{94B492EF-8F50-4025-94A9-4CC7E0406DF2}"/>
              </a:ext>
            </a:extLst>
          </p:cNvPr>
          <p:cNvSpPr txBox="1"/>
          <p:nvPr/>
        </p:nvSpPr>
        <p:spPr>
          <a:xfrm>
            <a:off x="5327521" y="6028267"/>
            <a:ext cx="21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/>
              <a:t>t</a:t>
            </a:r>
          </a:p>
        </p:txBody>
      </p:sp>
      <p:sp>
        <p:nvSpPr>
          <p:cNvPr id="262" name="CaixaDeTexto 172">
            <a:extLst>
              <a:ext uri="{FF2B5EF4-FFF2-40B4-BE49-F238E27FC236}">
                <a16:creationId xmlns:a16="http://schemas.microsoft.com/office/drawing/2014/main" id="{681D7496-5C22-4A61-9620-474530E70031}"/>
              </a:ext>
            </a:extLst>
          </p:cNvPr>
          <p:cNvSpPr txBox="1"/>
          <p:nvPr/>
        </p:nvSpPr>
        <p:spPr>
          <a:xfrm>
            <a:off x="5336862" y="6687135"/>
            <a:ext cx="21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/>
              <a:t>t</a:t>
            </a:r>
          </a:p>
        </p:txBody>
      </p:sp>
      <p:sp>
        <p:nvSpPr>
          <p:cNvPr id="263" name="CaixaDeTexto 172">
            <a:extLst>
              <a:ext uri="{FF2B5EF4-FFF2-40B4-BE49-F238E27FC236}">
                <a16:creationId xmlns:a16="http://schemas.microsoft.com/office/drawing/2014/main" id="{2D30C40B-FF1F-441D-9353-9DC10EBC56AD}"/>
              </a:ext>
            </a:extLst>
          </p:cNvPr>
          <p:cNvSpPr txBox="1"/>
          <p:nvPr/>
        </p:nvSpPr>
        <p:spPr>
          <a:xfrm>
            <a:off x="5336862" y="7343667"/>
            <a:ext cx="21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/>
              <a:t>t</a:t>
            </a:r>
          </a:p>
        </p:txBody>
      </p:sp>
      <p:sp>
        <p:nvSpPr>
          <p:cNvPr id="264" name="CaixaDeTexto 172">
            <a:extLst>
              <a:ext uri="{FF2B5EF4-FFF2-40B4-BE49-F238E27FC236}">
                <a16:creationId xmlns:a16="http://schemas.microsoft.com/office/drawing/2014/main" id="{2C1958BB-392E-4CBD-8C63-3FEE98223370}"/>
              </a:ext>
            </a:extLst>
          </p:cNvPr>
          <p:cNvSpPr txBox="1"/>
          <p:nvPr/>
        </p:nvSpPr>
        <p:spPr>
          <a:xfrm>
            <a:off x="2161015" y="6028267"/>
            <a:ext cx="31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/>
              <a:t>1</a:t>
            </a:r>
            <a:r>
              <a:rPr lang="el-GR" sz="1000" i="1" dirty="0"/>
              <a:t>λ</a:t>
            </a:r>
            <a:endParaRPr lang="pt-BR" sz="1000" i="1" dirty="0"/>
          </a:p>
        </p:txBody>
      </p:sp>
      <p:sp>
        <p:nvSpPr>
          <p:cNvPr id="265" name="CaixaDeTexto 172">
            <a:extLst>
              <a:ext uri="{FF2B5EF4-FFF2-40B4-BE49-F238E27FC236}">
                <a16:creationId xmlns:a16="http://schemas.microsoft.com/office/drawing/2014/main" id="{60CEF341-1556-4E6B-9D1B-1A110A28BDD5}"/>
              </a:ext>
            </a:extLst>
          </p:cNvPr>
          <p:cNvSpPr txBox="1"/>
          <p:nvPr/>
        </p:nvSpPr>
        <p:spPr>
          <a:xfrm>
            <a:off x="3552310" y="6028267"/>
            <a:ext cx="31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/>
              <a:t>2</a:t>
            </a:r>
            <a:r>
              <a:rPr lang="el-GR" sz="1000" i="1" dirty="0"/>
              <a:t>λ</a:t>
            </a:r>
            <a:endParaRPr lang="pt-BR" sz="1000" i="1" dirty="0"/>
          </a:p>
        </p:txBody>
      </p:sp>
      <p:sp>
        <p:nvSpPr>
          <p:cNvPr id="266" name="CaixaDeTexto 172">
            <a:extLst>
              <a:ext uri="{FF2B5EF4-FFF2-40B4-BE49-F238E27FC236}">
                <a16:creationId xmlns:a16="http://schemas.microsoft.com/office/drawing/2014/main" id="{1FF6173E-729D-4AD2-A968-D477A3F030C1}"/>
              </a:ext>
            </a:extLst>
          </p:cNvPr>
          <p:cNvSpPr txBox="1"/>
          <p:nvPr/>
        </p:nvSpPr>
        <p:spPr>
          <a:xfrm>
            <a:off x="4944733" y="6028267"/>
            <a:ext cx="31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/>
              <a:t>3</a:t>
            </a:r>
            <a:r>
              <a:rPr lang="el-GR" sz="1000" i="1" dirty="0"/>
              <a:t>λ</a:t>
            </a:r>
            <a:endParaRPr lang="pt-BR" sz="1000" i="1" dirty="0"/>
          </a:p>
        </p:txBody>
      </p:sp>
      <p:sp>
        <p:nvSpPr>
          <p:cNvPr id="267" name="CaixaDeTexto 172">
            <a:extLst>
              <a:ext uri="{FF2B5EF4-FFF2-40B4-BE49-F238E27FC236}">
                <a16:creationId xmlns:a16="http://schemas.microsoft.com/office/drawing/2014/main" id="{BFF42F87-E66B-4B79-A19E-1B1E520F3E52}"/>
              </a:ext>
            </a:extLst>
          </p:cNvPr>
          <p:cNvSpPr txBox="1"/>
          <p:nvPr/>
        </p:nvSpPr>
        <p:spPr>
          <a:xfrm>
            <a:off x="1579737" y="7405147"/>
            <a:ext cx="31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/>
              <a:t>t</a:t>
            </a:r>
            <a:r>
              <a:rPr lang="pt-BR" sz="1000" i="1" baseline="-25000" dirty="0"/>
              <a:t>1</a:t>
            </a:r>
            <a:endParaRPr lang="pt-BR" sz="1000" i="1" dirty="0"/>
          </a:p>
        </p:txBody>
      </p:sp>
      <p:sp>
        <p:nvSpPr>
          <p:cNvPr id="268" name="CaixaDeTexto 172">
            <a:extLst>
              <a:ext uri="{FF2B5EF4-FFF2-40B4-BE49-F238E27FC236}">
                <a16:creationId xmlns:a16="http://schemas.microsoft.com/office/drawing/2014/main" id="{14906D80-9AE1-4D17-B15F-7B1548B37C2B}"/>
              </a:ext>
            </a:extLst>
          </p:cNvPr>
          <p:cNvSpPr txBox="1"/>
          <p:nvPr/>
        </p:nvSpPr>
        <p:spPr>
          <a:xfrm>
            <a:off x="1886863" y="7405147"/>
            <a:ext cx="31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/>
              <a:t>t</a:t>
            </a:r>
            <a:r>
              <a:rPr lang="pt-BR" sz="1000" i="1" baseline="-25000" dirty="0"/>
              <a:t>2</a:t>
            </a:r>
            <a:endParaRPr lang="pt-BR" sz="1000" i="1" dirty="0"/>
          </a:p>
        </p:txBody>
      </p:sp>
      <p:sp>
        <p:nvSpPr>
          <p:cNvPr id="269" name="CaixaDeTexto 172">
            <a:extLst>
              <a:ext uri="{FF2B5EF4-FFF2-40B4-BE49-F238E27FC236}">
                <a16:creationId xmlns:a16="http://schemas.microsoft.com/office/drawing/2014/main" id="{DA3CD57C-A4D8-467F-BF62-52FB4885536F}"/>
              </a:ext>
            </a:extLst>
          </p:cNvPr>
          <p:cNvSpPr txBox="1"/>
          <p:nvPr/>
        </p:nvSpPr>
        <p:spPr>
          <a:xfrm>
            <a:off x="3816109" y="7405147"/>
            <a:ext cx="31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/>
              <a:t>t</a:t>
            </a:r>
            <a:r>
              <a:rPr lang="pt-BR" sz="1000" i="1" baseline="-25000" dirty="0"/>
              <a:t>3</a:t>
            </a:r>
            <a:endParaRPr lang="pt-BR" sz="1000" i="1" dirty="0"/>
          </a:p>
        </p:txBody>
      </p:sp>
      <p:sp>
        <p:nvSpPr>
          <p:cNvPr id="273" name="CaixaDeTexto 172">
            <a:extLst>
              <a:ext uri="{FF2B5EF4-FFF2-40B4-BE49-F238E27FC236}">
                <a16:creationId xmlns:a16="http://schemas.microsoft.com/office/drawing/2014/main" id="{1C7245B1-FDCD-417B-B94B-403C726C4915}"/>
              </a:ext>
            </a:extLst>
          </p:cNvPr>
          <p:cNvSpPr txBox="1"/>
          <p:nvPr/>
        </p:nvSpPr>
        <p:spPr>
          <a:xfrm>
            <a:off x="920353" y="6724528"/>
            <a:ext cx="241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T</a:t>
            </a:r>
          </a:p>
        </p:txBody>
      </p:sp>
      <p:sp>
        <p:nvSpPr>
          <p:cNvPr id="274" name="CaixaDeTexto 172">
            <a:extLst>
              <a:ext uri="{FF2B5EF4-FFF2-40B4-BE49-F238E27FC236}">
                <a16:creationId xmlns:a16="http://schemas.microsoft.com/office/drawing/2014/main" id="{B1C5A495-6FAA-4182-874A-EBAAA1A0BD3B}"/>
              </a:ext>
            </a:extLst>
          </p:cNvPr>
          <p:cNvSpPr txBox="1"/>
          <p:nvPr/>
        </p:nvSpPr>
        <p:spPr>
          <a:xfrm>
            <a:off x="1150280" y="6724528"/>
            <a:ext cx="337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2T</a:t>
            </a:r>
          </a:p>
        </p:txBody>
      </p:sp>
      <p:sp>
        <p:nvSpPr>
          <p:cNvPr id="275" name="CaixaDeTexto 172">
            <a:extLst>
              <a:ext uri="{FF2B5EF4-FFF2-40B4-BE49-F238E27FC236}">
                <a16:creationId xmlns:a16="http://schemas.microsoft.com/office/drawing/2014/main" id="{8F9F1B0B-F710-4598-977A-BBFE5CF72AF1}"/>
              </a:ext>
            </a:extLst>
          </p:cNvPr>
          <p:cNvSpPr txBox="1"/>
          <p:nvPr/>
        </p:nvSpPr>
        <p:spPr>
          <a:xfrm>
            <a:off x="1434295" y="6724528"/>
            <a:ext cx="326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3T</a:t>
            </a:r>
          </a:p>
        </p:txBody>
      </p:sp>
      <p:sp>
        <p:nvSpPr>
          <p:cNvPr id="276" name="CaixaDeTexto 172">
            <a:extLst>
              <a:ext uri="{FF2B5EF4-FFF2-40B4-BE49-F238E27FC236}">
                <a16:creationId xmlns:a16="http://schemas.microsoft.com/office/drawing/2014/main" id="{C749F645-43B2-4455-922C-638FA991C537}"/>
              </a:ext>
            </a:extLst>
          </p:cNvPr>
          <p:cNvSpPr txBox="1"/>
          <p:nvPr/>
        </p:nvSpPr>
        <p:spPr>
          <a:xfrm>
            <a:off x="1712508" y="6724528"/>
            <a:ext cx="326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4T</a:t>
            </a:r>
          </a:p>
        </p:txBody>
      </p:sp>
      <p:sp>
        <p:nvSpPr>
          <p:cNvPr id="277" name="CaixaDeTexto 172">
            <a:extLst>
              <a:ext uri="{FF2B5EF4-FFF2-40B4-BE49-F238E27FC236}">
                <a16:creationId xmlns:a16="http://schemas.microsoft.com/office/drawing/2014/main" id="{16E363FB-65A8-4E35-93E3-05B1A81944DE}"/>
              </a:ext>
            </a:extLst>
          </p:cNvPr>
          <p:cNvSpPr txBox="1"/>
          <p:nvPr/>
        </p:nvSpPr>
        <p:spPr>
          <a:xfrm>
            <a:off x="1990722" y="6724528"/>
            <a:ext cx="326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5T</a:t>
            </a:r>
          </a:p>
        </p:txBody>
      </p:sp>
      <p:sp>
        <p:nvSpPr>
          <p:cNvPr id="278" name="CaixaDeTexto 172">
            <a:extLst>
              <a:ext uri="{FF2B5EF4-FFF2-40B4-BE49-F238E27FC236}">
                <a16:creationId xmlns:a16="http://schemas.microsoft.com/office/drawing/2014/main" id="{09184DC5-C9A7-4C73-A20F-56ADDC097FD1}"/>
              </a:ext>
            </a:extLst>
          </p:cNvPr>
          <p:cNvSpPr txBox="1"/>
          <p:nvPr/>
        </p:nvSpPr>
        <p:spPr>
          <a:xfrm>
            <a:off x="2270263" y="6724528"/>
            <a:ext cx="322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6T</a:t>
            </a:r>
          </a:p>
        </p:txBody>
      </p:sp>
      <p:sp>
        <p:nvSpPr>
          <p:cNvPr id="279" name="CaixaDeTexto 172">
            <a:extLst>
              <a:ext uri="{FF2B5EF4-FFF2-40B4-BE49-F238E27FC236}">
                <a16:creationId xmlns:a16="http://schemas.microsoft.com/office/drawing/2014/main" id="{A19D14C8-D25D-4457-B56C-397EC02297CC}"/>
              </a:ext>
            </a:extLst>
          </p:cNvPr>
          <p:cNvSpPr txBox="1"/>
          <p:nvPr/>
        </p:nvSpPr>
        <p:spPr>
          <a:xfrm>
            <a:off x="2541059" y="6724528"/>
            <a:ext cx="337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7T</a:t>
            </a:r>
          </a:p>
        </p:txBody>
      </p:sp>
      <p:sp>
        <p:nvSpPr>
          <p:cNvPr id="280" name="CaixaDeTexto 172">
            <a:extLst>
              <a:ext uri="{FF2B5EF4-FFF2-40B4-BE49-F238E27FC236}">
                <a16:creationId xmlns:a16="http://schemas.microsoft.com/office/drawing/2014/main" id="{277CB7EB-C3E7-42F1-B382-2569CF7F9420}"/>
              </a:ext>
            </a:extLst>
          </p:cNvPr>
          <p:cNvSpPr txBox="1"/>
          <p:nvPr/>
        </p:nvSpPr>
        <p:spPr>
          <a:xfrm>
            <a:off x="2825074" y="6724528"/>
            <a:ext cx="326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8T</a:t>
            </a:r>
          </a:p>
        </p:txBody>
      </p:sp>
      <p:sp>
        <p:nvSpPr>
          <p:cNvPr id="281" name="CaixaDeTexto 172">
            <a:extLst>
              <a:ext uri="{FF2B5EF4-FFF2-40B4-BE49-F238E27FC236}">
                <a16:creationId xmlns:a16="http://schemas.microsoft.com/office/drawing/2014/main" id="{0FD9700F-53CB-48D0-AECE-C40BA252D594}"/>
              </a:ext>
            </a:extLst>
          </p:cNvPr>
          <p:cNvSpPr txBox="1"/>
          <p:nvPr/>
        </p:nvSpPr>
        <p:spPr>
          <a:xfrm>
            <a:off x="3108050" y="6724528"/>
            <a:ext cx="326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9T</a:t>
            </a:r>
          </a:p>
        </p:txBody>
      </p:sp>
      <p:sp>
        <p:nvSpPr>
          <p:cNvPr id="282" name="CaixaDeTexto 172">
            <a:extLst>
              <a:ext uri="{FF2B5EF4-FFF2-40B4-BE49-F238E27FC236}">
                <a16:creationId xmlns:a16="http://schemas.microsoft.com/office/drawing/2014/main" id="{D3F1A33B-29E1-4993-B5D3-B77438E7C32C}"/>
              </a:ext>
            </a:extLst>
          </p:cNvPr>
          <p:cNvSpPr txBox="1"/>
          <p:nvPr/>
        </p:nvSpPr>
        <p:spPr>
          <a:xfrm>
            <a:off x="3330741" y="6724528"/>
            <a:ext cx="427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10T</a:t>
            </a:r>
          </a:p>
        </p:txBody>
      </p:sp>
      <p:sp>
        <p:nvSpPr>
          <p:cNvPr id="283" name="CaixaDeTexto 172">
            <a:extLst>
              <a:ext uri="{FF2B5EF4-FFF2-40B4-BE49-F238E27FC236}">
                <a16:creationId xmlns:a16="http://schemas.microsoft.com/office/drawing/2014/main" id="{E030C08F-D15F-4476-B3EC-01E87ACF73A7}"/>
              </a:ext>
            </a:extLst>
          </p:cNvPr>
          <p:cNvSpPr txBox="1"/>
          <p:nvPr/>
        </p:nvSpPr>
        <p:spPr>
          <a:xfrm>
            <a:off x="3584681" y="6724528"/>
            <a:ext cx="483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11T</a:t>
            </a:r>
          </a:p>
        </p:txBody>
      </p:sp>
      <p:sp>
        <p:nvSpPr>
          <p:cNvPr id="284" name="CaixaDeTexto 172">
            <a:extLst>
              <a:ext uri="{FF2B5EF4-FFF2-40B4-BE49-F238E27FC236}">
                <a16:creationId xmlns:a16="http://schemas.microsoft.com/office/drawing/2014/main" id="{96780B69-A7B4-4B54-8155-650B2E809BFC}"/>
              </a:ext>
            </a:extLst>
          </p:cNvPr>
          <p:cNvSpPr txBox="1"/>
          <p:nvPr/>
        </p:nvSpPr>
        <p:spPr>
          <a:xfrm>
            <a:off x="3916539" y="6724528"/>
            <a:ext cx="376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12T</a:t>
            </a:r>
          </a:p>
        </p:txBody>
      </p:sp>
      <p:sp>
        <p:nvSpPr>
          <p:cNvPr id="285" name="CaixaDeTexto 172">
            <a:extLst>
              <a:ext uri="{FF2B5EF4-FFF2-40B4-BE49-F238E27FC236}">
                <a16:creationId xmlns:a16="http://schemas.microsoft.com/office/drawing/2014/main" id="{E8505986-938A-4110-9071-4A931F638E13}"/>
              </a:ext>
            </a:extLst>
          </p:cNvPr>
          <p:cNvSpPr txBox="1"/>
          <p:nvPr/>
        </p:nvSpPr>
        <p:spPr>
          <a:xfrm>
            <a:off x="4169035" y="6724528"/>
            <a:ext cx="427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13T</a:t>
            </a:r>
          </a:p>
        </p:txBody>
      </p:sp>
      <p:sp>
        <p:nvSpPr>
          <p:cNvPr id="286" name="CaixaDeTexto 172">
            <a:extLst>
              <a:ext uri="{FF2B5EF4-FFF2-40B4-BE49-F238E27FC236}">
                <a16:creationId xmlns:a16="http://schemas.microsoft.com/office/drawing/2014/main" id="{1EBB84C6-8777-4D5E-949D-C04A9CFFE493}"/>
              </a:ext>
            </a:extLst>
          </p:cNvPr>
          <p:cNvSpPr txBox="1"/>
          <p:nvPr/>
        </p:nvSpPr>
        <p:spPr>
          <a:xfrm>
            <a:off x="4453968" y="6724528"/>
            <a:ext cx="423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14T</a:t>
            </a:r>
          </a:p>
        </p:txBody>
      </p:sp>
      <p:sp>
        <p:nvSpPr>
          <p:cNvPr id="287" name="CaixaDeTexto 172">
            <a:extLst>
              <a:ext uri="{FF2B5EF4-FFF2-40B4-BE49-F238E27FC236}">
                <a16:creationId xmlns:a16="http://schemas.microsoft.com/office/drawing/2014/main" id="{526C7204-EAA4-44A2-8781-A4833F631711}"/>
              </a:ext>
            </a:extLst>
          </p:cNvPr>
          <p:cNvSpPr txBox="1"/>
          <p:nvPr/>
        </p:nvSpPr>
        <p:spPr>
          <a:xfrm>
            <a:off x="4726882" y="6724528"/>
            <a:ext cx="424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15T</a:t>
            </a:r>
          </a:p>
        </p:txBody>
      </p:sp>
    </p:spTree>
    <p:extLst>
      <p:ext uri="{BB962C8B-B14F-4D97-AF65-F5344CB8AC3E}">
        <p14:creationId xmlns:p14="http://schemas.microsoft.com/office/powerpoint/2010/main" val="356911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Conector reto 215">
            <a:extLst>
              <a:ext uri="{FF2B5EF4-FFF2-40B4-BE49-F238E27FC236}">
                <a16:creationId xmlns:a16="http://schemas.microsoft.com/office/drawing/2014/main" id="{AE420629-DF19-4F6E-9189-06274A40B921}"/>
              </a:ext>
            </a:extLst>
          </p:cNvPr>
          <p:cNvCxnSpPr>
            <a:cxnSpLocks/>
          </p:cNvCxnSpPr>
          <p:nvPr/>
        </p:nvCxnSpPr>
        <p:spPr>
          <a:xfrm flipH="1">
            <a:off x="2148247" y="6640877"/>
            <a:ext cx="3174" cy="692802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1902118" y="157211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2180870" y="157211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116847" y="1576385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899626" y="1636710"/>
            <a:ext cx="0" cy="66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667795" y="2217919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15" idx="4"/>
          </p:cNvCxnSpPr>
          <p:nvPr/>
        </p:nvCxnSpPr>
        <p:spPr>
          <a:xfrm flipH="1">
            <a:off x="2663755" y="1659569"/>
            <a:ext cx="305764" cy="59153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2347914" y="2226163"/>
            <a:ext cx="0" cy="12065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16" idx="4"/>
          </p:cNvCxnSpPr>
          <p:nvPr/>
        </p:nvCxnSpPr>
        <p:spPr>
          <a:xfrm flipH="1">
            <a:off x="2347914" y="1659569"/>
            <a:ext cx="973681" cy="566594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2946659" y="1613850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3298735" y="1613850"/>
            <a:ext cx="45719" cy="4571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/>
          <p:cNvCxnSpPr/>
          <p:nvPr/>
        </p:nvCxnSpPr>
        <p:spPr>
          <a:xfrm>
            <a:off x="2663753" y="1636709"/>
            <a:ext cx="0" cy="65405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2344230" y="1639251"/>
            <a:ext cx="0" cy="654050"/>
          </a:xfrm>
          <a:prstGeom prst="line">
            <a:avLst/>
          </a:prstGeom>
          <a:ln>
            <a:solidFill>
              <a:srgbClr val="0070C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525239" y="505563"/>
            <a:ext cx="145354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1899626" y="1636710"/>
            <a:ext cx="1762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899626" y="2290759"/>
            <a:ext cx="1757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have esquerda 37"/>
          <p:cNvSpPr/>
          <p:nvPr/>
        </p:nvSpPr>
        <p:spPr>
          <a:xfrm rot="5400000">
            <a:off x="4514928" y="581691"/>
            <a:ext cx="168044" cy="485706"/>
          </a:xfrm>
          <a:prstGeom prst="leftBrac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0" name="Chave esquerda 39"/>
          <p:cNvSpPr/>
          <p:nvPr/>
        </p:nvSpPr>
        <p:spPr>
          <a:xfrm rot="5400000">
            <a:off x="4999656" y="591912"/>
            <a:ext cx="137389" cy="453093"/>
          </a:xfrm>
          <a:prstGeom prst="leftBrac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1" name="Chave esquerda 40"/>
          <p:cNvSpPr/>
          <p:nvPr/>
        </p:nvSpPr>
        <p:spPr>
          <a:xfrm rot="16200000">
            <a:off x="4370495" y="914987"/>
            <a:ext cx="137389" cy="166181"/>
          </a:xfrm>
          <a:prstGeom prst="leftBrac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have esquerda 41"/>
          <p:cNvSpPr/>
          <p:nvPr/>
        </p:nvSpPr>
        <p:spPr>
          <a:xfrm rot="16200000">
            <a:off x="4614767" y="838283"/>
            <a:ext cx="137389" cy="316684"/>
          </a:xfrm>
          <a:prstGeom prst="leftBrac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4995407" y="505563"/>
            <a:ext cx="145354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4" name="Chave esquerda 43"/>
          <p:cNvSpPr/>
          <p:nvPr/>
        </p:nvSpPr>
        <p:spPr>
          <a:xfrm rot="16200000">
            <a:off x="4999704" y="771577"/>
            <a:ext cx="137389" cy="453000"/>
          </a:xfrm>
          <a:prstGeom prst="leftBrac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4369846" y="1049736"/>
            <a:ext cx="145354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4621797" y="1049736"/>
            <a:ext cx="145354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4995407" y="1049736"/>
            <a:ext cx="145354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>
                <a:solidFill>
                  <a:srgbClr val="0070C0"/>
                </a:solidFill>
              </a:rPr>
              <a:t>F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2073957" y="1409552"/>
            <a:ext cx="7949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/>
              <a:t>t</a:t>
            </a:r>
            <a:r>
              <a:rPr lang="pt-BR" sz="600" baseline="-25000" dirty="0" err="1"/>
              <a:t>k</a:t>
            </a:r>
            <a:endParaRPr lang="pt-BR" sz="6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2226357" y="2328225"/>
            <a:ext cx="2533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/>
              <a:t>t</a:t>
            </a:r>
            <a:r>
              <a:rPr lang="pt-BR" sz="600" baseline="-25000" dirty="0" err="1"/>
              <a:t>m</a:t>
            </a:r>
            <a:endParaRPr lang="pt-BR" sz="6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2542885" y="2328225"/>
            <a:ext cx="32604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t</a:t>
            </a:r>
            <a:r>
              <a:rPr lang="pt-BR" sz="600" baseline="-25000" dirty="0"/>
              <a:t>m+1</a:t>
            </a:r>
            <a:endParaRPr lang="pt-BR" sz="6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2849144" y="1443298"/>
            <a:ext cx="2631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/>
              <a:t>t</a:t>
            </a:r>
            <a:r>
              <a:rPr lang="pt-BR" sz="600" baseline="-25000" dirty="0" err="1"/>
              <a:t>o</a:t>
            </a:r>
            <a:endParaRPr lang="pt-BR" sz="6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3183211" y="1443298"/>
            <a:ext cx="3526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t</a:t>
            </a:r>
            <a:r>
              <a:rPr lang="pt-BR" sz="600" baseline="-25000" dirty="0"/>
              <a:t>o+1</a:t>
            </a:r>
            <a:endParaRPr lang="pt-BR" sz="6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2992379" y="1409552"/>
            <a:ext cx="2969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t</a:t>
            </a:r>
            <a:r>
              <a:rPr lang="pt-BR" sz="600" baseline="-25000" dirty="0"/>
              <a:t>k+1</a:t>
            </a:r>
            <a:endParaRPr lang="pt-BR" sz="600" dirty="0"/>
          </a:p>
        </p:txBody>
      </p:sp>
      <p:cxnSp>
        <p:nvCxnSpPr>
          <p:cNvPr id="55" name="Conector reto 54"/>
          <p:cNvCxnSpPr/>
          <p:nvPr/>
        </p:nvCxnSpPr>
        <p:spPr>
          <a:xfrm>
            <a:off x="1902118" y="3011661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>
            <a:off x="2180870" y="3011661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3116847" y="3015933"/>
            <a:ext cx="0" cy="12065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1899626" y="3076258"/>
            <a:ext cx="0" cy="66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2667795" y="3657467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to 59"/>
          <p:cNvCxnSpPr>
            <a:stCxn id="63" idx="4"/>
          </p:cNvCxnSpPr>
          <p:nvPr/>
        </p:nvCxnSpPr>
        <p:spPr>
          <a:xfrm flipH="1">
            <a:off x="2663755" y="3099117"/>
            <a:ext cx="305764" cy="59153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/>
          <p:cNvSpPr/>
          <p:nvPr/>
        </p:nvSpPr>
        <p:spPr>
          <a:xfrm>
            <a:off x="2946659" y="3053398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Conector reto 64"/>
          <p:cNvCxnSpPr/>
          <p:nvPr/>
        </p:nvCxnSpPr>
        <p:spPr>
          <a:xfrm>
            <a:off x="2663753" y="3076257"/>
            <a:ext cx="0" cy="65405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1899626" y="3076258"/>
            <a:ext cx="1762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>
            <a:off x="1899626" y="3730307"/>
            <a:ext cx="1757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2073957" y="2849100"/>
            <a:ext cx="7949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/>
              <a:t>t</a:t>
            </a:r>
            <a:r>
              <a:rPr lang="pt-BR" sz="600" baseline="-25000" dirty="0" err="1"/>
              <a:t>k</a:t>
            </a:r>
            <a:endParaRPr lang="pt-BR" sz="600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2525981" y="3767773"/>
            <a:ext cx="32604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t</a:t>
            </a:r>
            <a:r>
              <a:rPr lang="pt-BR" sz="600" baseline="-25000" dirty="0"/>
              <a:t>m+1</a:t>
            </a:r>
            <a:endParaRPr lang="pt-BR" sz="600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2849144" y="2901122"/>
            <a:ext cx="2631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/>
              <a:t>t</a:t>
            </a:r>
            <a:r>
              <a:rPr lang="pt-BR" sz="600" baseline="-25000" dirty="0" err="1"/>
              <a:t>o</a:t>
            </a:r>
            <a:endParaRPr lang="pt-BR" sz="600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2992379" y="2849100"/>
            <a:ext cx="2969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i="1" dirty="0"/>
              <a:t>t</a:t>
            </a:r>
            <a:r>
              <a:rPr lang="pt-BR" sz="600" i="1" baseline="-25000" dirty="0"/>
              <a:t>k+1</a:t>
            </a:r>
            <a:endParaRPr lang="pt-BR" sz="600" i="1" dirty="0"/>
          </a:p>
        </p:txBody>
      </p:sp>
      <p:cxnSp>
        <p:nvCxnSpPr>
          <p:cNvPr id="75" name="Conector reto 74"/>
          <p:cNvCxnSpPr/>
          <p:nvPr/>
        </p:nvCxnSpPr>
        <p:spPr>
          <a:xfrm>
            <a:off x="4005203" y="3011661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>
            <a:off x="4283955" y="3011661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5219932" y="3015933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>
            <a:off x="4002711" y="3076258"/>
            <a:ext cx="0" cy="66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/>
          <p:nvPr/>
        </p:nvCxnSpPr>
        <p:spPr>
          <a:xfrm>
            <a:off x="5109023" y="3657467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to 79"/>
          <p:cNvCxnSpPr>
            <a:stCxn id="81" idx="4"/>
          </p:cNvCxnSpPr>
          <p:nvPr/>
        </p:nvCxnSpPr>
        <p:spPr>
          <a:xfrm flipH="1">
            <a:off x="5104983" y="3099117"/>
            <a:ext cx="305764" cy="59153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/>
          <p:cNvSpPr/>
          <p:nvPr/>
        </p:nvSpPr>
        <p:spPr>
          <a:xfrm>
            <a:off x="5387887" y="3053398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2" name="Conector reto 81"/>
          <p:cNvCxnSpPr/>
          <p:nvPr/>
        </p:nvCxnSpPr>
        <p:spPr>
          <a:xfrm>
            <a:off x="5104981" y="3076257"/>
            <a:ext cx="0" cy="65405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>
            <a:off x="4002711" y="3076258"/>
            <a:ext cx="1762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>
            <a:off x="4002711" y="3730307"/>
            <a:ext cx="1757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CaixaDeTexto 84"/>
          <p:cNvSpPr txBox="1"/>
          <p:nvPr/>
        </p:nvSpPr>
        <p:spPr>
          <a:xfrm>
            <a:off x="4177042" y="2849100"/>
            <a:ext cx="7949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/>
              <a:t>t</a:t>
            </a:r>
            <a:r>
              <a:rPr lang="pt-BR" sz="600" baseline="-25000" dirty="0" err="1"/>
              <a:t>k</a:t>
            </a:r>
            <a:endParaRPr lang="pt-BR" sz="600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4984113" y="3767773"/>
            <a:ext cx="32604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t</a:t>
            </a:r>
            <a:r>
              <a:rPr lang="pt-BR" sz="600" baseline="-25000" dirty="0"/>
              <a:t>m+1</a:t>
            </a:r>
            <a:endParaRPr lang="pt-BR" sz="600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290372" y="2877126"/>
            <a:ext cx="2631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/>
              <a:t>t</a:t>
            </a:r>
            <a:r>
              <a:rPr lang="pt-BR" sz="600" baseline="-25000" dirty="0" err="1"/>
              <a:t>o</a:t>
            </a:r>
            <a:endParaRPr lang="pt-BR" sz="6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5095464" y="2849100"/>
            <a:ext cx="2969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t</a:t>
            </a:r>
            <a:r>
              <a:rPr lang="pt-BR" sz="600" baseline="-25000" dirty="0"/>
              <a:t>k+1</a:t>
            </a:r>
            <a:endParaRPr lang="pt-BR" sz="6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2500730" y="1443298"/>
            <a:ext cx="32604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t</a:t>
            </a:r>
            <a:r>
              <a:rPr lang="pt-BR" sz="600" baseline="-25000" dirty="0"/>
              <a:t>m+1</a:t>
            </a:r>
            <a:endParaRPr lang="pt-BR" sz="6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2232619" y="1443298"/>
            <a:ext cx="2533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/>
              <a:t>t</a:t>
            </a:r>
            <a:r>
              <a:rPr lang="pt-BR" sz="600" baseline="-25000" dirty="0" err="1"/>
              <a:t>m</a:t>
            </a:r>
            <a:endParaRPr lang="pt-BR" sz="6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2525981" y="2901122"/>
            <a:ext cx="32604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t</a:t>
            </a:r>
            <a:r>
              <a:rPr lang="pt-BR" sz="600" baseline="-25000" dirty="0"/>
              <a:t>m+1</a:t>
            </a:r>
            <a:endParaRPr lang="pt-BR" sz="6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4941343" y="2895046"/>
            <a:ext cx="32604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t</a:t>
            </a:r>
            <a:r>
              <a:rPr lang="pt-BR" sz="600" baseline="-25000" dirty="0"/>
              <a:t>m+1</a:t>
            </a:r>
            <a:endParaRPr lang="pt-BR" sz="600" dirty="0"/>
          </a:p>
        </p:txBody>
      </p:sp>
      <p:cxnSp>
        <p:nvCxnSpPr>
          <p:cNvPr id="66" name="Conector de seta reta 159">
            <a:extLst>
              <a:ext uri="{FF2B5EF4-FFF2-40B4-BE49-F238E27FC236}">
                <a16:creationId xmlns:a16="http://schemas.microsoft.com/office/drawing/2014/main" id="{28F61EB1-9EBA-4242-83E9-7D78BA80D19A}"/>
              </a:ext>
            </a:extLst>
          </p:cNvPr>
          <p:cNvCxnSpPr>
            <a:cxnSpLocks/>
          </p:cNvCxnSpPr>
          <p:nvPr/>
        </p:nvCxnSpPr>
        <p:spPr>
          <a:xfrm>
            <a:off x="757661" y="6687077"/>
            <a:ext cx="3357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175">
            <a:extLst>
              <a:ext uri="{FF2B5EF4-FFF2-40B4-BE49-F238E27FC236}">
                <a16:creationId xmlns:a16="http://schemas.microsoft.com/office/drawing/2014/main" id="{3A240F35-0832-45B8-81C2-4D08794057A4}"/>
              </a:ext>
            </a:extLst>
          </p:cNvPr>
          <p:cNvCxnSpPr>
            <a:cxnSpLocks/>
          </p:cNvCxnSpPr>
          <p:nvPr/>
        </p:nvCxnSpPr>
        <p:spPr>
          <a:xfrm>
            <a:off x="757661" y="7336854"/>
            <a:ext cx="3357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177">
            <a:extLst>
              <a:ext uri="{FF2B5EF4-FFF2-40B4-BE49-F238E27FC236}">
                <a16:creationId xmlns:a16="http://schemas.microsoft.com/office/drawing/2014/main" id="{147EB046-40A8-479F-B193-27C3D742C76E}"/>
              </a:ext>
            </a:extLst>
          </p:cNvPr>
          <p:cNvCxnSpPr/>
          <p:nvPr/>
        </p:nvCxnSpPr>
        <p:spPr>
          <a:xfrm>
            <a:off x="2148799" y="7282879"/>
            <a:ext cx="0" cy="12065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to 178">
            <a:extLst>
              <a:ext uri="{FF2B5EF4-FFF2-40B4-BE49-F238E27FC236}">
                <a16:creationId xmlns:a16="http://schemas.microsoft.com/office/drawing/2014/main" id="{5E7F94F4-CDE2-4CDB-9939-5AE329D27E1A}"/>
              </a:ext>
            </a:extLst>
          </p:cNvPr>
          <p:cNvCxnSpPr/>
          <p:nvPr/>
        </p:nvCxnSpPr>
        <p:spPr>
          <a:xfrm>
            <a:off x="3545799" y="7282879"/>
            <a:ext cx="0" cy="12065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182">
            <a:extLst>
              <a:ext uri="{FF2B5EF4-FFF2-40B4-BE49-F238E27FC236}">
                <a16:creationId xmlns:a16="http://schemas.microsoft.com/office/drawing/2014/main" id="{BC5BD6C1-C035-4236-A430-69AD4C557B8A}"/>
              </a:ext>
            </a:extLst>
          </p:cNvPr>
          <p:cNvCxnSpPr/>
          <p:nvPr/>
        </p:nvCxnSpPr>
        <p:spPr>
          <a:xfrm>
            <a:off x="757661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to 187">
            <a:extLst>
              <a:ext uri="{FF2B5EF4-FFF2-40B4-BE49-F238E27FC236}">
                <a16:creationId xmlns:a16="http://schemas.microsoft.com/office/drawing/2014/main" id="{61BE304A-058F-4C03-9D8E-1ABC2F3DB919}"/>
              </a:ext>
            </a:extLst>
          </p:cNvPr>
          <p:cNvCxnSpPr/>
          <p:nvPr/>
        </p:nvCxnSpPr>
        <p:spPr>
          <a:xfrm>
            <a:off x="757661" y="727652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reto 188">
            <a:extLst>
              <a:ext uri="{FF2B5EF4-FFF2-40B4-BE49-F238E27FC236}">
                <a16:creationId xmlns:a16="http://schemas.microsoft.com/office/drawing/2014/main" id="{757E964B-CB6B-4A8C-9637-F3A5BEC999CA}"/>
              </a:ext>
            </a:extLst>
          </p:cNvPr>
          <p:cNvCxnSpPr/>
          <p:nvPr/>
        </p:nvCxnSpPr>
        <p:spPr>
          <a:xfrm>
            <a:off x="2151421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 reto 194">
            <a:extLst>
              <a:ext uri="{FF2B5EF4-FFF2-40B4-BE49-F238E27FC236}">
                <a16:creationId xmlns:a16="http://schemas.microsoft.com/office/drawing/2014/main" id="{817CA5B7-943A-4AA2-95EE-E4A53EDFB15D}"/>
              </a:ext>
            </a:extLst>
          </p:cNvPr>
          <p:cNvCxnSpPr/>
          <p:nvPr/>
        </p:nvCxnSpPr>
        <p:spPr>
          <a:xfrm>
            <a:off x="3545181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reto 199">
            <a:extLst>
              <a:ext uri="{FF2B5EF4-FFF2-40B4-BE49-F238E27FC236}">
                <a16:creationId xmlns:a16="http://schemas.microsoft.com/office/drawing/2014/main" id="{8A10FF41-DD4E-4D79-999F-E14C6DC2A0D2}"/>
              </a:ext>
            </a:extLst>
          </p:cNvPr>
          <p:cNvCxnSpPr/>
          <p:nvPr/>
        </p:nvCxnSpPr>
        <p:spPr>
          <a:xfrm>
            <a:off x="1036413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reto 200">
            <a:extLst>
              <a:ext uri="{FF2B5EF4-FFF2-40B4-BE49-F238E27FC236}">
                <a16:creationId xmlns:a16="http://schemas.microsoft.com/office/drawing/2014/main" id="{10766994-9898-4E92-8E2B-9487F72AEAB8}"/>
              </a:ext>
            </a:extLst>
          </p:cNvPr>
          <p:cNvCxnSpPr/>
          <p:nvPr/>
        </p:nvCxnSpPr>
        <p:spPr>
          <a:xfrm>
            <a:off x="1315165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ector reto 201">
            <a:extLst>
              <a:ext uri="{FF2B5EF4-FFF2-40B4-BE49-F238E27FC236}">
                <a16:creationId xmlns:a16="http://schemas.microsoft.com/office/drawing/2014/main" id="{A23F18E0-A690-4780-A176-91F9FCE7EB4B}"/>
              </a:ext>
            </a:extLst>
          </p:cNvPr>
          <p:cNvCxnSpPr/>
          <p:nvPr/>
        </p:nvCxnSpPr>
        <p:spPr>
          <a:xfrm>
            <a:off x="1593917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reto 202">
            <a:extLst>
              <a:ext uri="{FF2B5EF4-FFF2-40B4-BE49-F238E27FC236}">
                <a16:creationId xmlns:a16="http://schemas.microsoft.com/office/drawing/2014/main" id="{75EA0759-FD0F-427F-AAA1-8D9C086406A2}"/>
              </a:ext>
            </a:extLst>
          </p:cNvPr>
          <p:cNvCxnSpPr/>
          <p:nvPr/>
        </p:nvCxnSpPr>
        <p:spPr>
          <a:xfrm>
            <a:off x="1872669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to 203">
            <a:extLst>
              <a:ext uri="{FF2B5EF4-FFF2-40B4-BE49-F238E27FC236}">
                <a16:creationId xmlns:a16="http://schemas.microsoft.com/office/drawing/2014/main" id="{E0DBF5F3-939D-4D49-9454-4B220E3D4BDA}"/>
              </a:ext>
            </a:extLst>
          </p:cNvPr>
          <p:cNvCxnSpPr/>
          <p:nvPr/>
        </p:nvCxnSpPr>
        <p:spPr>
          <a:xfrm>
            <a:off x="2430173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reto 204">
            <a:extLst>
              <a:ext uri="{FF2B5EF4-FFF2-40B4-BE49-F238E27FC236}">
                <a16:creationId xmlns:a16="http://schemas.microsoft.com/office/drawing/2014/main" id="{3426E6E5-025A-4397-A5F3-2C086AA5E648}"/>
              </a:ext>
            </a:extLst>
          </p:cNvPr>
          <p:cNvCxnSpPr/>
          <p:nvPr/>
        </p:nvCxnSpPr>
        <p:spPr>
          <a:xfrm>
            <a:off x="2708925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to 205">
            <a:extLst>
              <a:ext uri="{FF2B5EF4-FFF2-40B4-BE49-F238E27FC236}">
                <a16:creationId xmlns:a16="http://schemas.microsoft.com/office/drawing/2014/main" id="{1A72F0AD-9908-406B-8C7B-C0134B09802E}"/>
              </a:ext>
            </a:extLst>
          </p:cNvPr>
          <p:cNvCxnSpPr/>
          <p:nvPr/>
        </p:nvCxnSpPr>
        <p:spPr>
          <a:xfrm>
            <a:off x="2987677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to 216">
            <a:extLst>
              <a:ext uri="{FF2B5EF4-FFF2-40B4-BE49-F238E27FC236}">
                <a16:creationId xmlns:a16="http://schemas.microsoft.com/office/drawing/2014/main" id="{C1658323-D3EF-410A-B187-2CA530EAEF2C}"/>
              </a:ext>
            </a:extLst>
          </p:cNvPr>
          <p:cNvCxnSpPr/>
          <p:nvPr/>
        </p:nvCxnSpPr>
        <p:spPr>
          <a:xfrm>
            <a:off x="3545181" y="6640877"/>
            <a:ext cx="0" cy="695977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226">
            <a:extLst>
              <a:ext uri="{FF2B5EF4-FFF2-40B4-BE49-F238E27FC236}">
                <a16:creationId xmlns:a16="http://schemas.microsoft.com/office/drawing/2014/main" id="{8A44F5EC-708C-4A1C-B4D7-17630ED939DE}"/>
              </a:ext>
            </a:extLst>
          </p:cNvPr>
          <p:cNvSpPr txBox="1"/>
          <p:nvPr/>
        </p:nvSpPr>
        <p:spPr>
          <a:xfrm>
            <a:off x="151429" y="6077001"/>
            <a:ext cx="1657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Entrada / Estimação</a:t>
            </a:r>
          </a:p>
        </p:txBody>
      </p:sp>
      <p:sp>
        <p:nvSpPr>
          <p:cNvPr id="118" name="CaixaDeTexto 227">
            <a:extLst>
              <a:ext uri="{FF2B5EF4-FFF2-40B4-BE49-F238E27FC236}">
                <a16:creationId xmlns:a16="http://schemas.microsoft.com/office/drawing/2014/main" id="{EC815D28-A085-475F-A283-062051360FA5}"/>
              </a:ext>
            </a:extLst>
          </p:cNvPr>
          <p:cNvSpPr txBox="1"/>
          <p:nvPr/>
        </p:nvSpPr>
        <p:spPr>
          <a:xfrm>
            <a:off x="151429" y="6971662"/>
            <a:ext cx="1086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 Observações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604FDAC-4500-4739-B874-42F102BB1C88}"/>
              </a:ext>
            </a:extLst>
          </p:cNvPr>
          <p:cNvGrpSpPr/>
          <p:nvPr/>
        </p:nvGrpSpPr>
        <p:grpSpPr>
          <a:xfrm>
            <a:off x="1722973" y="6688983"/>
            <a:ext cx="0" cy="713595"/>
            <a:chOff x="2002684" y="6683584"/>
            <a:chExt cx="0" cy="713595"/>
          </a:xfrm>
        </p:grpSpPr>
        <p:cxnSp>
          <p:nvCxnSpPr>
            <p:cNvPr id="123" name="Conector reto 219">
              <a:extLst>
                <a:ext uri="{FF2B5EF4-FFF2-40B4-BE49-F238E27FC236}">
                  <a16:creationId xmlns:a16="http://schemas.microsoft.com/office/drawing/2014/main" id="{6E940F90-D19D-4643-81FD-117808FD1983}"/>
                </a:ext>
              </a:extLst>
            </p:cNvPr>
            <p:cNvCxnSpPr/>
            <p:nvPr/>
          </p:nvCxnSpPr>
          <p:spPr>
            <a:xfrm>
              <a:off x="2002684" y="7276529"/>
              <a:ext cx="0" cy="1206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ector reto 241">
              <a:extLst>
                <a:ext uri="{FF2B5EF4-FFF2-40B4-BE49-F238E27FC236}">
                  <a16:creationId xmlns:a16="http://schemas.microsoft.com/office/drawing/2014/main" id="{BB97399D-5986-46CB-BD6E-25028219252C}"/>
                </a:ext>
              </a:extLst>
            </p:cNvPr>
            <p:cNvCxnSpPr/>
            <p:nvPr/>
          </p:nvCxnSpPr>
          <p:spPr>
            <a:xfrm>
              <a:off x="2002684" y="6683584"/>
              <a:ext cx="0" cy="654050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CaixaDeTexto 186">
            <a:extLst>
              <a:ext uri="{FF2B5EF4-FFF2-40B4-BE49-F238E27FC236}">
                <a16:creationId xmlns:a16="http://schemas.microsoft.com/office/drawing/2014/main" id="{49884273-F66E-464F-A8A4-5E26900B1B41}"/>
              </a:ext>
            </a:extLst>
          </p:cNvPr>
          <p:cNvSpPr txBox="1"/>
          <p:nvPr/>
        </p:nvSpPr>
        <p:spPr>
          <a:xfrm>
            <a:off x="1107646" y="6277674"/>
            <a:ext cx="14535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33" name="Right Brace 132">
            <a:extLst>
              <a:ext uri="{FF2B5EF4-FFF2-40B4-BE49-F238E27FC236}">
                <a16:creationId xmlns:a16="http://schemas.microsoft.com/office/drawing/2014/main" id="{900AD88B-2128-40D7-99AD-CEA8F2203694}"/>
              </a:ext>
            </a:extLst>
          </p:cNvPr>
          <p:cNvSpPr/>
          <p:nvPr/>
        </p:nvSpPr>
        <p:spPr>
          <a:xfrm rot="16200000">
            <a:off x="1113478" y="6440536"/>
            <a:ext cx="118739" cy="281944"/>
          </a:xfrm>
          <a:prstGeom prst="rightBrace">
            <a:avLst>
              <a:gd name="adj1" fmla="val 27271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CaixaDeTexto 172">
            <a:extLst>
              <a:ext uri="{FF2B5EF4-FFF2-40B4-BE49-F238E27FC236}">
                <a16:creationId xmlns:a16="http://schemas.microsoft.com/office/drawing/2014/main" id="{D4EA8C28-4FFA-430F-9CF5-B02AB35F4083}"/>
              </a:ext>
            </a:extLst>
          </p:cNvPr>
          <p:cNvSpPr txBox="1"/>
          <p:nvPr/>
        </p:nvSpPr>
        <p:spPr>
          <a:xfrm>
            <a:off x="2155020" y="7089683"/>
            <a:ext cx="31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sz="1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pt-BR" sz="10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CaixaDeTexto 172">
            <a:extLst>
              <a:ext uri="{FF2B5EF4-FFF2-40B4-BE49-F238E27FC236}">
                <a16:creationId xmlns:a16="http://schemas.microsoft.com/office/drawing/2014/main" id="{81A26635-C1C1-491E-BCD4-2A0544582964}"/>
              </a:ext>
            </a:extLst>
          </p:cNvPr>
          <p:cNvSpPr txBox="1"/>
          <p:nvPr/>
        </p:nvSpPr>
        <p:spPr>
          <a:xfrm>
            <a:off x="3549490" y="7089683"/>
            <a:ext cx="31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sz="1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pt-BR" sz="10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CaixaDeTexto 172">
            <a:extLst>
              <a:ext uri="{FF2B5EF4-FFF2-40B4-BE49-F238E27FC236}">
                <a16:creationId xmlns:a16="http://schemas.microsoft.com/office/drawing/2014/main" id="{56051717-9EDC-423A-A1ED-80DC7A3A2D8A}"/>
              </a:ext>
            </a:extLst>
          </p:cNvPr>
          <p:cNvSpPr txBox="1"/>
          <p:nvPr/>
        </p:nvSpPr>
        <p:spPr>
          <a:xfrm>
            <a:off x="1579737" y="7405147"/>
            <a:ext cx="31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CaixaDeTexto 172">
            <a:extLst>
              <a:ext uri="{FF2B5EF4-FFF2-40B4-BE49-F238E27FC236}">
                <a16:creationId xmlns:a16="http://schemas.microsoft.com/office/drawing/2014/main" id="{EF8FC2E1-8042-4AD4-B7D3-31C23EB3D944}"/>
              </a:ext>
            </a:extLst>
          </p:cNvPr>
          <p:cNvSpPr txBox="1"/>
          <p:nvPr/>
        </p:nvSpPr>
        <p:spPr>
          <a:xfrm>
            <a:off x="920353" y="6724528"/>
            <a:ext cx="241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45" name="CaixaDeTexto 172">
            <a:extLst>
              <a:ext uri="{FF2B5EF4-FFF2-40B4-BE49-F238E27FC236}">
                <a16:creationId xmlns:a16="http://schemas.microsoft.com/office/drawing/2014/main" id="{309CF7D6-A44F-4B79-8F1D-416012988A2E}"/>
              </a:ext>
            </a:extLst>
          </p:cNvPr>
          <p:cNvSpPr txBox="1"/>
          <p:nvPr/>
        </p:nvSpPr>
        <p:spPr>
          <a:xfrm>
            <a:off x="1150280" y="6724528"/>
            <a:ext cx="337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</a:t>
            </a:r>
          </a:p>
        </p:txBody>
      </p:sp>
      <p:sp>
        <p:nvSpPr>
          <p:cNvPr id="146" name="CaixaDeTexto 172">
            <a:extLst>
              <a:ext uri="{FF2B5EF4-FFF2-40B4-BE49-F238E27FC236}">
                <a16:creationId xmlns:a16="http://schemas.microsoft.com/office/drawing/2014/main" id="{FAAF06CE-F6EF-4B46-BB6E-C7B87A9C12C1}"/>
              </a:ext>
            </a:extLst>
          </p:cNvPr>
          <p:cNvSpPr txBox="1"/>
          <p:nvPr/>
        </p:nvSpPr>
        <p:spPr>
          <a:xfrm>
            <a:off x="1434295" y="6724528"/>
            <a:ext cx="326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3T</a:t>
            </a:r>
          </a:p>
        </p:txBody>
      </p:sp>
      <p:sp>
        <p:nvSpPr>
          <p:cNvPr id="147" name="CaixaDeTexto 172">
            <a:extLst>
              <a:ext uri="{FF2B5EF4-FFF2-40B4-BE49-F238E27FC236}">
                <a16:creationId xmlns:a16="http://schemas.microsoft.com/office/drawing/2014/main" id="{8ECAFAE6-4D62-4FB4-9A4B-1D09720B6D92}"/>
              </a:ext>
            </a:extLst>
          </p:cNvPr>
          <p:cNvSpPr txBox="1"/>
          <p:nvPr/>
        </p:nvSpPr>
        <p:spPr>
          <a:xfrm>
            <a:off x="1712508" y="6724528"/>
            <a:ext cx="326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4T</a:t>
            </a:r>
          </a:p>
        </p:txBody>
      </p:sp>
      <p:sp>
        <p:nvSpPr>
          <p:cNvPr id="148" name="CaixaDeTexto 172">
            <a:extLst>
              <a:ext uri="{FF2B5EF4-FFF2-40B4-BE49-F238E27FC236}">
                <a16:creationId xmlns:a16="http://schemas.microsoft.com/office/drawing/2014/main" id="{3796D9A9-7CEE-4959-A7E7-2AC493F5F956}"/>
              </a:ext>
            </a:extLst>
          </p:cNvPr>
          <p:cNvSpPr txBox="1"/>
          <p:nvPr/>
        </p:nvSpPr>
        <p:spPr>
          <a:xfrm>
            <a:off x="1990722" y="6724528"/>
            <a:ext cx="326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5T</a:t>
            </a:r>
          </a:p>
        </p:txBody>
      </p:sp>
      <p:sp>
        <p:nvSpPr>
          <p:cNvPr id="149" name="CaixaDeTexto 172">
            <a:extLst>
              <a:ext uri="{FF2B5EF4-FFF2-40B4-BE49-F238E27FC236}">
                <a16:creationId xmlns:a16="http://schemas.microsoft.com/office/drawing/2014/main" id="{EB62CBA2-22D5-48F3-82E9-2A3C0FF224CA}"/>
              </a:ext>
            </a:extLst>
          </p:cNvPr>
          <p:cNvSpPr txBox="1"/>
          <p:nvPr/>
        </p:nvSpPr>
        <p:spPr>
          <a:xfrm>
            <a:off x="2270263" y="6724528"/>
            <a:ext cx="322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6T</a:t>
            </a:r>
          </a:p>
        </p:txBody>
      </p:sp>
      <p:sp>
        <p:nvSpPr>
          <p:cNvPr id="150" name="CaixaDeTexto 172">
            <a:extLst>
              <a:ext uri="{FF2B5EF4-FFF2-40B4-BE49-F238E27FC236}">
                <a16:creationId xmlns:a16="http://schemas.microsoft.com/office/drawing/2014/main" id="{4C82F897-DD34-42C7-8A33-DBFB378AD03A}"/>
              </a:ext>
            </a:extLst>
          </p:cNvPr>
          <p:cNvSpPr txBox="1"/>
          <p:nvPr/>
        </p:nvSpPr>
        <p:spPr>
          <a:xfrm>
            <a:off x="2541059" y="6724528"/>
            <a:ext cx="337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7T</a:t>
            </a:r>
          </a:p>
        </p:txBody>
      </p:sp>
      <p:sp>
        <p:nvSpPr>
          <p:cNvPr id="151" name="CaixaDeTexto 172">
            <a:extLst>
              <a:ext uri="{FF2B5EF4-FFF2-40B4-BE49-F238E27FC236}">
                <a16:creationId xmlns:a16="http://schemas.microsoft.com/office/drawing/2014/main" id="{93B9FFB1-DB0A-4B19-B887-FE260CABC418}"/>
              </a:ext>
            </a:extLst>
          </p:cNvPr>
          <p:cNvSpPr txBox="1"/>
          <p:nvPr/>
        </p:nvSpPr>
        <p:spPr>
          <a:xfrm>
            <a:off x="2825074" y="6724528"/>
            <a:ext cx="326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8T</a:t>
            </a:r>
          </a:p>
        </p:txBody>
      </p:sp>
      <p:sp>
        <p:nvSpPr>
          <p:cNvPr id="152" name="CaixaDeTexto 172">
            <a:extLst>
              <a:ext uri="{FF2B5EF4-FFF2-40B4-BE49-F238E27FC236}">
                <a16:creationId xmlns:a16="http://schemas.microsoft.com/office/drawing/2014/main" id="{A69A92F7-5D5C-4837-9B6E-9CFC0FCD7A9E}"/>
              </a:ext>
            </a:extLst>
          </p:cNvPr>
          <p:cNvSpPr txBox="1"/>
          <p:nvPr/>
        </p:nvSpPr>
        <p:spPr>
          <a:xfrm>
            <a:off x="3108050" y="6724528"/>
            <a:ext cx="326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9T</a:t>
            </a:r>
          </a:p>
        </p:txBody>
      </p:sp>
      <p:sp>
        <p:nvSpPr>
          <p:cNvPr id="153" name="CaixaDeTexto 172">
            <a:extLst>
              <a:ext uri="{FF2B5EF4-FFF2-40B4-BE49-F238E27FC236}">
                <a16:creationId xmlns:a16="http://schemas.microsoft.com/office/drawing/2014/main" id="{AF84FF48-9D8C-4ADB-89CE-27B779E7E71E}"/>
              </a:ext>
            </a:extLst>
          </p:cNvPr>
          <p:cNvSpPr txBox="1"/>
          <p:nvPr/>
        </p:nvSpPr>
        <p:spPr>
          <a:xfrm>
            <a:off x="3330741" y="6724528"/>
            <a:ext cx="427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10T</a:t>
            </a:r>
          </a:p>
        </p:txBody>
      </p:sp>
      <p:sp>
        <p:nvSpPr>
          <p:cNvPr id="159" name="CaixaDeTexto 186">
            <a:extLst>
              <a:ext uri="{FF2B5EF4-FFF2-40B4-BE49-F238E27FC236}">
                <a16:creationId xmlns:a16="http://schemas.microsoft.com/office/drawing/2014/main" id="{4B4F8A7B-928C-4BA9-9694-5530662FF513}"/>
              </a:ext>
            </a:extLst>
          </p:cNvPr>
          <p:cNvSpPr txBox="1"/>
          <p:nvPr/>
        </p:nvSpPr>
        <p:spPr>
          <a:xfrm>
            <a:off x="1663633" y="6277674"/>
            <a:ext cx="14535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60" name="Right Brace 159">
            <a:extLst>
              <a:ext uri="{FF2B5EF4-FFF2-40B4-BE49-F238E27FC236}">
                <a16:creationId xmlns:a16="http://schemas.microsoft.com/office/drawing/2014/main" id="{95788CBD-621B-4A2C-A69D-CDB72760D775}"/>
              </a:ext>
            </a:extLst>
          </p:cNvPr>
          <p:cNvSpPr/>
          <p:nvPr/>
        </p:nvSpPr>
        <p:spPr>
          <a:xfrm rot="16200000">
            <a:off x="1672275" y="6440537"/>
            <a:ext cx="118739" cy="281940"/>
          </a:xfrm>
          <a:prstGeom prst="rightBrace">
            <a:avLst>
              <a:gd name="adj1" fmla="val 27271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919F0E-C831-4CE1-B84F-1861228CC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43863" y="993710"/>
            <a:ext cx="5401524" cy="2017951"/>
          </a:xfrm>
          <a:prstGeom prst="rect">
            <a:avLst/>
          </a:prstGeom>
        </p:spPr>
      </p:pic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2DF4F24-A7FF-43EC-AF41-70428B7BDCA4}"/>
              </a:ext>
            </a:extLst>
          </p:cNvPr>
          <p:cNvGrpSpPr/>
          <p:nvPr/>
        </p:nvGrpSpPr>
        <p:grpSpPr>
          <a:xfrm>
            <a:off x="3469993" y="6690099"/>
            <a:ext cx="0" cy="713595"/>
            <a:chOff x="2002684" y="6683584"/>
            <a:chExt cx="0" cy="713595"/>
          </a:xfrm>
        </p:grpSpPr>
        <p:cxnSp>
          <p:nvCxnSpPr>
            <p:cNvPr id="168" name="Conector reto 219">
              <a:extLst>
                <a:ext uri="{FF2B5EF4-FFF2-40B4-BE49-F238E27FC236}">
                  <a16:creationId xmlns:a16="http://schemas.microsoft.com/office/drawing/2014/main" id="{F51FF3CB-DD78-4DD1-A04C-187D8A113E91}"/>
                </a:ext>
              </a:extLst>
            </p:cNvPr>
            <p:cNvCxnSpPr/>
            <p:nvPr/>
          </p:nvCxnSpPr>
          <p:spPr>
            <a:xfrm>
              <a:off x="2002684" y="7276529"/>
              <a:ext cx="0" cy="1206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Conector reto 241">
              <a:extLst>
                <a:ext uri="{FF2B5EF4-FFF2-40B4-BE49-F238E27FC236}">
                  <a16:creationId xmlns:a16="http://schemas.microsoft.com/office/drawing/2014/main" id="{369E6CFF-B7BE-4D13-9537-005984C199A5}"/>
                </a:ext>
              </a:extLst>
            </p:cNvPr>
            <p:cNvCxnSpPr/>
            <p:nvPr/>
          </p:nvCxnSpPr>
          <p:spPr>
            <a:xfrm>
              <a:off x="2002684" y="6683584"/>
              <a:ext cx="0" cy="654050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CaixaDeTexto 172">
            <a:extLst>
              <a:ext uri="{FF2B5EF4-FFF2-40B4-BE49-F238E27FC236}">
                <a16:creationId xmlns:a16="http://schemas.microsoft.com/office/drawing/2014/main" id="{9CD05ADC-1673-4032-A68D-624A7EA36834}"/>
              </a:ext>
            </a:extLst>
          </p:cNvPr>
          <p:cNvSpPr txBox="1"/>
          <p:nvPr/>
        </p:nvSpPr>
        <p:spPr>
          <a:xfrm>
            <a:off x="3356193" y="7406263"/>
            <a:ext cx="31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1" name="Conector reto 206">
            <a:extLst>
              <a:ext uri="{FF2B5EF4-FFF2-40B4-BE49-F238E27FC236}">
                <a16:creationId xmlns:a16="http://schemas.microsoft.com/office/drawing/2014/main" id="{A851BF2C-77A1-448A-868A-C3BD80943BC3}"/>
              </a:ext>
            </a:extLst>
          </p:cNvPr>
          <p:cNvCxnSpPr/>
          <p:nvPr/>
        </p:nvCxnSpPr>
        <p:spPr>
          <a:xfrm>
            <a:off x="3266429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08277DA-C3D2-4108-ACC3-38ACEEC5D82F}"/>
              </a:ext>
            </a:extLst>
          </p:cNvPr>
          <p:cNvGrpSpPr/>
          <p:nvPr/>
        </p:nvGrpSpPr>
        <p:grpSpPr>
          <a:xfrm>
            <a:off x="3327597" y="6689859"/>
            <a:ext cx="0" cy="713595"/>
            <a:chOff x="2002684" y="6683584"/>
            <a:chExt cx="0" cy="713595"/>
          </a:xfrm>
        </p:grpSpPr>
        <p:cxnSp>
          <p:nvCxnSpPr>
            <p:cNvPr id="173" name="Conector reto 219">
              <a:extLst>
                <a:ext uri="{FF2B5EF4-FFF2-40B4-BE49-F238E27FC236}">
                  <a16:creationId xmlns:a16="http://schemas.microsoft.com/office/drawing/2014/main" id="{4BE6C13F-2FBF-4FCA-A547-92CD37E1AE8D}"/>
                </a:ext>
              </a:extLst>
            </p:cNvPr>
            <p:cNvCxnSpPr/>
            <p:nvPr/>
          </p:nvCxnSpPr>
          <p:spPr>
            <a:xfrm>
              <a:off x="2002684" y="7276529"/>
              <a:ext cx="0" cy="1206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reto 241">
              <a:extLst>
                <a:ext uri="{FF2B5EF4-FFF2-40B4-BE49-F238E27FC236}">
                  <a16:creationId xmlns:a16="http://schemas.microsoft.com/office/drawing/2014/main" id="{3F2AACB9-E77B-41DD-8F23-4584EC88326C}"/>
                </a:ext>
              </a:extLst>
            </p:cNvPr>
            <p:cNvCxnSpPr/>
            <p:nvPr/>
          </p:nvCxnSpPr>
          <p:spPr>
            <a:xfrm>
              <a:off x="2002684" y="6683584"/>
              <a:ext cx="0" cy="654050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CaixaDeTexto 172">
            <a:extLst>
              <a:ext uri="{FF2B5EF4-FFF2-40B4-BE49-F238E27FC236}">
                <a16:creationId xmlns:a16="http://schemas.microsoft.com/office/drawing/2014/main" id="{E8706BF5-6D13-4EF5-A139-3196D15FBAA4}"/>
              </a:ext>
            </a:extLst>
          </p:cNvPr>
          <p:cNvSpPr txBox="1"/>
          <p:nvPr/>
        </p:nvSpPr>
        <p:spPr>
          <a:xfrm>
            <a:off x="3213797" y="7406023"/>
            <a:ext cx="31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CaixaDeTexto 186">
            <a:extLst>
              <a:ext uri="{FF2B5EF4-FFF2-40B4-BE49-F238E27FC236}">
                <a16:creationId xmlns:a16="http://schemas.microsoft.com/office/drawing/2014/main" id="{274522CE-8F6D-43FB-AAD7-5EC0C29424ED}"/>
              </a:ext>
            </a:extLst>
          </p:cNvPr>
          <p:cNvSpPr txBox="1"/>
          <p:nvPr/>
        </p:nvSpPr>
        <p:spPr>
          <a:xfrm>
            <a:off x="3336862" y="6277674"/>
            <a:ext cx="14535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2" name="Right Brace 173">
            <a:extLst>
              <a:ext uri="{FF2B5EF4-FFF2-40B4-BE49-F238E27FC236}">
                <a16:creationId xmlns:a16="http://schemas.microsoft.com/office/drawing/2014/main" id="{2BF00289-20EB-48A8-BA8F-1F45E9CF9EE4}"/>
              </a:ext>
            </a:extLst>
          </p:cNvPr>
          <p:cNvSpPr/>
          <p:nvPr/>
        </p:nvSpPr>
        <p:spPr>
          <a:xfrm rot="16200000">
            <a:off x="3345504" y="6440537"/>
            <a:ext cx="118739" cy="281940"/>
          </a:xfrm>
          <a:prstGeom prst="rightBrace">
            <a:avLst>
              <a:gd name="adj1" fmla="val 27271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001" y="4151306"/>
            <a:ext cx="4041998" cy="16033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6341AD-CE2C-457B-A13C-121FD6385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41998" y="4473614"/>
            <a:ext cx="4041998" cy="16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7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158">
            <a:extLst>
              <a:ext uri="{FF2B5EF4-FFF2-40B4-BE49-F238E27FC236}">
                <a16:creationId xmlns:a16="http://schemas.microsoft.com/office/drawing/2014/main" id="{76930466-960A-4A91-819C-4127AA2803B0}"/>
              </a:ext>
            </a:extLst>
          </p:cNvPr>
          <p:cNvCxnSpPr>
            <a:cxnSpLocks/>
            <a:endCxn id="50" idx="0"/>
          </p:cNvCxnSpPr>
          <p:nvPr/>
        </p:nvCxnSpPr>
        <p:spPr>
          <a:xfrm flipV="1">
            <a:off x="757661" y="6028267"/>
            <a:ext cx="4679155" cy="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de seta reta 159">
            <a:extLst>
              <a:ext uri="{FF2B5EF4-FFF2-40B4-BE49-F238E27FC236}">
                <a16:creationId xmlns:a16="http://schemas.microsoft.com/office/drawing/2014/main" id="{537ED95F-8A5D-45EE-8E1B-EB85A66ACCDC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757661" y="6687077"/>
            <a:ext cx="4688496" cy="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175">
            <a:extLst>
              <a:ext uri="{FF2B5EF4-FFF2-40B4-BE49-F238E27FC236}">
                <a16:creationId xmlns:a16="http://schemas.microsoft.com/office/drawing/2014/main" id="{1D0D608B-A257-4129-8602-88E53E549232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57661" y="7336854"/>
            <a:ext cx="4688496" cy="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176">
            <a:extLst>
              <a:ext uri="{FF2B5EF4-FFF2-40B4-BE49-F238E27FC236}">
                <a16:creationId xmlns:a16="http://schemas.microsoft.com/office/drawing/2014/main" id="{02B2E320-7F30-4E81-B35B-9C512FDF921E}"/>
              </a:ext>
            </a:extLst>
          </p:cNvPr>
          <p:cNvCxnSpPr/>
          <p:nvPr/>
        </p:nvCxnSpPr>
        <p:spPr>
          <a:xfrm>
            <a:off x="764499" y="596842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to 177">
            <a:extLst>
              <a:ext uri="{FF2B5EF4-FFF2-40B4-BE49-F238E27FC236}">
                <a16:creationId xmlns:a16="http://schemas.microsoft.com/office/drawing/2014/main" id="{45545B63-8E51-4908-81EE-4577E61ED4EA}"/>
              </a:ext>
            </a:extLst>
          </p:cNvPr>
          <p:cNvCxnSpPr/>
          <p:nvPr/>
        </p:nvCxnSpPr>
        <p:spPr>
          <a:xfrm>
            <a:off x="2155149" y="596842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178">
            <a:extLst>
              <a:ext uri="{FF2B5EF4-FFF2-40B4-BE49-F238E27FC236}">
                <a16:creationId xmlns:a16="http://schemas.microsoft.com/office/drawing/2014/main" id="{08574BF7-9793-4174-B8B1-2AA590538546}"/>
              </a:ext>
            </a:extLst>
          </p:cNvPr>
          <p:cNvCxnSpPr/>
          <p:nvPr/>
        </p:nvCxnSpPr>
        <p:spPr>
          <a:xfrm>
            <a:off x="3545799" y="596842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181">
            <a:extLst>
              <a:ext uri="{FF2B5EF4-FFF2-40B4-BE49-F238E27FC236}">
                <a16:creationId xmlns:a16="http://schemas.microsoft.com/office/drawing/2014/main" id="{3C40A910-1CA4-4F23-B8D7-52803BE14223}"/>
              </a:ext>
            </a:extLst>
          </p:cNvPr>
          <p:cNvCxnSpPr/>
          <p:nvPr/>
        </p:nvCxnSpPr>
        <p:spPr>
          <a:xfrm>
            <a:off x="4936449" y="596842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82">
            <a:extLst>
              <a:ext uri="{FF2B5EF4-FFF2-40B4-BE49-F238E27FC236}">
                <a16:creationId xmlns:a16="http://schemas.microsoft.com/office/drawing/2014/main" id="{ABF85BD5-F788-4097-8B71-BDEC00CA8CA2}"/>
              </a:ext>
            </a:extLst>
          </p:cNvPr>
          <p:cNvCxnSpPr/>
          <p:nvPr/>
        </p:nvCxnSpPr>
        <p:spPr>
          <a:xfrm>
            <a:off x="757661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87">
            <a:extLst>
              <a:ext uri="{FF2B5EF4-FFF2-40B4-BE49-F238E27FC236}">
                <a16:creationId xmlns:a16="http://schemas.microsoft.com/office/drawing/2014/main" id="{2CCC4C9C-0100-42CD-B91C-600433FD99FB}"/>
              </a:ext>
            </a:extLst>
          </p:cNvPr>
          <p:cNvCxnSpPr/>
          <p:nvPr/>
        </p:nvCxnSpPr>
        <p:spPr>
          <a:xfrm>
            <a:off x="757661" y="727652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88">
            <a:extLst>
              <a:ext uri="{FF2B5EF4-FFF2-40B4-BE49-F238E27FC236}">
                <a16:creationId xmlns:a16="http://schemas.microsoft.com/office/drawing/2014/main" id="{42F01BFF-FBDC-42E3-B990-D70C8628EB74}"/>
              </a:ext>
            </a:extLst>
          </p:cNvPr>
          <p:cNvCxnSpPr/>
          <p:nvPr/>
        </p:nvCxnSpPr>
        <p:spPr>
          <a:xfrm>
            <a:off x="2151421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94">
            <a:extLst>
              <a:ext uri="{FF2B5EF4-FFF2-40B4-BE49-F238E27FC236}">
                <a16:creationId xmlns:a16="http://schemas.microsoft.com/office/drawing/2014/main" id="{2D827755-812C-4A94-87A0-CE33EFB0DE6F}"/>
              </a:ext>
            </a:extLst>
          </p:cNvPr>
          <p:cNvCxnSpPr/>
          <p:nvPr/>
        </p:nvCxnSpPr>
        <p:spPr>
          <a:xfrm>
            <a:off x="3545181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95">
            <a:extLst>
              <a:ext uri="{FF2B5EF4-FFF2-40B4-BE49-F238E27FC236}">
                <a16:creationId xmlns:a16="http://schemas.microsoft.com/office/drawing/2014/main" id="{C6B59F9A-4D0D-4F9F-82E8-CC0B1B25868C}"/>
              </a:ext>
            </a:extLst>
          </p:cNvPr>
          <p:cNvCxnSpPr/>
          <p:nvPr/>
        </p:nvCxnSpPr>
        <p:spPr>
          <a:xfrm>
            <a:off x="4938941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99">
            <a:extLst>
              <a:ext uri="{FF2B5EF4-FFF2-40B4-BE49-F238E27FC236}">
                <a16:creationId xmlns:a16="http://schemas.microsoft.com/office/drawing/2014/main" id="{11BDD487-C576-43DF-9227-72739DA71A4C}"/>
              </a:ext>
            </a:extLst>
          </p:cNvPr>
          <p:cNvCxnSpPr/>
          <p:nvPr/>
        </p:nvCxnSpPr>
        <p:spPr>
          <a:xfrm>
            <a:off x="1036413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200">
            <a:extLst>
              <a:ext uri="{FF2B5EF4-FFF2-40B4-BE49-F238E27FC236}">
                <a16:creationId xmlns:a16="http://schemas.microsoft.com/office/drawing/2014/main" id="{EB2BE02E-A1AA-46B2-96E7-F76B4EAC333A}"/>
              </a:ext>
            </a:extLst>
          </p:cNvPr>
          <p:cNvCxnSpPr/>
          <p:nvPr/>
        </p:nvCxnSpPr>
        <p:spPr>
          <a:xfrm>
            <a:off x="1315165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201">
            <a:extLst>
              <a:ext uri="{FF2B5EF4-FFF2-40B4-BE49-F238E27FC236}">
                <a16:creationId xmlns:a16="http://schemas.microsoft.com/office/drawing/2014/main" id="{0A410049-8AF2-4CF3-AE62-A47A70AD43E0}"/>
              </a:ext>
            </a:extLst>
          </p:cNvPr>
          <p:cNvCxnSpPr/>
          <p:nvPr/>
        </p:nvCxnSpPr>
        <p:spPr>
          <a:xfrm>
            <a:off x="1593917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202">
            <a:extLst>
              <a:ext uri="{FF2B5EF4-FFF2-40B4-BE49-F238E27FC236}">
                <a16:creationId xmlns:a16="http://schemas.microsoft.com/office/drawing/2014/main" id="{DF0A1E67-58C3-46F2-9D42-348D5E5B0E46}"/>
              </a:ext>
            </a:extLst>
          </p:cNvPr>
          <p:cNvCxnSpPr/>
          <p:nvPr/>
        </p:nvCxnSpPr>
        <p:spPr>
          <a:xfrm>
            <a:off x="1872669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203">
            <a:extLst>
              <a:ext uri="{FF2B5EF4-FFF2-40B4-BE49-F238E27FC236}">
                <a16:creationId xmlns:a16="http://schemas.microsoft.com/office/drawing/2014/main" id="{B806FF68-A907-4D91-9399-D58C707B8390}"/>
              </a:ext>
            </a:extLst>
          </p:cNvPr>
          <p:cNvCxnSpPr/>
          <p:nvPr/>
        </p:nvCxnSpPr>
        <p:spPr>
          <a:xfrm>
            <a:off x="2430173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4">
            <a:extLst>
              <a:ext uri="{FF2B5EF4-FFF2-40B4-BE49-F238E27FC236}">
                <a16:creationId xmlns:a16="http://schemas.microsoft.com/office/drawing/2014/main" id="{69FF7C3C-1480-49CA-B311-F0337F46A5FA}"/>
              </a:ext>
            </a:extLst>
          </p:cNvPr>
          <p:cNvCxnSpPr/>
          <p:nvPr/>
        </p:nvCxnSpPr>
        <p:spPr>
          <a:xfrm>
            <a:off x="2708925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05">
            <a:extLst>
              <a:ext uri="{FF2B5EF4-FFF2-40B4-BE49-F238E27FC236}">
                <a16:creationId xmlns:a16="http://schemas.microsoft.com/office/drawing/2014/main" id="{1AE51957-6E19-4BF3-93BC-B345A6A7A8E8}"/>
              </a:ext>
            </a:extLst>
          </p:cNvPr>
          <p:cNvCxnSpPr/>
          <p:nvPr/>
        </p:nvCxnSpPr>
        <p:spPr>
          <a:xfrm>
            <a:off x="2987677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06">
            <a:extLst>
              <a:ext uri="{FF2B5EF4-FFF2-40B4-BE49-F238E27FC236}">
                <a16:creationId xmlns:a16="http://schemas.microsoft.com/office/drawing/2014/main" id="{F85252A0-5348-4260-BCB0-A76CC651DED7}"/>
              </a:ext>
            </a:extLst>
          </p:cNvPr>
          <p:cNvCxnSpPr/>
          <p:nvPr/>
        </p:nvCxnSpPr>
        <p:spPr>
          <a:xfrm>
            <a:off x="3266429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07">
            <a:extLst>
              <a:ext uri="{FF2B5EF4-FFF2-40B4-BE49-F238E27FC236}">
                <a16:creationId xmlns:a16="http://schemas.microsoft.com/office/drawing/2014/main" id="{9998F580-5D27-464A-BD1E-85A8EA273118}"/>
              </a:ext>
            </a:extLst>
          </p:cNvPr>
          <p:cNvCxnSpPr/>
          <p:nvPr/>
        </p:nvCxnSpPr>
        <p:spPr>
          <a:xfrm>
            <a:off x="3823933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08">
            <a:extLst>
              <a:ext uri="{FF2B5EF4-FFF2-40B4-BE49-F238E27FC236}">
                <a16:creationId xmlns:a16="http://schemas.microsoft.com/office/drawing/2014/main" id="{E746FCB0-2B89-476E-B2B1-C49B187CB71E}"/>
              </a:ext>
            </a:extLst>
          </p:cNvPr>
          <p:cNvCxnSpPr/>
          <p:nvPr/>
        </p:nvCxnSpPr>
        <p:spPr>
          <a:xfrm>
            <a:off x="4102685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09">
            <a:extLst>
              <a:ext uri="{FF2B5EF4-FFF2-40B4-BE49-F238E27FC236}">
                <a16:creationId xmlns:a16="http://schemas.microsoft.com/office/drawing/2014/main" id="{D04B5A85-A15D-4601-9CB5-CA419E8462A1}"/>
              </a:ext>
            </a:extLst>
          </p:cNvPr>
          <p:cNvCxnSpPr/>
          <p:nvPr/>
        </p:nvCxnSpPr>
        <p:spPr>
          <a:xfrm>
            <a:off x="4381437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10">
            <a:extLst>
              <a:ext uri="{FF2B5EF4-FFF2-40B4-BE49-F238E27FC236}">
                <a16:creationId xmlns:a16="http://schemas.microsoft.com/office/drawing/2014/main" id="{007B2606-D1E6-4910-AC42-DB33F30BD540}"/>
              </a:ext>
            </a:extLst>
          </p:cNvPr>
          <p:cNvCxnSpPr/>
          <p:nvPr/>
        </p:nvCxnSpPr>
        <p:spPr>
          <a:xfrm>
            <a:off x="4660189" y="662247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15">
            <a:extLst>
              <a:ext uri="{FF2B5EF4-FFF2-40B4-BE49-F238E27FC236}">
                <a16:creationId xmlns:a16="http://schemas.microsoft.com/office/drawing/2014/main" id="{322C5595-6866-4B52-9B97-F5957AE16F59}"/>
              </a:ext>
            </a:extLst>
          </p:cNvPr>
          <p:cNvCxnSpPr/>
          <p:nvPr/>
        </p:nvCxnSpPr>
        <p:spPr>
          <a:xfrm>
            <a:off x="2151421" y="5968429"/>
            <a:ext cx="0" cy="13684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16">
            <a:extLst>
              <a:ext uri="{FF2B5EF4-FFF2-40B4-BE49-F238E27FC236}">
                <a16:creationId xmlns:a16="http://schemas.microsoft.com/office/drawing/2014/main" id="{288FBB35-989F-44A4-9C0D-6E3C583E66E9}"/>
              </a:ext>
            </a:extLst>
          </p:cNvPr>
          <p:cNvCxnSpPr/>
          <p:nvPr/>
        </p:nvCxnSpPr>
        <p:spPr>
          <a:xfrm>
            <a:off x="3545181" y="5968429"/>
            <a:ext cx="0" cy="13684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17">
            <a:extLst>
              <a:ext uri="{FF2B5EF4-FFF2-40B4-BE49-F238E27FC236}">
                <a16:creationId xmlns:a16="http://schemas.microsoft.com/office/drawing/2014/main" id="{A4E3C0C4-F2B8-4839-BAEE-5FC9B4D1708B}"/>
              </a:ext>
            </a:extLst>
          </p:cNvPr>
          <p:cNvCxnSpPr/>
          <p:nvPr/>
        </p:nvCxnSpPr>
        <p:spPr>
          <a:xfrm>
            <a:off x="4936449" y="5985891"/>
            <a:ext cx="0" cy="13684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225">
            <a:extLst>
              <a:ext uri="{FF2B5EF4-FFF2-40B4-BE49-F238E27FC236}">
                <a16:creationId xmlns:a16="http://schemas.microsoft.com/office/drawing/2014/main" id="{2E0EB550-BD20-4A92-89E1-B1A5F87F8B71}"/>
              </a:ext>
            </a:extLst>
          </p:cNvPr>
          <p:cNvSpPr txBox="1"/>
          <p:nvPr/>
        </p:nvSpPr>
        <p:spPr>
          <a:xfrm>
            <a:off x="151430" y="5668154"/>
            <a:ext cx="1086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/>
              <a:t>Estimação</a:t>
            </a:r>
          </a:p>
        </p:txBody>
      </p:sp>
      <p:sp>
        <p:nvSpPr>
          <p:cNvPr id="32" name="CaixaDeTexto 226">
            <a:extLst>
              <a:ext uri="{FF2B5EF4-FFF2-40B4-BE49-F238E27FC236}">
                <a16:creationId xmlns:a16="http://schemas.microsoft.com/office/drawing/2014/main" id="{2D47C3A2-8005-401D-917D-5DF6C70719CD}"/>
              </a:ext>
            </a:extLst>
          </p:cNvPr>
          <p:cNvSpPr txBox="1"/>
          <p:nvPr/>
        </p:nvSpPr>
        <p:spPr>
          <a:xfrm>
            <a:off x="151430" y="6324664"/>
            <a:ext cx="794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/>
              <a:t>Entrada</a:t>
            </a:r>
          </a:p>
        </p:txBody>
      </p:sp>
      <p:sp>
        <p:nvSpPr>
          <p:cNvPr id="33" name="CaixaDeTexto 227">
            <a:extLst>
              <a:ext uri="{FF2B5EF4-FFF2-40B4-BE49-F238E27FC236}">
                <a16:creationId xmlns:a16="http://schemas.microsoft.com/office/drawing/2014/main" id="{A78567EC-C20D-4735-AB4E-CF5172DB2FE9}"/>
              </a:ext>
            </a:extLst>
          </p:cNvPr>
          <p:cNvSpPr txBox="1"/>
          <p:nvPr/>
        </p:nvSpPr>
        <p:spPr>
          <a:xfrm>
            <a:off x="151429" y="6971662"/>
            <a:ext cx="1086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/>
              <a:t>Observações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F1EDED-4684-4F24-ABCA-DC64893FE954}"/>
              </a:ext>
            </a:extLst>
          </p:cNvPr>
          <p:cNvGrpSpPr/>
          <p:nvPr/>
        </p:nvGrpSpPr>
        <p:grpSpPr>
          <a:xfrm>
            <a:off x="2005065" y="6688983"/>
            <a:ext cx="0" cy="713595"/>
            <a:chOff x="2002684" y="6683584"/>
            <a:chExt cx="0" cy="713595"/>
          </a:xfrm>
        </p:grpSpPr>
        <p:cxnSp>
          <p:nvCxnSpPr>
            <p:cNvPr id="35" name="Conector reto 219">
              <a:extLst>
                <a:ext uri="{FF2B5EF4-FFF2-40B4-BE49-F238E27FC236}">
                  <a16:creationId xmlns:a16="http://schemas.microsoft.com/office/drawing/2014/main" id="{CD3B46E4-017D-45AF-8C00-24890845644B}"/>
                </a:ext>
              </a:extLst>
            </p:cNvPr>
            <p:cNvCxnSpPr/>
            <p:nvPr/>
          </p:nvCxnSpPr>
          <p:spPr>
            <a:xfrm>
              <a:off x="2002684" y="7276529"/>
              <a:ext cx="0" cy="1206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to 241">
              <a:extLst>
                <a:ext uri="{FF2B5EF4-FFF2-40B4-BE49-F238E27FC236}">
                  <a16:creationId xmlns:a16="http://schemas.microsoft.com/office/drawing/2014/main" id="{00A926E9-BCFF-41D9-A38A-F4D0A0463A13}"/>
                </a:ext>
              </a:extLst>
            </p:cNvPr>
            <p:cNvCxnSpPr/>
            <p:nvPr/>
          </p:nvCxnSpPr>
          <p:spPr>
            <a:xfrm>
              <a:off x="2002684" y="6683584"/>
              <a:ext cx="0" cy="654050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066F1FD-BE27-4078-8AF4-E07B684572F3}"/>
              </a:ext>
            </a:extLst>
          </p:cNvPr>
          <p:cNvGrpSpPr/>
          <p:nvPr/>
        </p:nvGrpSpPr>
        <p:grpSpPr>
          <a:xfrm>
            <a:off x="1722973" y="6688983"/>
            <a:ext cx="0" cy="713595"/>
            <a:chOff x="2002684" y="6683584"/>
            <a:chExt cx="0" cy="713595"/>
          </a:xfrm>
        </p:grpSpPr>
        <p:cxnSp>
          <p:nvCxnSpPr>
            <p:cNvPr id="38" name="Conector reto 219">
              <a:extLst>
                <a:ext uri="{FF2B5EF4-FFF2-40B4-BE49-F238E27FC236}">
                  <a16:creationId xmlns:a16="http://schemas.microsoft.com/office/drawing/2014/main" id="{A714998B-A3F0-48AB-87D1-6FE83F378040}"/>
                </a:ext>
              </a:extLst>
            </p:cNvPr>
            <p:cNvCxnSpPr/>
            <p:nvPr/>
          </p:nvCxnSpPr>
          <p:spPr>
            <a:xfrm>
              <a:off x="2002684" y="7276529"/>
              <a:ext cx="0" cy="1206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reto 241">
              <a:extLst>
                <a:ext uri="{FF2B5EF4-FFF2-40B4-BE49-F238E27FC236}">
                  <a16:creationId xmlns:a16="http://schemas.microsoft.com/office/drawing/2014/main" id="{967961C4-AE37-4752-AF91-1356E00A1245}"/>
                </a:ext>
              </a:extLst>
            </p:cNvPr>
            <p:cNvCxnSpPr/>
            <p:nvPr/>
          </p:nvCxnSpPr>
          <p:spPr>
            <a:xfrm>
              <a:off x="2002684" y="6683584"/>
              <a:ext cx="0" cy="654050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AE1BF1-82D5-423D-A52D-A239DD96CAC3}"/>
              </a:ext>
            </a:extLst>
          </p:cNvPr>
          <p:cNvGrpSpPr/>
          <p:nvPr/>
        </p:nvGrpSpPr>
        <p:grpSpPr>
          <a:xfrm>
            <a:off x="3929909" y="6688983"/>
            <a:ext cx="0" cy="713595"/>
            <a:chOff x="2002684" y="6683584"/>
            <a:chExt cx="0" cy="713595"/>
          </a:xfrm>
        </p:grpSpPr>
        <p:cxnSp>
          <p:nvCxnSpPr>
            <p:cNvPr id="41" name="Conector reto 219">
              <a:extLst>
                <a:ext uri="{FF2B5EF4-FFF2-40B4-BE49-F238E27FC236}">
                  <a16:creationId xmlns:a16="http://schemas.microsoft.com/office/drawing/2014/main" id="{EA584E5D-378A-4A2A-8780-9727892F4D58}"/>
                </a:ext>
              </a:extLst>
            </p:cNvPr>
            <p:cNvCxnSpPr/>
            <p:nvPr/>
          </p:nvCxnSpPr>
          <p:spPr>
            <a:xfrm>
              <a:off x="2002684" y="7276529"/>
              <a:ext cx="0" cy="1206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to 241">
              <a:extLst>
                <a:ext uri="{FF2B5EF4-FFF2-40B4-BE49-F238E27FC236}">
                  <a16:creationId xmlns:a16="http://schemas.microsoft.com/office/drawing/2014/main" id="{3E407934-DDCD-42EE-B340-C9C071B214C2}"/>
                </a:ext>
              </a:extLst>
            </p:cNvPr>
            <p:cNvCxnSpPr/>
            <p:nvPr/>
          </p:nvCxnSpPr>
          <p:spPr>
            <a:xfrm>
              <a:off x="2002684" y="6683584"/>
              <a:ext cx="0" cy="654050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Brace 42">
            <a:extLst>
              <a:ext uri="{FF2B5EF4-FFF2-40B4-BE49-F238E27FC236}">
                <a16:creationId xmlns:a16="http://schemas.microsoft.com/office/drawing/2014/main" id="{28C8367B-A837-4A5C-B989-364D4BD1C696}"/>
              </a:ext>
            </a:extLst>
          </p:cNvPr>
          <p:cNvSpPr/>
          <p:nvPr/>
        </p:nvSpPr>
        <p:spPr>
          <a:xfrm rot="16200000">
            <a:off x="1597357" y="6515499"/>
            <a:ext cx="118745" cy="132023"/>
          </a:xfrm>
          <a:prstGeom prst="rightBrace">
            <a:avLst>
              <a:gd name="adj1" fmla="val 27271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reto 200">
            <a:extLst>
              <a:ext uri="{FF2B5EF4-FFF2-40B4-BE49-F238E27FC236}">
                <a16:creationId xmlns:a16="http://schemas.microsoft.com/office/drawing/2014/main" id="{56EBD870-24B6-4B08-B31B-8F1D672AD62D}"/>
              </a:ext>
            </a:extLst>
          </p:cNvPr>
          <p:cNvCxnSpPr>
            <a:cxnSpLocks/>
          </p:cNvCxnSpPr>
          <p:nvPr/>
        </p:nvCxnSpPr>
        <p:spPr>
          <a:xfrm flipH="1">
            <a:off x="1722973" y="6622479"/>
            <a:ext cx="715" cy="6032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186">
            <a:extLst>
              <a:ext uri="{FF2B5EF4-FFF2-40B4-BE49-F238E27FC236}">
                <a16:creationId xmlns:a16="http://schemas.microsoft.com/office/drawing/2014/main" id="{272FF5A6-D331-417A-B779-65EBC35CD038}"/>
              </a:ext>
            </a:extLst>
          </p:cNvPr>
          <p:cNvSpPr txBox="1"/>
          <p:nvPr/>
        </p:nvSpPr>
        <p:spPr>
          <a:xfrm>
            <a:off x="1107646" y="6277674"/>
            <a:ext cx="14535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6270D01F-D1C0-4B27-85D9-1E7AB1F90BEA}"/>
              </a:ext>
            </a:extLst>
          </p:cNvPr>
          <p:cNvSpPr/>
          <p:nvPr/>
        </p:nvSpPr>
        <p:spPr>
          <a:xfrm rot="16200000">
            <a:off x="1738037" y="6506843"/>
            <a:ext cx="118743" cy="149335"/>
          </a:xfrm>
          <a:prstGeom prst="rightBrace">
            <a:avLst>
              <a:gd name="adj1" fmla="val 27271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190">
            <a:extLst>
              <a:ext uri="{FF2B5EF4-FFF2-40B4-BE49-F238E27FC236}">
                <a16:creationId xmlns:a16="http://schemas.microsoft.com/office/drawing/2014/main" id="{598485AE-8438-4319-AF44-4235C8B6C3CC}"/>
              </a:ext>
            </a:extLst>
          </p:cNvPr>
          <p:cNvSpPr txBox="1"/>
          <p:nvPr/>
        </p:nvSpPr>
        <p:spPr>
          <a:xfrm>
            <a:off x="1592472" y="6277674"/>
            <a:ext cx="14535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0EA37571-051A-454C-B7E5-AB3B28BB2CE4}"/>
              </a:ext>
            </a:extLst>
          </p:cNvPr>
          <p:cNvSpPr/>
          <p:nvPr/>
        </p:nvSpPr>
        <p:spPr>
          <a:xfrm rot="16200000">
            <a:off x="1115747" y="6442806"/>
            <a:ext cx="118739" cy="277405"/>
          </a:xfrm>
          <a:prstGeom prst="rightBrace">
            <a:avLst>
              <a:gd name="adj1" fmla="val 27271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190">
            <a:extLst>
              <a:ext uri="{FF2B5EF4-FFF2-40B4-BE49-F238E27FC236}">
                <a16:creationId xmlns:a16="http://schemas.microsoft.com/office/drawing/2014/main" id="{8F315394-BD6C-4DB4-AD59-DC5E80289E7A}"/>
              </a:ext>
            </a:extLst>
          </p:cNvPr>
          <p:cNvSpPr txBox="1"/>
          <p:nvPr/>
        </p:nvSpPr>
        <p:spPr>
          <a:xfrm>
            <a:off x="1729185" y="6277674"/>
            <a:ext cx="14535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50" name="CaixaDeTexto 172">
            <a:extLst>
              <a:ext uri="{FF2B5EF4-FFF2-40B4-BE49-F238E27FC236}">
                <a16:creationId xmlns:a16="http://schemas.microsoft.com/office/drawing/2014/main" id="{F7D77B84-EFBE-4C00-B6B5-21298115E682}"/>
              </a:ext>
            </a:extLst>
          </p:cNvPr>
          <p:cNvSpPr txBox="1"/>
          <p:nvPr/>
        </p:nvSpPr>
        <p:spPr>
          <a:xfrm>
            <a:off x="5327521" y="6028267"/>
            <a:ext cx="21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/>
              <a:t>t</a:t>
            </a:r>
          </a:p>
        </p:txBody>
      </p:sp>
      <p:sp>
        <p:nvSpPr>
          <p:cNvPr id="51" name="CaixaDeTexto 172">
            <a:extLst>
              <a:ext uri="{FF2B5EF4-FFF2-40B4-BE49-F238E27FC236}">
                <a16:creationId xmlns:a16="http://schemas.microsoft.com/office/drawing/2014/main" id="{6DC22A52-A537-4EC5-92B2-195380EAC452}"/>
              </a:ext>
            </a:extLst>
          </p:cNvPr>
          <p:cNvSpPr txBox="1"/>
          <p:nvPr/>
        </p:nvSpPr>
        <p:spPr>
          <a:xfrm>
            <a:off x="5336862" y="6687135"/>
            <a:ext cx="21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/>
              <a:t>t</a:t>
            </a:r>
          </a:p>
        </p:txBody>
      </p:sp>
      <p:sp>
        <p:nvSpPr>
          <p:cNvPr id="52" name="CaixaDeTexto 172">
            <a:extLst>
              <a:ext uri="{FF2B5EF4-FFF2-40B4-BE49-F238E27FC236}">
                <a16:creationId xmlns:a16="http://schemas.microsoft.com/office/drawing/2014/main" id="{161015DA-3123-4A5A-8F26-A5A9DBBD69EB}"/>
              </a:ext>
            </a:extLst>
          </p:cNvPr>
          <p:cNvSpPr txBox="1"/>
          <p:nvPr/>
        </p:nvSpPr>
        <p:spPr>
          <a:xfrm>
            <a:off x="5336862" y="7343667"/>
            <a:ext cx="21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/>
              <a:t>t</a:t>
            </a:r>
          </a:p>
        </p:txBody>
      </p:sp>
      <p:sp>
        <p:nvSpPr>
          <p:cNvPr id="53" name="CaixaDeTexto 172">
            <a:extLst>
              <a:ext uri="{FF2B5EF4-FFF2-40B4-BE49-F238E27FC236}">
                <a16:creationId xmlns:a16="http://schemas.microsoft.com/office/drawing/2014/main" id="{2B3C2EAD-5855-41C2-9505-28A055E9A774}"/>
              </a:ext>
            </a:extLst>
          </p:cNvPr>
          <p:cNvSpPr txBox="1"/>
          <p:nvPr/>
        </p:nvSpPr>
        <p:spPr>
          <a:xfrm>
            <a:off x="2161015" y="6028267"/>
            <a:ext cx="31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/>
              <a:t>1</a:t>
            </a:r>
            <a:r>
              <a:rPr lang="el-GR" sz="1000" i="1" dirty="0"/>
              <a:t>λ</a:t>
            </a:r>
            <a:endParaRPr lang="pt-BR" sz="1000" i="1" dirty="0"/>
          </a:p>
        </p:txBody>
      </p:sp>
      <p:sp>
        <p:nvSpPr>
          <p:cNvPr id="54" name="CaixaDeTexto 172">
            <a:extLst>
              <a:ext uri="{FF2B5EF4-FFF2-40B4-BE49-F238E27FC236}">
                <a16:creationId xmlns:a16="http://schemas.microsoft.com/office/drawing/2014/main" id="{0D15028A-D85C-4EA9-8B14-672D7512FD86}"/>
              </a:ext>
            </a:extLst>
          </p:cNvPr>
          <p:cNvSpPr txBox="1"/>
          <p:nvPr/>
        </p:nvSpPr>
        <p:spPr>
          <a:xfrm>
            <a:off x="3552310" y="6028267"/>
            <a:ext cx="31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/>
              <a:t>2</a:t>
            </a:r>
            <a:r>
              <a:rPr lang="el-GR" sz="1000" i="1" dirty="0"/>
              <a:t>λ</a:t>
            </a:r>
            <a:endParaRPr lang="pt-BR" sz="1000" i="1" dirty="0"/>
          </a:p>
        </p:txBody>
      </p:sp>
      <p:sp>
        <p:nvSpPr>
          <p:cNvPr id="55" name="CaixaDeTexto 172">
            <a:extLst>
              <a:ext uri="{FF2B5EF4-FFF2-40B4-BE49-F238E27FC236}">
                <a16:creationId xmlns:a16="http://schemas.microsoft.com/office/drawing/2014/main" id="{8AE2EE6E-7AC5-4FF7-90BC-E2E9C5833A00}"/>
              </a:ext>
            </a:extLst>
          </p:cNvPr>
          <p:cNvSpPr txBox="1"/>
          <p:nvPr/>
        </p:nvSpPr>
        <p:spPr>
          <a:xfrm>
            <a:off x="4944733" y="6028267"/>
            <a:ext cx="31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/>
              <a:t>3</a:t>
            </a:r>
            <a:r>
              <a:rPr lang="el-GR" sz="1000" i="1" dirty="0"/>
              <a:t>λ</a:t>
            </a:r>
            <a:endParaRPr lang="pt-BR" sz="1000" i="1" dirty="0"/>
          </a:p>
        </p:txBody>
      </p:sp>
      <p:sp>
        <p:nvSpPr>
          <p:cNvPr id="56" name="CaixaDeTexto 172">
            <a:extLst>
              <a:ext uri="{FF2B5EF4-FFF2-40B4-BE49-F238E27FC236}">
                <a16:creationId xmlns:a16="http://schemas.microsoft.com/office/drawing/2014/main" id="{E2289E83-9E02-4373-BFE2-5435F470C3F1}"/>
              </a:ext>
            </a:extLst>
          </p:cNvPr>
          <p:cNvSpPr txBox="1"/>
          <p:nvPr/>
        </p:nvSpPr>
        <p:spPr>
          <a:xfrm>
            <a:off x="1579737" y="7405147"/>
            <a:ext cx="31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/>
              <a:t>t</a:t>
            </a:r>
            <a:r>
              <a:rPr lang="pt-BR" sz="1000" i="1" baseline="-25000" dirty="0"/>
              <a:t>1</a:t>
            </a:r>
            <a:endParaRPr lang="pt-BR" sz="1000" i="1" dirty="0"/>
          </a:p>
        </p:txBody>
      </p:sp>
      <p:sp>
        <p:nvSpPr>
          <p:cNvPr id="57" name="CaixaDeTexto 172">
            <a:extLst>
              <a:ext uri="{FF2B5EF4-FFF2-40B4-BE49-F238E27FC236}">
                <a16:creationId xmlns:a16="http://schemas.microsoft.com/office/drawing/2014/main" id="{83D43D4A-7A03-49C8-B937-2CAACFBDC3F6}"/>
              </a:ext>
            </a:extLst>
          </p:cNvPr>
          <p:cNvSpPr txBox="1"/>
          <p:nvPr/>
        </p:nvSpPr>
        <p:spPr>
          <a:xfrm>
            <a:off x="1886863" y="7405147"/>
            <a:ext cx="31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/>
              <a:t>t</a:t>
            </a:r>
            <a:r>
              <a:rPr lang="pt-BR" sz="1000" i="1" baseline="-25000" dirty="0"/>
              <a:t>2</a:t>
            </a:r>
            <a:endParaRPr lang="pt-BR" sz="1000" i="1" dirty="0"/>
          </a:p>
        </p:txBody>
      </p:sp>
      <p:sp>
        <p:nvSpPr>
          <p:cNvPr id="58" name="CaixaDeTexto 172">
            <a:extLst>
              <a:ext uri="{FF2B5EF4-FFF2-40B4-BE49-F238E27FC236}">
                <a16:creationId xmlns:a16="http://schemas.microsoft.com/office/drawing/2014/main" id="{22214F74-CD2B-422C-A71B-97D948D194B0}"/>
              </a:ext>
            </a:extLst>
          </p:cNvPr>
          <p:cNvSpPr txBox="1"/>
          <p:nvPr/>
        </p:nvSpPr>
        <p:spPr>
          <a:xfrm>
            <a:off x="3816109" y="7405147"/>
            <a:ext cx="31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/>
              <a:t>t</a:t>
            </a:r>
            <a:r>
              <a:rPr lang="pt-BR" sz="1000" i="1" baseline="-25000" dirty="0"/>
              <a:t>3</a:t>
            </a:r>
            <a:endParaRPr lang="pt-BR" sz="1000" i="1" dirty="0"/>
          </a:p>
        </p:txBody>
      </p:sp>
      <p:sp>
        <p:nvSpPr>
          <p:cNvPr id="59" name="CaixaDeTexto 172">
            <a:extLst>
              <a:ext uri="{FF2B5EF4-FFF2-40B4-BE49-F238E27FC236}">
                <a16:creationId xmlns:a16="http://schemas.microsoft.com/office/drawing/2014/main" id="{1557F161-72D3-494A-8064-BE1E33B80B23}"/>
              </a:ext>
            </a:extLst>
          </p:cNvPr>
          <p:cNvSpPr txBox="1"/>
          <p:nvPr/>
        </p:nvSpPr>
        <p:spPr>
          <a:xfrm>
            <a:off x="859184" y="6724528"/>
            <a:ext cx="363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1T</a:t>
            </a:r>
          </a:p>
        </p:txBody>
      </p:sp>
      <p:sp>
        <p:nvSpPr>
          <p:cNvPr id="60" name="CaixaDeTexto 172">
            <a:extLst>
              <a:ext uri="{FF2B5EF4-FFF2-40B4-BE49-F238E27FC236}">
                <a16:creationId xmlns:a16="http://schemas.microsoft.com/office/drawing/2014/main" id="{288367B8-7119-43FA-8E86-523FF2FB40ED}"/>
              </a:ext>
            </a:extLst>
          </p:cNvPr>
          <p:cNvSpPr txBox="1"/>
          <p:nvPr/>
        </p:nvSpPr>
        <p:spPr>
          <a:xfrm>
            <a:off x="1150280" y="6724528"/>
            <a:ext cx="337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2T</a:t>
            </a:r>
          </a:p>
        </p:txBody>
      </p:sp>
      <p:sp>
        <p:nvSpPr>
          <p:cNvPr id="61" name="CaixaDeTexto 172">
            <a:extLst>
              <a:ext uri="{FF2B5EF4-FFF2-40B4-BE49-F238E27FC236}">
                <a16:creationId xmlns:a16="http://schemas.microsoft.com/office/drawing/2014/main" id="{571900DF-4B70-461F-B8C8-A2F254CEAFE6}"/>
              </a:ext>
            </a:extLst>
          </p:cNvPr>
          <p:cNvSpPr txBox="1"/>
          <p:nvPr/>
        </p:nvSpPr>
        <p:spPr>
          <a:xfrm>
            <a:off x="1434295" y="6724528"/>
            <a:ext cx="326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3T</a:t>
            </a:r>
          </a:p>
        </p:txBody>
      </p:sp>
      <p:sp>
        <p:nvSpPr>
          <p:cNvPr id="62" name="CaixaDeTexto 172">
            <a:extLst>
              <a:ext uri="{FF2B5EF4-FFF2-40B4-BE49-F238E27FC236}">
                <a16:creationId xmlns:a16="http://schemas.microsoft.com/office/drawing/2014/main" id="{43D75395-61A4-45F1-8840-320598182F74}"/>
              </a:ext>
            </a:extLst>
          </p:cNvPr>
          <p:cNvSpPr txBox="1"/>
          <p:nvPr/>
        </p:nvSpPr>
        <p:spPr>
          <a:xfrm>
            <a:off x="1712508" y="6724528"/>
            <a:ext cx="326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4T</a:t>
            </a:r>
          </a:p>
        </p:txBody>
      </p:sp>
      <p:sp>
        <p:nvSpPr>
          <p:cNvPr id="63" name="CaixaDeTexto 172">
            <a:extLst>
              <a:ext uri="{FF2B5EF4-FFF2-40B4-BE49-F238E27FC236}">
                <a16:creationId xmlns:a16="http://schemas.microsoft.com/office/drawing/2014/main" id="{11DDB98E-150E-4834-99B0-51478094DFB1}"/>
              </a:ext>
            </a:extLst>
          </p:cNvPr>
          <p:cNvSpPr txBox="1"/>
          <p:nvPr/>
        </p:nvSpPr>
        <p:spPr>
          <a:xfrm>
            <a:off x="1990722" y="6724528"/>
            <a:ext cx="326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5T</a:t>
            </a:r>
          </a:p>
        </p:txBody>
      </p:sp>
      <p:sp>
        <p:nvSpPr>
          <p:cNvPr id="68" name="CaixaDeTexto 172">
            <a:extLst>
              <a:ext uri="{FF2B5EF4-FFF2-40B4-BE49-F238E27FC236}">
                <a16:creationId xmlns:a16="http://schemas.microsoft.com/office/drawing/2014/main" id="{B01C68A5-2CEC-478B-A560-8E2B1F53BDEA}"/>
              </a:ext>
            </a:extLst>
          </p:cNvPr>
          <p:cNvSpPr txBox="1"/>
          <p:nvPr/>
        </p:nvSpPr>
        <p:spPr>
          <a:xfrm>
            <a:off x="3330741" y="6724528"/>
            <a:ext cx="427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10T</a:t>
            </a:r>
          </a:p>
        </p:txBody>
      </p:sp>
      <p:sp>
        <p:nvSpPr>
          <p:cNvPr id="73" name="CaixaDeTexto 172">
            <a:extLst>
              <a:ext uri="{FF2B5EF4-FFF2-40B4-BE49-F238E27FC236}">
                <a16:creationId xmlns:a16="http://schemas.microsoft.com/office/drawing/2014/main" id="{BFD3E597-A230-4B6E-A901-82E5C7C7AAC6}"/>
              </a:ext>
            </a:extLst>
          </p:cNvPr>
          <p:cNvSpPr txBox="1"/>
          <p:nvPr/>
        </p:nvSpPr>
        <p:spPr>
          <a:xfrm>
            <a:off x="4726882" y="6724528"/>
            <a:ext cx="424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15T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389AFBAE-9670-46BA-A595-B66AD069C4EB}"/>
              </a:ext>
            </a:extLst>
          </p:cNvPr>
          <p:cNvCxnSpPr>
            <a:cxnSpLocks/>
          </p:cNvCxnSpPr>
          <p:nvPr/>
        </p:nvCxnSpPr>
        <p:spPr>
          <a:xfrm>
            <a:off x="548365" y="5863167"/>
            <a:ext cx="182629" cy="165100"/>
          </a:xfrm>
          <a:prstGeom prst="curvedConnector3">
            <a:avLst>
              <a:gd name="adj1" fmla="val -56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0A7D4A9C-5BF6-468F-842C-4732CE4F2077}"/>
              </a:ext>
            </a:extLst>
          </p:cNvPr>
          <p:cNvCxnSpPr>
            <a:cxnSpLocks/>
          </p:cNvCxnSpPr>
          <p:nvPr/>
        </p:nvCxnSpPr>
        <p:spPr>
          <a:xfrm>
            <a:off x="543422" y="6517704"/>
            <a:ext cx="182629" cy="165100"/>
          </a:xfrm>
          <a:prstGeom prst="curvedConnector3">
            <a:avLst>
              <a:gd name="adj1" fmla="val -56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CF6B6C88-9644-4E2E-9647-28316FC9EE25}"/>
              </a:ext>
            </a:extLst>
          </p:cNvPr>
          <p:cNvCxnSpPr>
            <a:cxnSpLocks/>
          </p:cNvCxnSpPr>
          <p:nvPr/>
        </p:nvCxnSpPr>
        <p:spPr>
          <a:xfrm>
            <a:off x="548829" y="7171754"/>
            <a:ext cx="182629" cy="165100"/>
          </a:xfrm>
          <a:prstGeom prst="curvedConnector3">
            <a:avLst>
              <a:gd name="adj1" fmla="val -56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Picture 153">
            <a:extLst>
              <a:ext uri="{FF2B5EF4-FFF2-40B4-BE49-F238E27FC236}">
                <a16:creationId xmlns:a16="http://schemas.microsoft.com/office/drawing/2014/main" id="{668EC806-8D89-4FCC-9B17-1F07792D0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38" y="1902892"/>
            <a:ext cx="5401524" cy="20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9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158">
            <a:extLst>
              <a:ext uri="{FF2B5EF4-FFF2-40B4-BE49-F238E27FC236}">
                <a16:creationId xmlns:a16="http://schemas.microsoft.com/office/drawing/2014/main" id="{B77982BF-4950-4A9B-BCC2-D063CE2761EE}"/>
              </a:ext>
            </a:extLst>
          </p:cNvPr>
          <p:cNvCxnSpPr>
            <a:cxnSpLocks/>
          </p:cNvCxnSpPr>
          <p:nvPr/>
        </p:nvCxnSpPr>
        <p:spPr>
          <a:xfrm flipV="1">
            <a:off x="841551" y="4996420"/>
            <a:ext cx="4679155" cy="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695C90-893C-4CB2-A51E-A2831F9484E7}"/>
              </a:ext>
            </a:extLst>
          </p:cNvPr>
          <p:cNvCxnSpPr/>
          <p:nvPr/>
        </p:nvCxnSpPr>
        <p:spPr>
          <a:xfrm>
            <a:off x="1449140" y="4270403"/>
            <a:ext cx="0" cy="726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DCA76-A963-465C-9A9F-C763D402494F}"/>
              </a:ext>
            </a:extLst>
          </p:cNvPr>
          <p:cNvCxnSpPr/>
          <p:nvPr/>
        </p:nvCxnSpPr>
        <p:spPr>
          <a:xfrm>
            <a:off x="2946946" y="4270403"/>
            <a:ext cx="0" cy="726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E0D6FB-363C-4055-A208-87BDB8F6B0B1}"/>
              </a:ext>
            </a:extLst>
          </p:cNvPr>
          <p:cNvCxnSpPr/>
          <p:nvPr/>
        </p:nvCxnSpPr>
        <p:spPr>
          <a:xfrm>
            <a:off x="3663703" y="4270403"/>
            <a:ext cx="0" cy="726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05FA72-CBE3-4235-A64C-453CFF045670}"/>
              </a:ext>
            </a:extLst>
          </p:cNvPr>
          <p:cNvCxnSpPr/>
          <p:nvPr/>
        </p:nvCxnSpPr>
        <p:spPr>
          <a:xfrm>
            <a:off x="4673352" y="4270403"/>
            <a:ext cx="0" cy="726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FA38F8-E009-4BA0-9229-487288862D6D}"/>
              </a:ext>
            </a:extLst>
          </p:cNvPr>
          <p:cNvCxnSpPr/>
          <p:nvPr/>
        </p:nvCxnSpPr>
        <p:spPr>
          <a:xfrm>
            <a:off x="1449140" y="4621238"/>
            <a:ext cx="149780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BA8B9D-BE79-400F-B10F-D54C7CF1E0BB}"/>
              </a:ext>
            </a:extLst>
          </p:cNvPr>
          <p:cNvCxnSpPr>
            <a:cxnSpLocks/>
          </p:cNvCxnSpPr>
          <p:nvPr/>
        </p:nvCxnSpPr>
        <p:spPr>
          <a:xfrm>
            <a:off x="2946946" y="4621238"/>
            <a:ext cx="71675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B5D572-06F2-45D6-8998-22BA98137218}"/>
              </a:ext>
            </a:extLst>
          </p:cNvPr>
          <p:cNvCxnSpPr>
            <a:cxnSpLocks/>
          </p:cNvCxnSpPr>
          <p:nvPr/>
        </p:nvCxnSpPr>
        <p:spPr>
          <a:xfrm>
            <a:off x="3663703" y="4621238"/>
            <a:ext cx="100964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DCC63A0-58B1-4D6D-A46A-9D675E6280F4}"/>
              </a:ext>
            </a:extLst>
          </p:cNvPr>
          <p:cNvSpPr txBox="1"/>
          <p:nvPr/>
        </p:nvSpPr>
        <p:spPr>
          <a:xfrm>
            <a:off x="1449139" y="4254038"/>
            <a:ext cx="14977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4B8C32-FF7D-4FD2-8CEA-C8FB9296EC30}"/>
              </a:ext>
            </a:extLst>
          </p:cNvPr>
          <p:cNvSpPr txBox="1"/>
          <p:nvPr/>
        </p:nvSpPr>
        <p:spPr>
          <a:xfrm>
            <a:off x="2946945" y="4254093"/>
            <a:ext cx="7167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41A12C-0180-4FEF-B83F-D2A90FE4FA8A}"/>
              </a:ext>
            </a:extLst>
          </p:cNvPr>
          <p:cNvSpPr txBox="1"/>
          <p:nvPr/>
        </p:nvSpPr>
        <p:spPr>
          <a:xfrm>
            <a:off x="3663714" y="4254038"/>
            <a:ext cx="10096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Conector de seta reta 158">
            <a:extLst>
              <a:ext uri="{FF2B5EF4-FFF2-40B4-BE49-F238E27FC236}">
                <a16:creationId xmlns:a16="http://schemas.microsoft.com/office/drawing/2014/main" id="{97586D16-D706-4687-BD94-85B33F0DA4B7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1630538" y="1943947"/>
            <a:ext cx="3567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de seta reta 159">
            <a:extLst>
              <a:ext uri="{FF2B5EF4-FFF2-40B4-BE49-F238E27FC236}">
                <a16:creationId xmlns:a16="http://schemas.microsoft.com/office/drawing/2014/main" id="{365A564A-BFBE-47B5-BB8F-95887777A776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1630538" y="2602815"/>
            <a:ext cx="3576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de seta reta 175">
            <a:extLst>
              <a:ext uri="{FF2B5EF4-FFF2-40B4-BE49-F238E27FC236}">
                <a16:creationId xmlns:a16="http://schemas.microsoft.com/office/drawing/2014/main" id="{7DB10EE4-1203-44DD-BA9A-69ACFC003CA2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1630538" y="3259347"/>
            <a:ext cx="3576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176">
            <a:extLst>
              <a:ext uri="{FF2B5EF4-FFF2-40B4-BE49-F238E27FC236}">
                <a16:creationId xmlns:a16="http://schemas.microsoft.com/office/drawing/2014/main" id="{3A26CC05-CCC0-407C-90B0-786FD1843D4B}"/>
              </a:ext>
            </a:extLst>
          </p:cNvPr>
          <p:cNvCxnSpPr/>
          <p:nvPr/>
        </p:nvCxnSpPr>
        <p:spPr>
          <a:xfrm>
            <a:off x="1630538" y="188410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to 177">
            <a:extLst>
              <a:ext uri="{FF2B5EF4-FFF2-40B4-BE49-F238E27FC236}">
                <a16:creationId xmlns:a16="http://schemas.microsoft.com/office/drawing/2014/main" id="{4223CA35-DCDF-4EBF-90AE-41C2F23690EB}"/>
              </a:ext>
            </a:extLst>
          </p:cNvPr>
          <p:cNvCxnSpPr/>
          <p:nvPr/>
        </p:nvCxnSpPr>
        <p:spPr>
          <a:xfrm>
            <a:off x="3021188" y="188410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to 178">
            <a:extLst>
              <a:ext uri="{FF2B5EF4-FFF2-40B4-BE49-F238E27FC236}">
                <a16:creationId xmlns:a16="http://schemas.microsoft.com/office/drawing/2014/main" id="{7A3737CC-93F5-4B71-B098-D595D3C5E8BE}"/>
              </a:ext>
            </a:extLst>
          </p:cNvPr>
          <p:cNvCxnSpPr/>
          <p:nvPr/>
        </p:nvCxnSpPr>
        <p:spPr>
          <a:xfrm>
            <a:off x="4411838" y="188410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to 182">
            <a:extLst>
              <a:ext uri="{FF2B5EF4-FFF2-40B4-BE49-F238E27FC236}">
                <a16:creationId xmlns:a16="http://schemas.microsoft.com/office/drawing/2014/main" id="{62DC8977-F50F-4F24-B1FE-44D6C5BAF861}"/>
              </a:ext>
            </a:extLst>
          </p:cNvPr>
          <p:cNvCxnSpPr/>
          <p:nvPr/>
        </p:nvCxnSpPr>
        <p:spPr>
          <a:xfrm>
            <a:off x="1623700" y="253815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reto 187">
            <a:extLst>
              <a:ext uri="{FF2B5EF4-FFF2-40B4-BE49-F238E27FC236}">
                <a16:creationId xmlns:a16="http://schemas.microsoft.com/office/drawing/2014/main" id="{DF98A70E-52BF-4BEB-ABB3-83F096DFA662}"/>
              </a:ext>
            </a:extLst>
          </p:cNvPr>
          <p:cNvCxnSpPr/>
          <p:nvPr/>
        </p:nvCxnSpPr>
        <p:spPr>
          <a:xfrm>
            <a:off x="1623700" y="319220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 reto 188">
            <a:extLst>
              <a:ext uri="{FF2B5EF4-FFF2-40B4-BE49-F238E27FC236}">
                <a16:creationId xmlns:a16="http://schemas.microsoft.com/office/drawing/2014/main" id="{AA9D3136-AE0B-43EE-B7A8-F406627CE68D}"/>
              </a:ext>
            </a:extLst>
          </p:cNvPr>
          <p:cNvCxnSpPr/>
          <p:nvPr/>
        </p:nvCxnSpPr>
        <p:spPr>
          <a:xfrm>
            <a:off x="3017460" y="253815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to 194">
            <a:extLst>
              <a:ext uri="{FF2B5EF4-FFF2-40B4-BE49-F238E27FC236}">
                <a16:creationId xmlns:a16="http://schemas.microsoft.com/office/drawing/2014/main" id="{660A21B2-27B5-4770-B76B-25869E0EE1AA}"/>
              </a:ext>
            </a:extLst>
          </p:cNvPr>
          <p:cNvCxnSpPr/>
          <p:nvPr/>
        </p:nvCxnSpPr>
        <p:spPr>
          <a:xfrm>
            <a:off x="4411220" y="253815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reto 199">
            <a:extLst>
              <a:ext uri="{FF2B5EF4-FFF2-40B4-BE49-F238E27FC236}">
                <a16:creationId xmlns:a16="http://schemas.microsoft.com/office/drawing/2014/main" id="{42BEC115-E346-4501-AF5B-7ED2050F0CDD}"/>
              </a:ext>
            </a:extLst>
          </p:cNvPr>
          <p:cNvCxnSpPr/>
          <p:nvPr/>
        </p:nvCxnSpPr>
        <p:spPr>
          <a:xfrm>
            <a:off x="1902452" y="253815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ector reto 200">
            <a:extLst>
              <a:ext uri="{FF2B5EF4-FFF2-40B4-BE49-F238E27FC236}">
                <a16:creationId xmlns:a16="http://schemas.microsoft.com/office/drawing/2014/main" id="{4E426898-B20D-4067-AAAD-5A0070889E13}"/>
              </a:ext>
            </a:extLst>
          </p:cNvPr>
          <p:cNvCxnSpPr/>
          <p:nvPr/>
        </p:nvCxnSpPr>
        <p:spPr>
          <a:xfrm>
            <a:off x="2181204" y="253815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reto 201">
            <a:extLst>
              <a:ext uri="{FF2B5EF4-FFF2-40B4-BE49-F238E27FC236}">
                <a16:creationId xmlns:a16="http://schemas.microsoft.com/office/drawing/2014/main" id="{16757B22-C54F-4BEA-96E3-577B47E4B15B}"/>
              </a:ext>
            </a:extLst>
          </p:cNvPr>
          <p:cNvCxnSpPr/>
          <p:nvPr/>
        </p:nvCxnSpPr>
        <p:spPr>
          <a:xfrm>
            <a:off x="2459956" y="253815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to 202">
            <a:extLst>
              <a:ext uri="{FF2B5EF4-FFF2-40B4-BE49-F238E27FC236}">
                <a16:creationId xmlns:a16="http://schemas.microsoft.com/office/drawing/2014/main" id="{F7698910-46BC-40E3-9ED4-61E42984A047}"/>
              </a:ext>
            </a:extLst>
          </p:cNvPr>
          <p:cNvCxnSpPr/>
          <p:nvPr/>
        </p:nvCxnSpPr>
        <p:spPr>
          <a:xfrm>
            <a:off x="2738708" y="253815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reto 203">
            <a:extLst>
              <a:ext uri="{FF2B5EF4-FFF2-40B4-BE49-F238E27FC236}">
                <a16:creationId xmlns:a16="http://schemas.microsoft.com/office/drawing/2014/main" id="{5A362A2D-6FC7-4FAE-94FE-2639EA7C1252}"/>
              </a:ext>
            </a:extLst>
          </p:cNvPr>
          <p:cNvCxnSpPr/>
          <p:nvPr/>
        </p:nvCxnSpPr>
        <p:spPr>
          <a:xfrm>
            <a:off x="3296212" y="253815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to 204">
            <a:extLst>
              <a:ext uri="{FF2B5EF4-FFF2-40B4-BE49-F238E27FC236}">
                <a16:creationId xmlns:a16="http://schemas.microsoft.com/office/drawing/2014/main" id="{4C6B79CF-7CA1-4887-BD70-9AD2EE1D3620}"/>
              </a:ext>
            </a:extLst>
          </p:cNvPr>
          <p:cNvCxnSpPr/>
          <p:nvPr/>
        </p:nvCxnSpPr>
        <p:spPr>
          <a:xfrm>
            <a:off x="3574964" y="253815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to 205">
            <a:extLst>
              <a:ext uri="{FF2B5EF4-FFF2-40B4-BE49-F238E27FC236}">
                <a16:creationId xmlns:a16="http://schemas.microsoft.com/office/drawing/2014/main" id="{979811E8-40E1-4B0B-BAFE-CE5B7337BD17}"/>
              </a:ext>
            </a:extLst>
          </p:cNvPr>
          <p:cNvCxnSpPr/>
          <p:nvPr/>
        </p:nvCxnSpPr>
        <p:spPr>
          <a:xfrm>
            <a:off x="3853716" y="253815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215">
            <a:extLst>
              <a:ext uri="{FF2B5EF4-FFF2-40B4-BE49-F238E27FC236}">
                <a16:creationId xmlns:a16="http://schemas.microsoft.com/office/drawing/2014/main" id="{47A601E1-CA20-4038-889F-0A68761BF4C8}"/>
              </a:ext>
            </a:extLst>
          </p:cNvPr>
          <p:cNvCxnSpPr/>
          <p:nvPr/>
        </p:nvCxnSpPr>
        <p:spPr>
          <a:xfrm>
            <a:off x="3017460" y="1884109"/>
            <a:ext cx="0" cy="13684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216">
            <a:extLst>
              <a:ext uri="{FF2B5EF4-FFF2-40B4-BE49-F238E27FC236}">
                <a16:creationId xmlns:a16="http://schemas.microsoft.com/office/drawing/2014/main" id="{A22D6E14-CA8F-4EB6-8A78-CE923B5E5A9C}"/>
              </a:ext>
            </a:extLst>
          </p:cNvPr>
          <p:cNvCxnSpPr/>
          <p:nvPr/>
        </p:nvCxnSpPr>
        <p:spPr>
          <a:xfrm>
            <a:off x="4411220" y="1884109"/>
            <a:ext cx="0" cy="13684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ixaDeTexto 225">
            <a:extLst>
              <a:ext uri="{FF2B5EF4-FFF2-40B4-BE49-F238E27FC236}">
                <a16:creationId xmlns:a16="http://schemas.microsoft.com/office/drawing/2014/main" id="{67D7834B-F114-44D4-A9F1-6317CAE686A7}"/>
              </a:ext>
            </a:extLst>
          </p:cNvPr>
          <p:cNvSpPr txBox="1"/>
          <p:nvPr/>
        </p:nvSpPr>
        <p:spPr>
          <a:xfrm>
            <a:off x="1077836" y="1583834"/>
            <a:ext cx="1025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Estimação</a:t>
            </a:r>
          </a:p>
        </p:txBody>
      </p:sp>
      <p:sp>
        <p:nvSpPr>
          <p:cNvPr id="117" name="CaixaDeTexto 226">
            <a:extLst>
              <a:ext uri="{FF2B5EF4-FFF2-40B4-BE49-F238E27FC236}">
                <a16:creationId xmlns:a16="http://schemas.microsoft.com/office/drawing/2014/main" id="{F1D68B34-A71A-48FE-A3B7-D868934A7E7D}"/>
              </a:ext>
            </a:extLst>
          </p:cNvPr>
          <p:cNvSpPr txBox="1"/>
          <p:nvPr/>
        </p:nvSpPr>
        <p:spPr>
          <a:xfrm>
            <a:off x="1077836" y="2240344"/>
            <a:ext cx="750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Entrada</a:t>
            </a:r>
          </a:p>
        </p:txBody>
      </p:sp>
      <p:sp>
        <p:nvSpPr>
          <p:cNvPr id="118" name="CaixaDeTexto 227">
            <a:extLst>
              <a:ext uri="{FF2B5EF4-FFF2-40B4-BE49-F238E27FC236}">
                <a16:creationId xmlns:a16="http://schemas.microsoft.com/office/drawing/2014/main" id="{7BD25D72-5081-46D3-A496-A7626F036507}"/>
              </a:ext>
            </a:extLst>
          </p:cNvPr>
          <p:cNvSpPr txBox="1"/>
          <p:nvPr/>
        </p:nvSpPr>
        <p:spPr>
          <a:xfrm>
            <a:off x="1077836" y="2887342"/>
            <a:ext cx="1025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Observações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737223-FEB1-480F-A3E4-53821E3DD2E5}"/>
              </a:ext>
            </a:extLst>
          </p:cNvPr>
          <p:cNvGrpSpPr/>
          <p:nvPr/>
        </p:nvGrpSpPr>
        <p:grpSpPr>
          <a:xfrm>
            <a:off x="2589012" y="2604663"/>
            <a:ext cx="0" cy="713595"/>
            <a:chOff x="2002684" y="6683584"/>
            <a:chExt cx="0" cy="713595"/>
          </a:xfrm>
        </p:grpSpPr>
        <p:cxnSp>
          <p:nvCxnSpPr>
            <p:cNvPr id="120" name="Conector reto 219">
              <a:extLst>
                <a:ext uri="{FF2B5EF4-FFF2-40B4-BE49-F238E27FC236}">
                  <a16:creationId xmlns:a16="http://schemas.microsoft.com/office/drawing/2014/main" id="{B3C5BE5B-FF56-4365-A810-2AC17A660548}"/>
                </a:ext>
              </a:extLst>
            </p:cNvPr>
            <p:cNvCxnSpPr/>
            <p:nvPr/>
          </p:nvCxnSpPr>
          <p:spPr>
            <a:xfrm>
              <a:off x="2002684" y="7276529"/>
              <a:ext cx="0" cy="1206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ector reto 241">
              <a:extLst>
                <a:ext uri="{FF2B5EF4-FFF2-40B4-BE49-F238E27FC236}">
                  <a16:creationId xmlns:a16="http://schemas.microsoft.com/office/drawing/2014/main" id="{B6C4676E-99E2-4552-BA3B-996CC50061BF}"/>
                </a:ext>
              </a:extLst>
            </p:cNvPr>
            <p:cNvCxnSpPr/>
            <p:nvPr/>
          </p:nvCxnSpPr>
          <p:spPr>
            <a:xfrm>
              <a:off x="2002684" y="6683584"/>
              <a:ext cx="0" cy="654050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CaixaDeTexto 186">
            <a:extLst>
              <a:ext uri="{FF2B5EF4-FFF2-40B4-BE49-F238E27FC236}">
                <a16:creationId xmlns:a16="http://schemas.microsoft.com/office/drawing/2014/main" id="{681331E9-FAEC-4660-9CF9-B742C2E359C3}"/>
              </a:ext>
            </a:extLst>
          </p:cNvPr>
          <p:cNvSpPr txBox="1"/>
          <p:nvPr/>
        </p:nvSpPr>
        <p:spPr>
          <a:xfrm>
            <a:off x="1973685" y="2193354"/>
            <a:ext cx="14535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3" name="Right Brace 122">
            <a:extLst>
              <a:ext uri="{FF2B5EF4-FFF2-40B4-BE49-F238E27FC236}">
                <a16:creationId xmlns:a16="http://schemas.microsoft.com/office/drawing/2014/main" id="{4798FD11-D9F7-4E89-9A62-58EFD1271047}"/>
              </a:ext>
            </a:extLst>
          </p:cNvPr>
          <p:cNvSpPr/>
          <p:nvPr/>
        </p:nvSpPr>
        <p:spPr>
          <a:xfrm rot="16200000">
            <a:off x="1979517" y="2356216"/>
            <a:ext cx="118739" cy="281944"/>
          </a:xfrm>
          <a:prstGeom prst="rightBrace">
            <a:avLst>
              <a:gd name="adj1" fmla="val 27271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CaixaDeTexto 172">
            <a:extLst>
              <a:ext uri="{FF2B5EF4-FFF2-40B4-BE49-F238E27FC236}">
                <a16:creationId xmlns:a16="http://schemas.microsoft.com/office/drawing/2014/main" id="{58E7C54C-0082-435F-803A-B438F94E9DE3}"/>
              </a:ext>
            </a:extLst>
          </p:cNvPr>
          <p:cNvSpPr txBox="1"/>
          <p:nvPr/>
        </p:nvSpPr>
        <p:spPr>
          <a:xfrm>
            <a:off x="5088660" y="1943947"/>
            <a:ext cx="21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25" name="CaixaDeTexto 172">
            <a:extLst>
              <a:ext uri="{FF2B5EF4-FFF2-40B4-BE49-F238E27FC236}">
                <a16:creationId xmlns:a16="http://schemas.microsoft.com/office/drawing/2014/main" id="{3D9FAE62-2893-4ACE-AB71-3EA09D3F20AA}"/>
              </a:ext>
            </a:extLst>
          </p:cNvPr>
          <p:cNvSpPr txBox="1"/>
          <p:nvPr/>
        </p:nvSpPr>
        <p:spPr>
          <a:xfrm>
            <a:off x="5098001" y="2602815"/>
            <a:ext cx="21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26" name="CaixaDeTexto 172">
            <a:extLst>
              <a:ext uri="{FF2B5EF4-FFF2-40B4-BE49-F238E27FC236}">
                <a16:creationId xmlns:a16="http://schemas.microsoft.com/office/drawing/2014/main" id="{32266022-E4EC-40F6-81C5-33391F022123}"/>
              </a:ext>
            </a:extLst>
          </p:cNvPr>
          <p:cNvSpPr txBox="1"/>
          <p:nvPr/>
        </p:nvSpPr>
        <p:spPr>
          <a:xfrm>
            <a:off x="5098001" y="3259347"/>
            <a:ext cx="21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27" name="CaixaDeTexto 172">
            <a:extLst>
              <a:ext uri="{FF2B5EF4-FFF2-40B4-BE49-F238E27FC236}">
                <a16:creationId xmlns:a16="http://schemas.microsoft.com/office/drawing/2014/main" id="{7EB7D89B-B689-4F23-910B-7A715F86355F}"/>
              </a:ext>
            </a:extLst>
          </p:cNvPr>
          <p:cNvSpPr txBox="1"/>
          <p:nvPr/>
        </p:nvSpPr>
        <p:spPr>
          <a:xfrm>
            <a:off x="2862309" y="1690913"/>
            <a:ext cx="31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pt-BR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CaixaDeTexto 172">
            <a:extLst>
              <a:ext uri="{FF2B5EF4-FFF2-40B4-BE49-F238E27FC236}">
                <a16:creationId xmlns:a16="http://schemas.microsoft.com/office/drawing/2014/main" id="{39972760-F920-4AAE-8A3F-AF9F84EA1920}"/>
              </a:ext>
            </a:extLst>
          </p:cNvPr>
          <p:cNvSpPr txBox="1"/>
          <p:nvPr/>
        </p:nvSpPr>
        <p:spPr>
          <a:xfrm>
            <a:off x="4253604" y="1690913"/>
            <a:ext cx="31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pt-BR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CaixaDeTexto 172">
            <a:extLst>
              <a:ext uri="{FF2B5EF4-FFF2-40B4-BE49-F238E27FC236}">
                <a16:creationId xmlns:a16="http://schemas.microsoft.com/office/drawing/2014/main" id="{E423FDCE-422F-4FC6-8626-B4C3BA488861}"/>
              </a:ext>
            </a:extLst>
          </p:cNvPr>
          <p:cNvSpPr txBox="1"/>
          <p:nvPr/>
        </p:nvSpPr>
        <p:spPr>
          <a:xfrm>
            <a:off x="2445776" y="3320827"/>
            <a:ext cx="31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CaixaDeTexto 172">
            <a:extLst>
              <a:ext uri="{FF2B5EF4-FFF2-40B4-BE49-F238E27FC236}">
                <a16:creationId xmlns:a16="http://schemas.microsoft.com/office/drawing/2014/main" id="{E1CAC844-2E2F-4316-AED1-F1518648AB77}"/>
              </a:ext>
            </a:extLst>
          </p:cNvPr>
          <p:cNvSpPr txBox="1"/>
          <p:nvPr/>
        </p:nvSpPr>
        <p:spPr>
          <a:xfrm>
            <a:off x="1786392" y="2640208"/>
            <a:ext cx="241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32" name="CaixaDeTexto 172">
            <a:extLst>
              <a:ext uri="{FF2B5EF4-FFF2-40B4-BE49-F238E27FC236}">
                <a16:creationId xmlns:a16="http://schemas.microsoft.com/office/drawing/2014/main" id="{8C01DAE3-36BE-4962-AC74-EEF92D9BD1BF}"/>
              </a:ext>
            </a:extLst>
          </p:cNvPr>
          <p:cNvSpPr txBox="1"/>
          <p:nvPr/>
        </p:nvSpPr>
        <p:spPr>
          <a:xfrm>
            <a:off x="2016319" y="2640208"/>
            <a:ext cx="337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</a:t>
            </a:r>
          </a:p>
        </p:txBody>
      </p:sp>
      <p:sp>
        <p:nvSpPr>
          <p:cNvPr id="133" name="CaixaDeTexto 172">
            <a:extLst>
              <a:ext uri="{FF2B5EF4-FFF2-40B4-BE49-F238E27FC236}">
                <a16:creationId xmlns:a16="http://schemas.microsoft.com/office/drawing/2014/main" id="{CB3EEE2C-D44D-403B-B1DD-70E0A1A1FAB8}"/>
              </a:ext>
            </a:extLst>
          </p:cNvPr>
          <p:cNvSpPr txBox="1"/>
          <p:nvPr/>
        </p:nvSpPr>
        <p:spPr>
          <a:xfrm>
            <a:off x="2300334" y="2640208"/>
            <a:ext cx="326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3T</a:t>
            </a:r>
          </a:p>
        </p:txBody>
      </p:sp>
      <p:sp>
        <p:nvSpPr>
          <p:cNvPr id="134" name="CaixaDeTexto 172">
            <a:extLst>
              <a:ext uri="{FF2B5EF4-FFF2-40B4-BE49-F238E27FC236}">
                <a16:creationId xmlns:a16="http://schemas.microsoft.com/office/drawing/2014/main" id="{09BB0FF4-1BB1-49BF-8F8D-819040699842}"/>
              </a:ext>
            </a:extLst>
          </p:cNvPr>
          <p:cNvSpPr txBox="1"/>
          <p:nvPr/>
        </p:nvSpPr>
        <p:spPr>
          <a:xfrm>
            <a:off x="2578547" y="2640208"/>
            <a:ext cx="326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4T</a:t>
            </a:r>
          </a:p>
        </p:txBody>
      </p:sp>
      <p:sp>
        <p:nvSpPr>
          <p:cNvPr id="135" name="CaixaDeTexto 172">
            <a:extLst>
              <a:ext uri="{FF2B5EF4-FFF2-40B4-BE49-F238E27FC236}">
                <a16:creationId xmlns:a16="http://schemas.microsoft.com/office/drawing/2014/main" id="{45964EAB-76B5-4C37-83C6-6D9474A9EA77}"/>
              </a:ext>
            </a:extLst>
          </p:cNvPr>
          <p:cNvSpPr txBox="1"/>
          <p:nvPr/>
        </p:nvSpPr>
        <p:spPr>
          <a:xfrm>
            <a:off x="2856761" y="2640208"/>
            <a:ext cx="326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5T</a:t>
            </a:r>
          </a:p>
        </p:txBody>
      </p:sp>
      <p:sp>
        <p:nvSpPr>
          <p:cNvPr id="136" name="CaixaDeTexto 172">
            <a:extLst>
              <a:ext uri="{FF2B5EF4-FFF2-40B4-BE49-F238E27FC236}">
                <a16:creationId xmlns:a16="http://schemas.microsoft.com/office/drawing/2014/main" id="{9C972A48-E41F-406E-A63F-021285E73E64}"/>
              </a:ext>
            </a:extLst>
          </p:cNvPr>
          <p:cNvSpPr txBox="1"/>
          <p:nvPr/>
        </p:nvSpPr>
        <p:spPr>
          <a:xfrm>
            <a:off x="3136302" y="2640208"/>
            <a:ext cx="322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6T</a:t>
            </a:r>
          </a:p>
        </p:txBody>
      </p:sp>
      <p:sp>
        <p:nvSpPr>
          <p:cNvPr id="137" name="CaixaDeTexto 172">
            <a:extLst>
              <a:ext uri="{FF2B5EF4-FFF2-40B4-BE49-F238E27FC236}">
                <a16:creationId xmlns:a16="http://schemas.microsoft.com/office/drawing/2014/main" id="{567EF019-896D-49ED-87AB-090AD27E3212}"/>
              </a:ext>
            </a:extLst>
          </p:cNvPr>
          <p:cNvSpPr txBox="1"/>
          <p:nvPr/>
        </p:nvSpPr>
        <p:spPr>
          <a:xfrm>
            <a:off x="3407098" y="2640208"/>
            <a:ext cx="337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7T</a:t>
            </a:r>
          </a:p>
        </p:txBody>
      </p:sp>
      <p:sp>
        <p:nvSpPr>
          <p:cNvPr id="138" name="CaixaDeTexto 172">
            <a:extLst>
              <a:ext uri="{FF2B5EF4-FFF2-40B4-BE49-F238E27FC236}">
                <a16:creationId xmlns:a16="http://schemas.microsoft.com/office/drawing/2014/main" id="{149B31D0-30E9-42AE-8BC1-B865611871B7}"/>
              </a:ext>
            </a:extLst>
          </p:cNvPr>
          <p:cNvSpPr txBox="1"/>
          <p:nvPr/>
        </p:nvSpPr>
        <p:spPr>
          <a:xfrm>
            <a:off x="3691113" y="2640208"/>
            <a:ext cx="326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8T</a:t>
            </a:r>
          </a:p>
        </p:txBody>
      </p:sp>
      <p:sp>
        <p:nvSpPr>
          <p:cNvPr id="139" name="CaixaDeTexto 172">
            <a:extLst>
              <a:ext uri="{FF2B5EF4-FFF2-40B4-BE49-F238E27FC236}">
                <a16:creationId xmlns:a16="http://schemas.microsoft.com/office/drawing/2014/main" id="{D390F72E-52C1-4DDE-BE92-A7113E62C425}"/>
              </a:ext>
            </a:extLst>
          </p:cNvPr>
          <p:cNvSpPr txBox="1"/>
          <p:nvPr/>
        </p:nvSpPr>
        <p:spPr>
          <a:xfrm>
            <a:off x="3974089" y="2640208"/>
            <a:ext cx="326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9T</a:t>
            </a:r>
          </a:p>
        </p:txBody>
      </p:sp>
      <p:sp>
        <p:nvSpPr>
          <p:cNvPr id="140" name="CaixaDeTexto 172">
            <a:extLst>
              <a:ext uri="{FF2B5EF4-FFF2-40B4-BE49-F238E27FC236}">
                <a16:creationId xmlns:a16="http://schemas.microsoft.com/office/drawing/2014/main" id="{D3E64122-176A-4F6F-9601-F3320DE19659}"/>
              </a:ext>
            </a:extLst>
          </p:cNvPr>
          <p:cNvSpPr txBox="1"/>
          <p:nvPr/>
        </p:nvSpPr>
        <p:spPr>
          <a:xfrm>
            <a:off x="4196780" y="2640208"/>
            <a:ext cx="427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10T</a:t>
            </a:r>
          </a:p>
        </p:txBody>
      </p:sp>
      <p:sp>
        <p:nvSpPr>
          <p:cNvPr id="146" name="CaixaDeTexto 186">
            <a:extLst>
              <a:ext uri="{FF2B5EF4-FFF2-40B4-BE49-F238E27FC236}">
                <a16:creationId xmlns:a16="http://schemas.microsoft.com/office/drawing/2014/main" id="{1D487A2C-4F3A-44F9-8161-5522BF00E634}"/>
              </a:ext>
            </a:extLst>
          </p:cNvPr>
          <p:cNvSpPr txBox="1"/>
          <p:nvPr/>
        </p:nvSpPr>
        <p:spPr>
          <a:xfrm>
            <a:off x="2529672" y="2193354"/>
            <a:ext cx="14535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47" name="Right Brace 146">
            <a:extLst>
              <a:ext uri="{FF2B5EF4-FFF2-40B4-BE49-F238E27FC236}">
                <a16:creationId xmlns:a16="http://schemas.microsoft.com/office/drawing/2014/main" id="{609D8B5A-6A06-4DD0-92C1-26F63D13D637}"/>
              </a:ext>
            </a:extLst>
          </p:cNvPr>
          <p:cNvSpPr/>
          <p:nvPr/>
        </p:nvSpPr>
        <p:spPr>
          <a:xfrm rot="16200000">
            <a:off x="2538314" y="2356217"/>
            <a:ext cx="118739" cy="281940"/>
          </a:xfrm>
          <a:prstGeom prst="rightBrace">
            <a:avLst>
              <a:gd name="adj1" fmla="val 27271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BE9D641-49FC-42F5-B1E2-EC3D3F0074F3}"/>
              </a:ext>
            </a:extLst>
          </p:cNvPr>
          <p:cNvGrpSpPr/>
          <p:nvPr/>
        </p:nvGrpSpPr>
        <p:grpSpPr>
          <a:xfrm>
            <a:off x="4336032" y="2605779"/>
            <a:ext cx="0" cy="713595"/>
            <a:chOff x="2002684" y="6683584"/>
            <a:chExt cx="0" cy="713595"/>
          </a:xfrm>
        </p:grpSpPr>
        <p:cxnSp>
          <p:nvCxnSpPr>
            <p:cNvPr id="149" name="Conector reto 219">
              <a:extLst>
                <a:ext uri="{FF2B5EF4-FFF2-40B4-BE49-F238E27FC236}">
                  <a16:creationId xmlns:a16="http://schemas.microsoft.com/office/drawing/2014/main" id="{2005EA53-337A-468F-A8F9-F610C6624A37}"/>
                </a:ext>
              </a:extLst>
            </p:cNvPr>
            <p:cNvCxnSpPr/>
            <p:nvPr/>
          </p:nvCxnSpPr>
          <p:spPr>
            <a:xfrm>
              <a:off x="2002684" y="7276529"/>
              <a:ext cx="0" cy="1206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Conector reto 241">
              <a:extLst>
                <a:ext uri="{FF2B5EF4-FFF2-40B4-BE49-F238E27FC236}">
                  <a16:creationId xmlns:a16="http://schemas.microsoft.com/office/drawing/2014/main" id="{96891DF7-FABD-4569-9E71-815573347819}"/>
                </a:ext>
              </a:extLst>
            </p:cNvPr>
            <p:cNvCxnSpPr/>
            <p:nvPr/>
          </p:nvCxnSpPr>
          <p:spPr>
            <a:xfrm>
              <a:off x="2002684" y="6683584"/>
              <a:ext cx="0" cy="654050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CaixaDeTexto 172">
            <a:extLst>
              <a:ext uri="{FF2B5EF4-FFF2-40B4-BE49-F238E27FC236}">
                <a16:creationId xmlns:a16="http://schemas.microsoft.com/office/drawing/2014/main" id="{B7D06359-1E89-4955-82B5-332D9DDDA225}"/>
              </a:ext>
            </a:extLst>
          </p:cNvPr>
          <p:cNvSpPr txBox="1"/>
          <p:nvPr/>
        </p:nvSpPr>
        <p:spPr>
          <a:xfrm>
            <a:off x="4222232" y="3321943"/>
            <a:ext cx="31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2" name="Conector reto 206">
            <a:extLst>
              <a:ext uri="{FF2B5EF4-FFF2-40B4-BE49-F238E27FC236}">
                <a16:creationId xmlns:a16="http://schemas.microsoft.com/office/drawing/2014/main" id="{43CB71E6-4B94-4EC5-A903-5A7ECBF7623F}"/>
              </a:ext>
            </a:extLst>
          </p:cNvPr>
          <p:cNvCxnSpPr/>
          <p:nvPr/>
        </p:nvCxnSpPr>
        <p:spPr>
          <a:xfrm>
            <a:off x="4132468" y="253815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A38CA1E-9F10-424C-A977-CD093008689D}"/>
              </a:ext>
            </a:extLst>
          </p:cNvPr>
          <p:cNvGrpSpPr/>
          <p:nvPr/>
        </p:nvGrpSpPr>
        <p:grpSpPr>
          <a:xfrm>
            <a:off x="4193636" y="2605539"/>
            <a:ext cx="0" cy="713595"/>
            <a:chOff x="2002684" y="6683584"/>
            <a:chExt cx="0" cy="713595"/>
          </a:xfrm>
        </p:grpSpPr>
        <p:cxnSp>
          <p:nvCxnSpPr>
            <p:cNvPr id="154" name="Conector reto 219">
              <a:extLst>
                <a:ext uri="{FF2B5EF4-FFF2-40B4-BE49-F238E27FC236}">
                  <a16:creationId xmlns:a16="http://schemas.microsoft.com/office/drawing/2014/main" id="{999801AC-7418-416D-B244-0E1EAA7D5A8E}"/>
                </a:ext>
              </a:extLst>
            </p:cNvPr>
            <p:cNvCxnSpPr/>
            <p:nvPr/>
          </p:nvCxnSpPr>
          <p:spPr>
            <a:xfrm>
              <a:off x="2002684" y="7276529"/>
              <a:ext cx="0" cy="1206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Conector reto 241">
              <a:extLst>
                <a:ext uri="{FF2B5EF4-FFF2-40B4-BE49-F238E27FC236}">
                  <a16:creationId xmlns:a16="http://schemas.microsoft.com/office/drawing/2014/main" id="{EBDF1A96-D262-4905-B547-B1B7EEF34DBF}"/>
                </a:ext>
              </a:extLst>
            </p:cNvPr>
            <p:cNvCxnSpPr/>
            <p:nvPr/>
          </p:nvCxnSpPr>
          <p:spPr>
            <a:xfrm>
              <a:off x="2002684" y="6683584"/>
              <a:ext cx="0" cy="654050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CaixaDeTexto 172">
            <a:extLst>
              <a:ext uri="{FF2B5EF4-FFF2-40B4-BE49-F238E27FC236}">
                <a16:creationId xmlns:a16="http://schemas.microsoft.com/office/drawing/2014/main" id="{317D5630-9ECB-445E-8A41-4C1B6A8F60DA}"/>
              </a:ext>
            </a:extLst>
          </p:cNvPr>
          <p:cNvSpPr txBox="1"/>
          <p:nvPr/>
        </p:nvSpPr>
        <p:spPr>
          <a:xfrm>
            <a:off x="4079836" y="3321703"/>
            <a:ext cx="31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72AE7FE-BDB1-4701-82F4-0A0CDFF3AD23}"/>
              </a:ext>
            </a:extLst>
          </p:cNvPr>
          <p:cNvSpPr txBox="1"/>
          <p:nvPr/>
        </p:nvSpPr>
        <p:spPr>
          <a:xfrm>
            <a:off x="900637" y="4570166"/>
            <a:ext cx="542360" cy="923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943827D-206F-4C36-9C43-12024F3A6F01}"/>
              </a:ext>
            </a:extLst>
          </p:cNvPr>
          <p:cNvSpPr txBox="1"/>
          <p:nvPr/>
        </p:nvSpPr>
        <p:spPr>
          <a:xfrm>
            <a:off x="4676607" y="4579800"/>
            <a:ext cx="732250" cy="923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</p:txBody>
      </p:sp>
      <p:cxnSp>
        <p:nvCxnSpPr>
          <p:cNvPr id="165" name="Conector de seta reta 158">
            <a:extLst>
              <a:ext uri="{FF2B5EF4-FFF2-40B4-BE49-F238E27FC236}">
                <a16:creationId xmlns:a16="http://schemas.microsoft.com/office/drawing/2014/main" id="{C06EBEA8-0378-44C3-A394-360E89E1C29B}"/>
              </a:ext>
            </a:extLst>
          </p:cNvPr>
          <p:cNvCxnSpPr>
            <a:cxnSpLocks/>
            <a:endCxn id="211" idx="0"/>
          </p:cNvCxnSpPr>
          <p:nvPr/>
        </p:nvCxnSpPr>
        <p:spPr>
          <a:xfrm flipV="1">
            <a:off x="1114876" y="6930698"/>
            <a:ext cx="4679155" cy="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onector de seta reta 159">
            <a:extLst>
              <a:ext uri="{FF2B5EF4-FFF2-40B4-BE49-F238E27FC236}">
                <a16:creationId xmlns:a16="http://schemas.microsoft.com/office/drawing/2014/main" id="{9953D5B1-5725-4306-94D8-2816CD56BE79}"/>
              </a:ext>
            </a:extLst>
          </p:cNvPr>
          <p:cNvCxnSpPr>
            <a:cxnSpLocks/>
            <a:endCxn id="212" idx="0"/>
          </p:cNvCxnSpPr>
          <p:nvPr/>
        </p:nvCxnSpPr>
        <p:spPr>
          <a:xfrm>
            <a:off x="1114876" y="7589508"/>
            <a:ext cx="4688496" cy="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onector de seta reta 175">
            <a:extLst>
              <a:ext uri="{FF2B5EF4-FFF2-40B4-BE49-F238E27FC236}">
                <a16:creationId xmlns:a16="http://schemas.microsoft.com/office/drawing/2014/main" id="{60281244-7F57-4C27-9B4E-0A667BB15D08}"/>
              </a:ext>
            </a:extLst>
          </p:cNvPr>
          <p:cNvCxnSpPr>
            <a:cxnSpLocks/>
            <a:endCxn id="213" idx="0"/>
          </p:cNvCxnSpPr>
          <p:nvPr/>
        </p:nvCxnSpPr>
        <p:spPr>
          <a:xfrm>
            <a:off x="1114876" y="8239285"/>
            <a:ext cx="4688496" cy="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reto 176">
            <a:extLst>
              <a:ext uri="{FF2B5EF4-FFF2-40B4-BE49-F238E27FC236}">
                <a16:creationId xmlns:a16="http://schemas.microsoft.com/office/drawing/2014/main" id="{9BC74A5C-D890-4501-B8CA-500AE67700C7}"/>
              </a:ext>
            </a:extLst>
          </p:cNvPr>
          <p:cNvCxnSpPr/>
          <p:nvPr/>
        </p:nvCxnSpPr>
        <p:spPr>
          <a:xfrm>
            <a:off x="1121714" y="6870860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reto 177">
            <a:extLst>
              <a:ext uri="{FF2B5EF4-FFF2-40B4-BE49-F238E27FC236}">
                <a16:creationId xmlns:a16="http://schemas.microsoft.com/office/drawing/2014/main" id="{97148559-B402-47C7-A84C-D4B87EC5894E}"/>
              </a:ext>
            </a:extLst>
          </p:cNvPr>
          <p:cNvCxnSpPr/>
          <p:nvPr/>
        </p:nvCxnSpPr>
        <p:spPr>
          <a:xfrm>
            <a:off x="2512364" y="6870860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reto 178">
            <a:extLst>
              <a:ext uri="{FF2B5EF4-FFF2-40B4-BE49-F238E27FC236}">
                <a16:creationId xmlns:a16="http://schemas.microsoft.com/office/drawing/2014/main" id="{2EC92DB5-63F5-483E-BB69-96E87B415941}"/>
              </a:ext>
            </a:extLst>
          </p:cNvPr>
          <p:cNvCxnSpPr/>
          <p:nvPr/>
        </p:nvCxnSpPr>
        <p:spPr>
          <a:xfrm>
            <a:off x="3903014" y="6870860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reto 181">
            <a:extLst>
              <a:ext uri="{FF2B5EF4-FFF2-40B4-BE49-F238E27FC236}">
                <a16:creationId xmlns:a16="http://schemas.microsoft.com/office/drawing/2014/main" id="{F3E3BECF-2271-4082-95EB-36AF156273B9}"/>
              </a:ext>
            </a:extLst>
          </p:cNvPr>
          <p:cNvCxnSpPr/>
          <p:nvPr/>
        </p:nvCxnSpPr>
        <p:spPr>
          <a:xfrm>
            <a:off x="5293664" y="6870860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ector reto 182">
            <a:extLst>
              <a:ext uri="{FF2B5EF4-FFF2-40B4-BE49-F238E27FC236}">
                <a16:creationId xmlns:a16="http://schemas.microsoft.com/office/drawing/2014/main" id="{D1E28DD9-407B-4635-8749-993950B9400F}"/>
              </a:ext>
            </a:extLst>
          </p:cNvPr>
          <p:cNvCxnSpPr/>
          <p:nvPr/>
        </p:nvCxnSpPr>
        <p:spPr>
          <a:xfrm>
            <a:off x="1114876" y="7524910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ector reto 187">
            <a:extLst>
              <a:ext uri="{FF2B5EF4-FFF2-40B4-BE49-F238E27FC236}">
                <a16:creationId xmlns:a16="http://schemas.microsoft.com/office/drawing/2014/main" id="{BFE851E5-DDE5-4C58-ABD1-6AEF1498AC66}"/>
              </a:ext>
            </a:extLst>
          </p:cNvPr>
          <p:cNvCxnSpPr/>
          <p:nvPr/>
        </p:nvCxnSpPr>
        <p:spPr>
          <a:xfrm>
            <a:off x="1114876" y="8178960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ector reto 195">
            <a:extLst>
              <a:ext uri="{FF2B5EF4-FFF2-40B4-BE49-F238E27FC236}">
                <a16:creationId xmlns:a16="http://schemas.microsoft.com/office/drawing/2014/main" id="{7E4C6DF0-96E7-4874-A9EF-115FAFC7D4BF}"/>
              </a:ext>
            </a:extLst>
          </p:cNvPr>
          <p:cNvCxnSpPr/>
          <p:nvPr/>
        </p:nvCxnSpPr>
        <p:spPr>
          <a:xfrm>
            <a:off x="5296156" y="7524910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Conector reto 207">
            <a:extLst>
              <a:ext uri="{FF2B5EF4-FFF2-40B4-BE49-F238E27FC236}">
                <a16:creationId xmlns:a16="http://schemas.microsoft.com/office/drawing/2014/main" id="{1B1FBF35-0CB8-4602-AAF9-47F482D930F0}"/>
              </a:ext>
            </a:extLst>
          </p:cNvPr>
          <p:cNvCxnSpPr/>
          <p:nvPr/>
        </p:nvCxnSpPr>
        <p:spPr>
          <a:xfrm>
            <a:off x="4181148" y="7524910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ector reto 208">
            <a:extLst>
              <a:ext uri="{FF2B5EF4-FFF2-40B4-BE49-F238E27FC236}">
                <a16:creationId xmlns:a16="http://schemas.microsoft.com/office/drawing/2014/main" id="{02C182C9-0857-4703-BA82-988B2E8C3A6A}"/>
              </a:ext>
            </a:extLst>
          </p:cNvPr>
          <p:cNvCxnSpPr/>
          <p:nvPr/>
        </p:nvCxnSpPr>
        <p:spPr>
          <a:xfrm>
            <a:off x="4459900" y="7524910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Conector reto 209">
            <a:extLst>
              <a:ext uri="{FF2B5EF4-FFF2-40B4-BE49-F238E27FC236}">
                <a16:creationId xmlns:a16="http://schemas.microsoft.com/office/drawing/2014/main" id="{DF9A10B9-FA4D-4B66-837A-C2D566B43F13}"/>
              </a:ext>
            </a:extLst>
          </p:cNvPr>
          <p:cNvCxnSpPr/>
          <p:nvPr/>
        </p:nvCxnSpPr>
        <p:spPr>
          <a:xfrm>
            <a:off x="4738652" y="7524910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Conector reto 210">
            <a:extLst>
              <a:ext uri="{FF2B5EF4-FFF2-40B4-BE49-F238E27FC236}">
                <a16:creationId xmlns:a16="http://schemas.microsoft.com/office/drawing/2014/main" id="{DF27A6A3-49F3-4700-985F-182D59A58D3C}"/>
              </a:ext>
            </a:extLst>
          </p:cNvPr>
          <p:cNvCxnSpPr/>
          <p:nvPr/>
        </p:nvCxnSpPr>
        <p:spPr>
          <a:xfrm>
            <a:off x="5017404" y="7524910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onector reto 215">
            <a:extLst>
              <a:ext uri="{FF2B5EF4-FFF2-40B4-BE49-F238E27FC236}">
                <a16:creationId xmlns:a16="http://schemas.microsoft.com/office/drawing/2014/main" id="{71CE227E-F908-4F95-9644-0A2F381AAEDD}"/>
              </a:ext>
            </a:extLst>
          </p:cNvPr>
          <p:cNvCxnSpPr/>
          <p:nvPr/>
        </p:nvCxnSpPr>
        <p:spPr>
          <a:xfrm>
            <a:off x="2508636" y="6870860"/>
            <a:ext cx="0" cy="13684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to 216">
            <a:extLst>
              <a:ext uri="{FF2B5EF4-FFF2-40B4-BE49-F238E27FC236}">
                <a16:creationId xmlns:a16="http://schemas.microsoft.com/office/drawing/2014/main" id="{6ABA73D1-5DC7-44A5-815D-6E00838E89A9}"/>
              </a:ext>
            </a:extLst>
          </p:cNvPr>
          <p:cNvCxnSpPr/>
          <p:nvPr/>
        </p:nvCxnSpPr>
        <p:spPr>
          <a:xfrm>
            <a:off x="3902396" y="6870860"/>
            <a:ext cx="0" cy="13684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to 217">
            <a:extLst>
              <a:ext uri="{FF2B5EF4-FFF2-40B4-BE49-F238E27FC236}">
                <a16:creationId xmlns:a16="http://schemas.microsoft.com/office/drawing/2014/main" id="{BD2B2E74-528D-49ED-B251-6C7AA30C1E23}"/>
              </a:ext>
            </a:extLst>
          </p:cNvPr>
          <p:cNvCxnSpPr/>
          <p:nvPr/>
        </p:nvCxnSpPr>
        <p:spPr>
          <a:xfrm>
            <a:off x="5293664" y="6888322"/>
            <a:ext cx="0" cy="13684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aixaDeTexto 225">
            <a:extLst>
              <a:ext uri="{FF2B5EF4-FFF2-40B4-BE49-F238E27FC236}">
                <a16:creationId xmlns:a16="http://schemas.microsoft.com/office/drawing/2014/main" id="{CB5A7E18-E452-4C89-8CD3-D6AC659790E4}"/>
              </a:ext>
            </a:extLst>
          </p:cNvPr>
          <p:cNvSpPr txBox="1"/>
          <p:nvPr/>
        </p:nvSpPr>
        <p:spPr>
          <a:xfrm>
            <a:off x="508645" y="6570585"/>
            <a:ext cx="1086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Estimação</a:t>
            </a:r>
          </a:p>
        </p:txBody>
      </p:sp>
      <p:sp>
        <p:nvSpPr>
          <p:cNvPr id="193" name="CaixaDeTexto 226">
            <a:extLst>
              <a:ext uri="{FF2B5EF4-FFF2-40B4-BE49-F238E27FC236}">
                <a16:creationId xmlns:a16="http://schemas.microsoft.com/office/drawing/2014/main" id="{56E9956D-741B-4DAC-B794-8A5A2C228B14}"/>
              </a:ext>
            </a:extLst>
          </p:cNvPr>
          <p:cNvSpPr txBox="1"/>
          <p:nvPr/>
        </p:nvSpPr>
        <p:spPr>
          <a:xfrm>
            <a:off x="508645" y="7227095"/>
            <a:ext cx="794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Entrada</a:t>
            </a:r>
          </a:p>
        </p:txBody>
      </p:sp>
      <p:sp>
        <p:nvSpPr>
          <p:cNvPr id="194" name="CaixaDeTexto 227">
            <a:extLst>
              <a:ext uri="{FF2B5EF4-FFF2-40B4-BE49-F238E27FC236}">
                <a16:creationId xmlns:a16="http://schemas.microsoft.com/office/drawing/2014/main" id="{EDE9B684-0ED8-4FDC-9207-82BB658D3F70}"/>
              </a:ext>
            </a:extLst>
          </p:cNvPr>
          <p:cNvSpPr txBox="1"/>
          <p:nvPr/>
        </p:nvSpPr>
        <p:spPr>
          <a:xfrm>
            <a:off x="508644" y="7874093"/>
            <a:ext cx="1086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Observações</a:t>
            </a:r>
          </a:p>
        </p:txBody>
      </p:sp>
      <p:sp>
        <p:nvSpPr>
          <p:cNvPr id="211" name="CaixaDeTexto 172">
            <a:extLst>
              <a:ext uri="{FF2B5EF4-FFF2-40B4-BE49-F238E27FC236}">
                <a16:creationId xmlns:a16="http://schemas.microsoft.com/office/drawing/2014/main" id="{17FD0F06-F94A-440E-98A8-00679CE7CFE9}"/>
              </a:ext>
            </a:extLst>
          </p:cNvPr>
          <p:cNvSpPr txBox="1"/>
          <p:nvPr/>
        </p:nvSpPr>
        <p:spPr>
          <a:xfrm>
            <a:off x="5684736" y="6930698"/>
            <a:ext cx="21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12" name="CaixaDeTexto 172">
            <a:extLst>
              <a:ext uri="{FF2B5EF4-FFF2-40B4-BE49-F238E27FC236}">
                <a16:creationId xmlns:a16="http://schemas.microsoft.com/office/drawing/2014/main" id="{E73F9C75-EF85-4E1E-A287-FFD711187A32}"/>
              </a:ext>
            </a:extLst>
          </p:cNvPr>
          <p:cNvSpPr txBox="1"/>
          <p:nvPr/>
        </p:nvSpPr>
        <p:spPr>
          <a:xfrm>
            <a:off x="5694077" y="7589566"/>
            <a:ext cx="21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13" name="CaixaDeTexto 172">
            <a:extLst>
              <a:ext uri="{FF2B5EF4-FFF2-40B4-BE49-F238E27FC236}">
                <a16:creationId xmlns:a16="http://schemas.microsoft.com/office/drawing/2014/main" id="{A12871AC-1986-45FD-ABD6-64C8E11E61B8}"/>
              </a:ext>
            </a:extLst>
          </p:cNvPr>
          <p:cNvSpPr txBox="1"/>
          <p:nvPr/>
        </p:nvSpPr>
        <p:spPr>
          <a:xfrm>
            <a:off x="5694077" y="8246098"/>
            <a:ext cx="21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14" name="CaixaDeTexto 172">
            <a:extLst>
              <a:ext uri="{FF2B5EF4-FFF2-40B4-BE49-F238E27FC236}">
                <a16:creationId xmlns:a16="http://schemas.microsoft.com/office/drawing/2014/main" id="{5DCD9307-F0F4-4E0D-8364-6EFD4280A264}"/>
              </a:ext>
            </a:extLst>
          </p:cNvPr>
          <p:cNvSpPr txBox="1"/>
          <p:nvPr/>
        </p:nvSpPr>
        <p:spPr>
          <a:xfrm>
            <a:off x="2518230" y="6930698"/>
            <a:ext cx="31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pt-BR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CaixaDeTexto 172">
            <a:extLst>
              <a:ext uri="{FF2B5EF4-FFF2-40B4-BE49-F238E27FC236}">
                <a16:creationId xmlns:a16="http://schemas.microsoft.com/office/drawing/2014/main" id="{D01C3529-6371-4AF5-AA46-54E45AE9BFE1}"/>
              </a:ext>
            </a:extLst>
          </p:cNvPr>
          <p:cNvSpPr txBox="1"/>
          <p:nvPr/>
        </p:nvSpPr>
        <p:spPr>
          <a:xfrm>
            <a:off x="3909525" y="6930698"/>
            <a:ext cx="31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pt-BR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CaixaDeTexto 172">
            <a:extLst>
              <a:ext uri="{FF2B5EF4-FFF2-40B4-BE49-F238E27FC236}">
                <a16:creationId xmlns:a16="http://schemas.microsoft.com/office/drawing/2014/main" id="{D4D29594-DDE4-49F3-8126-F54556109C41}"/>
              </a:ext>
            </a:extLst>
          </p:cNvPr>
          <p:cNvSpPr txBox="1"/>
          <p:nvPr/>
        </p:nvSpPr>
        <p:spPr>
          <a:xfrm>
            <a:off x="5301948" y="6930698"/>
            <a:ext cx="31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l-G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pt-BR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CaixaDeTexto 172">
            <a:extLst>
              <a:ext uri="{FF2B5EF4-FFF2-40B4-BE49-F238E27FC236}">
                <a16:creationId xmlns:a16="http://schemas.microsoft.com/office/drawing/2014/main" id="{B9043719-24C3-4011-9603-FEBA9A40B0DC}"/>
              </a:ext>
            </a:extLst>
          </p:cNvPr>
          <p:cNvSpPr txBox="1"/>
          <p:nvPr/>
        </p:nvSpPr>
        <p:spPr>
          <a:xfrm>
            <a:off x="5084097" y="7626959"/>
            <a:ext cx="424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15T</a:t>
            </a:r>
          </a:p>
        </p:txBody>
      </p:sp>
      <p:cxnSp>
        <p:nvCxnSpPr>
          <p:cNvPr id="227" name="Connector: Curved 226">
            <a:extLst>
              <a:ext uri="{FF2B5EF4-FFF2-40B4-BE49-F238E27FC236}">
                <a16:creationId xmlns:a16="http://schemas.microsoft.com/office/drawing/2014/main" id="{CFE2CEEF-B5A0-45C3-8CE5-973DD6316663}"/>
              </a:ext>
            </a:extLst>
          </p:cNvPr>
          <p:cNvCxnSpPr>
            <a:cxnSpLocks/>
          </p:cNvCxnSpPr>
          <p:nvPr/>
        </p:nvCxnSpPr>
        <p:spPr>
          <a:xfrm>
            <a:off x="905580" y="6765598"/>
            <a:ext cx="182629" cy="165100"/>
          </a:xfrm>
          <a:prstGeom prst="curvedConnector3">
            <a:avLst>
              <a:gd name="adj1" fmla="val -56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Curved 227">
            <a:extLst>
              <a:ext uri="{FF2B5EF4-FFF2-40B4-BE49-F238E27FC236}">
                <a16:creationId xmlns:a16="http://schemas.microsoft.com/office/drawing/2014/main" id="{AC29E31F-DEDA-4A9D-A839-06CDAF5B93B3}"/>
              </a:ext>
            </a:extLst>
          </p:cNvPr>
          <p:cNvCxnSpPr>
            <a:cxnSpLocks/>
          </p:cNvCxnSpPr>
          <p:nvPr/>
        </p:nvCxnSpPr>
        <p:spPr>
          <a:xfrm>
            <a:off x="900637" y="7420135"/>
            <a:ext cx="182629" cy="165100"/>
          </a:xfrm>
          <a:prstGeom prst="curvedConnector3">
            <a:avLst>
              <a:gd name="adj1" fmla="val -56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Curved 228">
            <a:extLst>
              <a:ext uri="{FF2B5EF4-FFF2-40B4-BE49-F238E27FC236}">
                <a16:creationId xmlns:a16="http://schemas.microsoft.com/office/drawing/2014/main" id="{8E8213E3-1A3E-4A61-9278-E45C2D819F03}"/>
              </a:ext>
            </a:extLst>
          </p:cNvPr>
          <p:cNvCxnSpPr>
            <a:cxnSpLocks/>
          </p:cNvCxnSpPr>
          <p:nvPr/>
        </p:nvCxnSpPr>
        <p:spPr>
          <a:xfrm>
            <a:off x="906044" y="8074185"/>
            <a:ext cx="182629" cy="165100"/>
          </a:xfrm>
          <a:prstGeom prst="curvedConnector3">
            <a:avLst>
              <a:gd name="adj1" fmla="val -56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ector reto 188">
            <a:extLst>
              <a:ext uri="{FF2B5EF4-FFF2-40B4-BE49-F238E27FC236}">
                <a16:creationId xmlns:a16="http://schemas.microsoft.com/office/drawing/2014/main" id="{55EE8BEC-78FA-4BD2-8AB6-B71EA0D25369}"/>
              </a:ext>
            </a:extLst>
          </p:cNvPr>
          <p:cNvCxnSpPr/>
          <p:nvPr/>
        </p:nvCxnSpPr>
        <p:spPr>
          <a:xfrm>
            <a:off x="2508419" y="7525382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Conector reto 194">
            <a:extLst>
              <a:ext uri="{FF2B5EF4-FFF2-40B4-BE49-F238E27FC236}">
                <a16:creationId xmlns:a16="http://schemas.microsoft.com/office/drawing/2014/main" id="{7E89D4F8-EE41-453D-BE17-9841E8AE56B6}"/>
              </a:ext>
            </a:extLst>
          </p:cNvPr>
          <p:cNvCxnSpPr/>
          <p:nvPr/>
        </p:nvCxnSpPr>
        <p:spPr>
          <a:xfrm>
            <a:off x="3902179" y="7525382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Conector reto 199">
            <a:extLst>
              <a:ext uri="{FF2B5EF4-FFF2-40B4-BE49-F238E27FC236}">
                <a16:creationId xmlns:a16="http://schemas.microsoft.com/office/drawing/2014/main" id="{2A04ED1E-1049-4515-BFEF-BE69701DB349}"/>
              </a:ext>
            </a:extLst>
          </p:cNvPr>
          <p:cNvCxnSpPr/>
          <p:nvPr/>
        </p:nvCxnSpPr>
        <p:spPr>
          <a:xfrm>
            <a:off x="1393411" y="7525382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Conector reto 200">
            <a:extLst>
              <a:ext uri="{FF2B5EF4-FFF2-40B4-BE49-F238E27FC236}">
                <a16:creationId xmlns:a16="http://schemas.microsoft.com/office/drawing/2014/main" id="{40D5D2B4-E692-46CB-A333-29149575B290}"/>
              </a:ext>
            </a:extLst>
          </p:cNvPr>
          <p:cNvCxnSpPr/>
          <p:nvPr/>
        </p:nvCxnSpPr>
        <p:spPr>
          <a:xfrm>
            <a:off x="1672163" y="7525382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Conector reto 201">
            <a:extLst>
              <a:ext uri="{FF2B5EF4-FFF2-40B4-BE49-F238E27FC236}">
                <a16:creationId xmlns:a16="http://schemas.microsoft.com/office/drawing/2014/main" id="{D3C89ADB-03F6-4255-917D-BA772C235E60}"/>
              </a:ext>
            </a:extLst>
          </p:cNvPr>
          <p:cNvCxnSpPr/>
          <p:nvPr/>
        </p:nvCxnSpPr>
        <p:spPr>
          <a:xfrm>
            <a:off x="1950915" y="7525382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Conector reto 202">
            <a:extLst>
              <a:ext uri="{FF2B5EF4-FFF2-40B4-BE49-F238E27FC236}">
                <a16:creationId xmlns:a16="http://schemas.microsoft.com/office/drawing/2014/main" id="{0BDE7043-6E2C-4EE3-B003-5A5026A30882}"/>
              </a:ext>
            </a:extLst>
          </p:cNvPr>
          <p:cNvCxnSpPr/>
          <p:nvPr/>
        </p:nvCxnSpPr>
        <p:spPr>
          <a:xfrm>
            <a:off x="2229667" y="7525382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Conector reto 203">
            <a:extLst>
              <a:ext uri="{FF2B5EF4-FFF2-40B4-BE49-F238E27FC236}">
                <a16:creationId xmlns:a16="http://schemas.microsoft.com/office/drawing/2014/main" id="{97DFAC2F-06A7-4C1B-BFBB-E17E7C38520D}"/>
              </a:ext>
            </a:extLst>
          </p:cNvPr>
          <p:cNvCxnSpPr/>
          <p:nvPr/>
        </p:nvCxnSpPr>
        <p:spPr>
          <a:xfrm>
            <a:off x="2787171" y="7525382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Conector reto 204">
            <a:extLst>
              <a:ext uri="{FF2B5EF4-FFF2-40B4-BE49-F238E27FC236}">
                <a16:creationId xmlns:a16="http://schemas.microsoft.com/office/drawing/2014/main" id="{6116CC82-B605-42F5-9CF7-52D4C27AA8F7}"/>
              </a:ext>
            </a:extLst>
          </p:cNvPr>
          <p:cNvCxnSpPr/>
          <p:nvPr/>
        </p:nvCxnSpPr>
        <p:spPr>
          <a:xfrm>
            <a:off x="3065923" y="7525382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Conector reto 205">
            <a:extLst>
              <a:ext uri="{FF2B5EF4-FFF2-40B4-BE49-F238E27FC236}">
                <a16:creationId xmlns:a16="http://schemas.microsoft.com/office/drawing/2014/main" id="{3ACD0446-EBC9-4521-B3E7-9FD95BDD9EF5}"/>
              </a:ext>
            </a:extLst>
          </p:cNvPr>
          <p:cNvCxnSpPr/>
          <p:nvPr/>
        </p:nvCxnSpPr>
        <p:spPr>
          <a:xfrm>
            <a:off x="3344675" y="7525382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8E8BF7BA-D446-4985-A883-13E65DF8FA95}"/>
              </a:ext>
            </a:extLst>
          </p:cNvPr>
          <p:cNvGrpSpPr/>
          <p:nvPr/>
        </p:nvGrpSpPr>
        <p:grpSpPr>
          <a:xfrm>
            <a:off x="2079971" y="7591886"/>
            <a:ext cx="0" cy="713595"/>
            <a:chOff x="2002684" y="6683584"/>
            <a:chExt cx="0" cy="713595"/>
          </a:xfrm>
        </p:grpSpPr>
        <p:cxnSp>
          <p:nvCxnSpPr>
            <p:cNvPr id="310" name="Conector reto 219">
              <a:extLst>
                <a:ext uri="{FF2B5EF4-FFF2-40B4-BE49-F238E27FC236}">
                  <a16:creationId xmlns:a16="http://schemas.microsoft.com/office/drawing/2014/main" id="{3CA0B231-E329-4996-90E8-35DB220B7E71}"/>
                </a:ext>
              </a:extLst>
            </p:cNvPr>
            <p:cNvCxnSpPr/>
            <p:nvPr/>
          </p:nvCxnSpPr>
          <p:spPr>
            <a:xfrm>
              <a:off x="2002684" y="7276529"/>
              <a:ext cx="0" cy="1206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Conector reto 241">
              <a:extLst>
                <a:ext uri="{FF2B5EF4-FFF2-40B4-BE49-F238E27FC236}">
                  <a16:creationId xmlns:a16="http://schemas.microsoft.com/office/drawing/2014/main" id="{AEF65FBA-CCD6-43EB-913D-037C7B209F5B}"/>
                </a:ext>
              </a:extLst>
            </p:cNvPr>
            <p:cNvCxnSpPr/>
            <p:nvPr/>
          </p:nvCxnSpPr>
          <p:spPr>
            <a:xfrm>
              <a:off x="2002684" y="6683584"/>
              <a:ext cx="0" cy="654050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CaixaDeTexto 186">
            <a:extLst>
              <a:ext uri="{FF2B5EF4-FFF2-40B4-BE49-F238E27FC236}">
                <a16:creationId xmlns:a16="http://schemas.microsoft.com/office/drawing/2014/main" id="{182882D4-B689-4FC1-B281-4F88BC1CD321}"/>
              </a:ext>
            </a:extLst>
          </p:cNvPr>
          <p:cNvSpPr txBox="1"/>
          <p:nvPr/>
        </p:nvSpPr>
        <p:spPr>
          <a:xfrm>
            <a:off x="1476549" y="7180577"/>
            <a:ext cx="14535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13" name="Right Brace 312">
            <a:extLst>
              <a:ext uri="{FF2B5EF4-FFF2-40B4-BE49-F238E27FC236}">
                <a16:creationId xmlns:a16="http://schemas.microsoft.com/office/drawing/2014/main" id="{DDFDBFD4-8C17-43F7-BFE2-09725FFEFE5E}"/>
              </a:ext>
            </a:extLst>
          </p:cNvPr>
          <p:cNvSpPr/>
          <p:nvPr/>
        </p:nvSpPr>
        <p:spPr>
          <a:xfrm rot="16200000">
            <a:off x="1470476" y="7343439"/>
            <a:ext cx="118739" cy="281944"/>
          </a:xfrm>
          <a:prstGeom prst="rightBrace">
            <a:avLst>
              <a:gd name="adj1" fmla="val 27271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CaixaDeTexto 172">
            <a:extLst>
              <a:ext uri="{FF2B5EF4-FFF2-40B4-BE49-F238E27FC236}">
                <a16:creationId xmlns:a16="http://schemas.microsoft.com/office/drawing/2014/main" id="{8B077314-0818-4586-831E-40EEE3EC52ED}"/>
              </a:ext>
            </a:extLst>
          </p:cNvPr>
          <p:cNvSpPr txBox="1"/>
          <p:nvPr/>
        </p:nvSpPr>
        <p:spPr>
          <a:xfrm>
            <a:off x="1936735" y="8308050"/>
            <a:ext cx="31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CaixaDeTexto 172">
            <a:extLst>
              <a:ext uri="{FF2B5EF4-FFF2-40B4-BE49-F238E27FC236}">
                <a16:creationId xmlns:a16="http://schemas.microsoft.com/office/drawing/2014/main" id="{8FE5ED8A-839E-4B50-A281-14BB8D802E96}"/>
              </a:ext>
            </a:extLst>
          </p:cNvPr>
          <p:cNvSpPr txBox="1"/>
          <p:nvPr/>
        </p:nvSpPr>
        <p:spPr>
          <a:xfrm>
            <a:off x="1507278" y="7627431"/>
            <a:ext cx="337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</a:t>
            </a:r>
          </a:p>
        </p:txBody>
      </p:sp>
      <p:sp>
        <p:nvSpPr>
          <p:cNvPr id="316" name="CaixaDeTexto 172">
            <a:extLst>
              <a:ext uri="{FF2B5EF4-FFF2-40B4-BE49-F238E27FC236}">
                <a16:creationId xmlns:a16="http://schemas.microsoft.com/office/drawing/2014/main" id="{C1AC26C8-DFD0-480B-ABA9-FC682601B0A6}"/>
              </a:ext>
            </a:extLst>
          </p:cNvPr>
          <p:cNvSpPr txBox="1"/>
          <p:nvPr/>
        </p:nvSpPr>
        <p:spPr>
          <a:xfrm>
            <a:off x="1791293" y="7627431"/>
            <a:ext cx="326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3T</a:t>
            </a:r>
          </a:p>
        </p:txBody>
      </p:sp>
      <p:sp>
        <p:nvSpPr>
          <p:cNvPr id="317" name="CaixaDeTexto 172">
            <a:extLst>
              <a:ext uri="{FF2B5EF4-FFF2-40B4-BE49-F238E27FC236}">
                <a16:creationId xmlns:a16="http://schemas.microsoft.com/office/drawing/2014/main" id="{2918B378-9A7B-42E6-A9B4-CA15C03F215D}"/>
              </a:ext>
            </a:extLst>
          </p:cNvPr>
          <p:cNvSpPr txBox="1"/>
          <p:nvPr/>
        </p:nvSpPr>
        <p:spPr>
          <a:xfrm>
            <a:off x="2069506" y="7627431"/>
            <a:ext cx="326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4T</a:t>
            </a:r>
          </a:p>
        </p:txBody>
      </p:sp>
      <p:sp>
        <p:nvSpPr>
          <p:cNvPr id="318" name="CaixaDeTexto 172">
            <a:extLst>
              <a:ext uri="{FF2B5EF4-FFF2-40B4-BE49-F238E27FC236}">
                <a16:creationId xmlns:a16="http://schemas.microsoft.com/office/drawing/2014/main" id="{B026D1E5-7722-4C52-844C-A9AC1FFCE4AE}"/>
              </a:ext>
            </a:extLst>
          </p:cNvPr>
          <p:cNvSpPr txBox="1"/>
          <p:nvPr/>
        </p:nvSpPr>
        <p:spPr>
          <a:xfrm>
            <a:off x="2347720" y="7627431"/>
            <a:ext cx="326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5T</a:t>
            </a:r>
          </a:p>
        </p:txBody>
      </p:sp>
      <p:sp>
        <p:nvSpPr>
          <p:cNvPr id="319" name="CaixaDeTexto 172">
            <a:extLst>
              <a:ext uri="{FF2B5EF4-FFF2-40B4-BE49-F238E27FC236}">
                <a16:creationId xmlns:a16="http://schemas.microsoft.com/office/drawing/2014/main" id="{EBFF27CA-8EEA-459F-A7FC-D5D8E366BFD6}"/>
              </a:ext>
            </a:extLst>
          </p:cNvPr>
          <p:cNvSpPr txBox="1"/>
          <p:nvPr/>
        </p:nvSpPr>
        <p:spPr>
          <a:xfrm>
            <a:off x="2627261" y="7627431"/>
            <a:ext cx="322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6T</a:t>
            </a:r>
          </a:p>
        </p:txBody>
      </p:sp>
      <p:sp>
        <p:nvSpPr>
          <p:cNvPr id="320" name="CaixaDeTexto 172">
            <a:extLst>
              <a:ext uri="{FF2B5EF4-FFF2-40B4-BE49-F238E27FC236}">
                <a16:creationId xmlns:a16="http://schemas.microsoft.com/office/drawing/2014/main" id="{1D5ACA47-63C5-4D42-AF57-0B607FCAD394}"/>
              </a:ext>
            </a:extLst>
          </p:cNvPr>
          <p:cNvSpPr txBox="1"/>
          <p:nvPr/>
        </p:nvSpPr>
        <p:spPr>
          <a:xfrm>
            <a:off x="2898057" y="7627431"/>
            <a:ext cx="337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7T</a:t>
            </a:r>
          </a:p>
        </p:txBody>
      </p:sp>
      <p:sp>
        <p:nvSpPr>
          <p:cNvPr id="321" name="CaixaDeTexto 172">
            <a:extLst>
              <a:ext uri="{FF2B5EF4-FFF2-40B4-BE49-F238E27FC236}">
                <a16:creationId xmlns:a16="http://schemas.microsoft.com/office/drawing/2014/main" id="{AA884FFA-B98C-4347-A878-B8BA727BD0F6}"/>
              </a:ext>
            </a:extLst>
          </p:cNvPr>
          <p:cNvSpPr txBox="1"/>
          <p:nvPr/>
        </p:nvSpPr>
        <p:spPr>
          <a:xfrm>
            <a:off x="3182072" y="7627431"/>
            <a:ext cx="326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8T</a:t>
            </a:r>
          </a:p>
        </p:txBody>
      </p:sp>
      <p:sp>
        <p:nvSpPr>
          <p:cNvPr id="322" name="CaixaDeTexto 172">
            <a:extLst>
              <a:ext uri="{FF2B5EF4-FFF2-40B4-BE49-F238E27FC236}">
                <a16:creationId xmlns:a16="http://schemas.microsoft.com/office/drawing/2014/main" id="{A0408277-B188-4926-ADE8-CB88032F839D}"/>
              </a:ext>
            </a:extLst>
          </p:cNvPr>
          <p:cNvSpPr txBox="1"/>
          <p:nvPr/>
        </p:nvSpPr>
        <p:spPr>
          <a:xfrm>
            <a:off x="3465048" y="7627431"/>
            <a:ext cx="326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9T</a:t>
            </a:r>
          </a:p>
        </p:txBody>
      </p:sp>
      <p:sp>
        <p:nvSpPr>
          <p:cNvPr id="323" name="CaixaDeTexto 172">
            <a:extLst>
              <a:ext uri="{FF2B5EF4-FFF2-40B4-BE49-F238E27FC236}">
                <a16:creationId xmlns:a16="http://schemas.microsoft.com/office/drawing/2014/main" id="{D9E3042E-1095-42BA-96C3-5EA6BA1D6C92}"/>
              </a:ext>
            </a:extLst>
          </p:cNvPr>
          <p:cNvSpPr txBox="1"/>
          <p:nvPr/>
        </p:nvSpPr>
        <p:spPr>
          <a:xfrm>
            <a:off x="3699644" y="7627431"/>
            <a:ext cx="427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10T</a:t>
            </a:r>
          </a:p>
        </p:txBody>
      </p:sp>
      <p:sp>
        <p:nvSpPr>
          <p:cNvPr id="324" name="CaixaDeTexto 186">
            <a:extLst>
              <a:ext uri="{FF2B5EF4-FFF2-40B4-BE49-F238E27FC236}">
                <a16:creationId xmlns:a16="http://schemas.microsoft.com/office/drawing/2014/main" id="{CF39A385-9522-463B-AF16-7D15977C2691}"/>
              </a:ext>
            </a:extLst>
          </p:cNvPr>
          <p:cNvSpPr txBox="1"/>
          <p:nvPr/>
        </p:nvSpPr>
        <p:spPr>
          <a:xfrm>
            <a:off x="2032536" y="7180577"/>
            <a:ext cx="14535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25" name="Right Brace 324">
            <a:extLst>
              <a:ext uri="{FF2B5EF4-FFF2-40B4-BE49-F238E27FC236}">
                <a16:creationId xmlns:a16="http://schemas.microsoft.com/office/drawing/2014/main" id="{CD80AD95-915C-4A29-8CDC-26D31545551B}"/>
              </a:ext>
            </a:extLst>
          </p:cNvPr>
          <p:cNvSpPr/>
          <p:nvPr/>
        </p:nvSpPr>
        <p:spPr>
          <a:xfrm rot="16200000">
            <a:off x="2029273" y="7343440"/>
            <a:ext cx="118739" cy="281940"/>
          </a:xfrm>
          <a:prstGeom prst="rightBrace">
            <a:avLst>
              <a:gd name="adj1" fmla="val 27271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561FB8F1-DCA2-4B4B-A30C-4A5F3DC23249}"/>
              </a:ext>
            </a:extLst>
          </p:cNvPr>
          <p:cNvGrpSpPr/>
          <p:nvPr/>
        </p:nvGrpSpPr>
        <p:grpSpPr>
          <a:xfrm>
            <a:off x="3826991" y="7593002"/>
            <a:ext cx="0" cy="713595"/>
            <a:chOff x="2002684" y="6683584"/>
            <a:chExt cx="0" cy="713595"/>
          </a:xfrm>
        </p:grpSpPr>
        <p:cxnSp>
          <p:nvCxnSpPr>
            <p:cNvPr id="327" name="Conector reto 219">
              <a:extLst>
                <a:ext uri="{FF2B5EF4-FFF2-40B4-BE49-F238E27FC236}">
                  <a16:creationId xmlns:a16="http://schemas.microsoft.com/office/drawing/2014/main" id="{96B8E697-57C4-4163-B31D-E7D80222FC7D}"/>
                </a:ext>
              </a:extLst>
            </p:cNvPr>
            <p:cNvCxnSpPr/>
            <p:nvPr/>
          </p:nvCxnSpPr>
          <p:spPr>
            <a:xfrm>
              <a:off x="2002684" y="7276529"/>
              <a:ext cx="0" cy="1206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Conector reto 241">
              <a:extLst>
                <a:ext uri="{FF2B5EF4-FFF2-40B4-BE49-F238E27FC236}">
                  <a16:creationId xmlns:a16="http://schemas.microsoft.com/office/drawing/2014/main" id="{71B1E4CB-5C12-4F82-A083-A2580BDE1073}"/>
                </a:ext>
              </a:extLst>
            </p:cNvPr>
            <p:cNvCxnSpPr/>
            <p:nvPr/>
          </p:nvCxnSpPr>
          <p:spPr>
            <a:xfrm>
              <a:off x="2002684" y="6683584"/>
              <a:ext cx="0" cy="654050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9" name="CaixaDeTexto 172">
            <a:extLst>
              <a:ext uri="{FF2B5EF4-FFF2-40B4-BE49-F238E27FC236}">
                <a16:creationId xmlns:a16="http://schemas.microsoft.com/office/drawing/2014/main" id="{C0D4B687-3867-408C-AE2F-321C8FE4F903}"/>
              </a:ext>
            </a:extLst>
          </p:cNvPr>
          <p:cNvSpPr txBox="1"/>
          <p:nvPr/>
        </p:nvSpPr>
        <p:spPr>
          <a:xfrm>
            <a:off x="3713191" y="8309166"/>
            <a:ext cx="31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0" name="Conector reto 206">
            <a:extLst>
              <a:ext uri="{FF2B5EF4-FFF2-40B4-BE49-F238E27FC236}">
                <a16:creationId xmlns:a16="http://schemas.microsoft.com/office/drawing/2014/main" id="{6D81C4E2-9A3B-453D-8F48-20BD11E400B1}"/>
              </a:ext>
            </a:extLst>
          </p:cNvPr>
          <p:cNvCxnSpPr/>
          <p:nvPr/>
        </p:nvCxnSpPr>
        <p:spPr>
          <a:xfrm>
            <a:off x="3623427" y="7525382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7AE6C08-66F7-4896-831A-41879FFDBFA1}"/>
              </a:ext>
            </a:extLst>
          </p:cNvPr>
          <p:cNvGrpSpPr/>
          <p:nvPr/>
        </p:nvGrpSpPr>
        <p:grpSpPr>
          <a:xfrm>
            <a:off x="3684595" y="7592762"/>
            <a:ext cx="0" cy="713595"/>
            <a:chOff x="2002684" y="6683584"/>
            <a:chExt cx="0" cy="713595"/>
          </a:xfrm>
        </p:grpSpPr>
        <p:cxnSp>
          <p:nvCxnSpPr>
            <p:cNvPr id="332" name="Conector reto 219">
              <a:extLst>
                <a:ext uri="{FF2B5EF4-FFF2-40B4-BE49-F238E27FC236}">
                  <a16:creationId xmlns:a16="http://schemas.microsoft.com/office/drawing/2014/main" id="{EE08F4CE-16C5-438F-8AD0-830A3D13ABB6}"/>
                </a:ext>
              </a:extLst>
            </p:cNvPr>
            <p:cNvCxnSpPr/>
            <p:nvPr/>
          </p:nvCxnSpPr>
          <p:spPr>
            <a:xfrm>
              <a:off x="2002684" y="7276529"/>
              <a:ext cx="0" cy="1206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Conector reto 241">
              <a:extLst>
                <a:ext uri="{FF2B5EF4-FFF2-40B4-BE49-F238E27FC236}">
                  <a16:creationId xmlns:a16="http://schemas.microsoft.com/office/drawing/2014/main" id="{6F1A0E5D-A8EC-477B-9895-F1CB481A6EA7}"/>
                </a:ext>
              </a:extLst>
            </p:cNvPr>
            <p:cNvCxnSpPr/>
            <p:nvPr/>
          </p:nvCxnSpPr>
          <p:spPr>
            <a:xfrm>
              <a:off x="2002684" y="6683584"/>
              <a:ext cx="0" cy="654050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4" name="CaixaDeTexto 172">
            <a:extLst>
              <a:ext uri="{FF2B5EF4-FFF2-40B4-BE49-F238E27FC236}">
                <a16:creationId xmlns:a16="http://schemas.microsoft.com/office/drawing/2014/main" id="{1962BA67-3133-4A26-9C9D-BD08007BB359}"/>
              </a:ext>
            </a:extLst>
          </p:cNvPr>
          <p:cNvSpPr txBox="1"/>
          <p:nvPr/>
        </p:nvSpPr>
        <p:spPr>
          <a:xfrm>
            <a:off x="3570795" y="8308926"/>
            <a:ext cx="31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5" name="CaixaDeTexto 172">
            <a:extLst>
              <a:ext uri="{FF2B5EF4-FFF2-40B4-BE49-F238E27FC236}">
                <a16:creationId xmlns:a16="http://schemas.microsoft.com/office/drawing/2014/main" id="{B81E74BD-A75F-4F2F-A4E8-F821941D3CF9}"/>
              </a:ext>
            </a:extLst>
          </p:cNvPr>
          <p:cNvSpPr txBox="1"/>
          <p:nvPr/>
        </p:nvSpPr>
        <p:spPr>
          <a:xfrm>
            <a:off x="1136570" y="4996663"/>
            <a:ext cx="631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k-2</a:t>
            </a:r>
          </a:p>
        </p:txBody>
      </p:sp>
      <p:sp>
        <p:nvSpPr>
          <p:cNvPr id="336" name="CaixaDeTexto 172">
            <a:extLst>
              <a:ext uri="{FF2B5EF4-FFF2-40B4-BE49-F238E27FC236}">
                <a16:creationId xmlns:a16="http://schemas.microsoft.com/office/drawing/2014/main" id="{15CA23D1-7732-4557-8C33-444BFB6C199B}"/>
              </a:ext>
            </a:extLst>
          </p:cNvPr>
          <p:cNvSpPr txBox="1"/>
          <p:nvPr/>
        </p:nvSpPr>
        <p:spPr>
          <a:xfrm>
            <a:off x="2630985" y="4996663"/>
            <a:ext cx="631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</a:p>
        </p:txBody>
      </p:sp>
      <p:sp>
        <p:nvSpPr>
          <p:cNvPr id="337" name="CaixaDeTexto 172">
            <a:extLst>
              <a:ext uri="{FF2B5EF4-FFF2-40B4-BE49-F238E27FC236}">
                <a16:creationId xmlns:a16="http://schemas.microsoft.com/office/drawing/2014/main" id="{66FF9258-6847-49B4-ACC7-7325F35E47B4}"/>
              </a:ext>
            </a:extLst>
          </p:cNvPr>
          <p:cNvSpPr txBox="1"/>
          <p:nvPr/>
        </p:nvSpPr>
        <p:spPr>
          <a:xfrm>
            <a:off x="3354071" y="4996663"/>
            <a:ext cx="631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pt-B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" name="CaixaDeTexto 172">
            <a:extLst>
              <a:ext uri="{FF2B5EF4-FFF2-40B4-BE49-F238E27FC236}">
                <a16:creationId xmlns:a16="http://schemas.microsoft.com/office/drawing/2014/main" id="{5A436BB3-34F0-4999-A226-DB25CC1A7B71}"/>
              </a:ext>
            </a:extLst>
          </p:cNvPr>
          <p:cNvSpPr txBox="1"/>
          <p:nvPr/>
        </p:nvSpPr>
        <p:spPr>
          <a:xfrm>
            <a:off x="4333649" y="4996663"/>
            <a:ext cx="631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endParaRPr lang="pt-B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9" name="CaixaDeTexto 172">
            <a:extLst>
              <a:ext uri="{FF2B5EF4-FFF2-40B4-BE49-F238E27FC236}">
                <a16:creationId xmlns:a16="http://schemas.microsoft.com/office/drawing/2014/main" id="{525A5B87-0E45-4C26-85A6-6217F5B74CF9}"/>
              </a:ext>
            </a:extLst>
          </p:cNvPr>
          <p:cNvSpPr txBox="1"/>
          <p:nvPr/>
        </p:nvSpPr>
        <p:spPr>
          <a:xfrm>
            <a:off x="5193024" y="4965885"/>
            <a:ext cx="631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cxnSp>
        <p:nvCxnSpPr>
          <p:cNvPr id="340" name="Connector: Curved 339">
            <a:extLst>
              <a:ext uri="{FF2B5EF4-FFF2-40B4-BE49-F238E27FC236}">
                <a16:creationId xmlns:a16="http://schemas.microsoft.com/office/drawing/2014/main" id="{EF088881-3881-413C-88A6-1BFA908496CC}"/>
              </a:ext>
            </a:extLst>
          </p:cNvPr>
          <p:cNvCxnSpPr>
            <a:cxnSpLocks/>
          </p:cNvCxnSpPr>
          <p:nvPr/>
        </p:nvCxnSpPr>
        <p:spPr>
          <a:xfrm>
            <a:off x="1445263" y="1788045"/>
            <a:ext cx="182629" cy="165100"/>
          </a:xfrm>
          <a:prstGeom prst="curvedConnector3">
            <a:avLst>
              <a:gd name="adj1" fmla="val -56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Curved 340">
            <a:extLst>
              <a:ext uri="{FF2B5EF4-FFF2-40B4-BE49-F238E27FC236}">
                <a16:creationId xmlns:a16="http://schemas.microsoft.com/office/drawing/2014/main" id="{34D8B6D3-1FA6-4BE3-8294-2AC793829B09}"/>
              </a:ext>
            </a:extLst>
          </p:cNvPr>
          <p:cNvCxnSpPr>
            <a:cxnSpLocks/>
          </p:cNvCxnSpPr>
          <p:nvPr/>
        </p:nvCxnSpPr>
        <p:spPr>
          <a:xfrm>
            <a:off x="1440320" y="2442582"/>
            <a:ext cx="182629" cy="165100"/>
          </a:xfrm>
          <a:prstGeom prst="curvedConnector3">
            <a:avLst>
              <a:gd name="adj1" fmla="val -56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or: Curved 341">
            <a:extLst>
              <a:ext uri="{FF2B5EF4-FFF2-40B4-BE49-F238E27FC236}">
                <a16:creationId xmlns:a16="http://schemas.microsoft.com/office/drawing/2014/main" id="{CFE23E7E-402A-4728-9838-AA6B194638E8}"/>
              </a:ext>
            </a:extLst>
          </p:cNvPr>
          <p:cNvCxnSpPr>
            <a:cxnSpLocks/>
          </p:cNvCxnSpPr>
          <p:nvPr/>
        </p:nvCxnSpPr>
        <p:spPr>
          <a:xfrm>
            <a:off x="1445727" y="3096632"/>
            <a:ext cx="182629" cy="165100"/>
          </a:xfrm>
          <a:prstGeom prst="curvedConnector3">
            <a:avLst>
              <a:gd name="adj1" fmla="val -56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76">
            <a:extLst>
              <a:ext uri="{FF2B5EF4-FFF2-40B4-BE49-F238E27FC236}">
                <a16:creationId xmlns:a16="http://schemas.microsoft.com/office/drawing/2014/main" id="{8D3EE280-F188-4054-AB88-C7B1AC130C5F}"/>
              </a:ext>
            </a:extLst>
          </p:cNvPr>
          <p:cNvCxnSpPr/>
          <p:nvPr/>
        </p:nvCxnSpPr>
        <p:spPr>
          <a:xfrm>
            <a:off x="1349829" y="4926359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 reto 176">
            <a:extLst>
              <a:ext uri="{FF2B5EF4-FFF2-40B4-BE49-F238E27FC236}">
                <a16:creationId xmlns:a16="http://schemas.microsoft.com/office/drawing/2014/main" id="{820A6074-A902-466F-8D63-3491532E2AE5}"/>
              </a:ext>
            </a:extLst>
          </p:cNvPr>
          <p:cNvCxnSpPr/>
          <p:nvPr/>
        </p:nvCxnSpPr>
        <p:spPr>
          <a:xfrm>
            <a:off x="2412689" y="4921596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ector reto 176">
            <a:extLst>
              <a:ext uri="{FF2B5EF4-FFF2-40B4-BE49-F238E27FC236}">
                <a16:creationId xmlns:a16="http://schemas.microsoft.com/office/drawing/2014/main" id="{99103A9C-3D3F-42A1-9535-34C2609B57B5}"/>
              </a:ext>
            </a:extLst>
          </p:cNvPr>
          <p:cNvCxnSpPr/>
          <p:nvPr/>
        </p:nvCxnSpPr>
        <p:spPr>
          <a:xfrm>
            <a:off x="3475549" y="4921596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ector reto 176">
            <a:extLst>
              <a:ext uri="{FF2B5EF4-FFF2-40B4-BE49-F238E27FC236}">
                <a16:creationId xmlns:a16="http://schemas.microsoft.com/office/drawing/2014/main" id="{F1FE66AA-D78D-47FE-A584-774FEDF3DDF0}"/>
              </a:ext>
            </a:extLst>
          </p:cNvPr>
          <p:cNvCxnSpPr/>
          <p:nvPr/>
        </p:nvCxnSpPr>
        <p:spPr>
          <a:xfrm>
            <a:off x="4538410" y="4921596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CaixaDeTexto 172">
            <a:extLst>
              <a:ext uri="{FF2B5EF4-FFF2-40B4-BE49-F238E27FC236}">
                <a16:creationId xmlns:a16="http://schemas.microsoft.com/office/drawing/2014/main" id="{60CB1A4F-B9B8-47A2-BD0A-A879CF0DD731}"/>
              </a:ext>
            </a:extLst>
          </p:cNvPr>
          <p:cNvSpPr txBox="1"/>
          <p:nvPr/>
        </p:nvSpPr>
        <p:spPr>
          <a:xfrm>
            <a:off x="858715" y="4717692"/>
            <a:ext cx="590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0"/>
            <a:r>
              <a:rPr lang="pt-BR" sz="105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(k-2)</a:t>
            </a:r>
            <a:r>
              <a:rPr lang="el-GR" sz="105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pt-BR" sz="105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CaixaDeTexto 172">
            <a:extLst>
              <a:ext uri="{FF2B5EF4-FFF2-40B4-BE49-F238E27FC236}">
                <a16:creationId xmlns:a16="http://schemas.microsoft.com/office/drawing/2014/main" id="{E397AE5B-ECF4-435C-9FAB-A0C4880527A5}"/>
              </a:ext>
            </a:extLst>
          </p:cNvPr>
          <p:cNvSpPr txBox="1"/>
          <p:nvPr/>
        </p:nvSpPr>
        <p:spPr>
          <a:xfrm>
            <a:off x="1887112" y="4717692"/>
            <a:ext cx="63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(k-1)</a:t>
            </a:r>
            <a:r>
              <a:rPr lang="el-GR" sz="105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pt-BR" sz="105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CaixaDeTexto 172">
            <a:extLst>
              <a:ext uri="{FF2B5EF4-FFF2-40B4-BE49-F238E27FC236}">
                <a16:creationId xmlns:a16="http://schemas.microsoft.com/office/drawing/2014/main" id="{B2B1BE59-1601-4A37-8496-9E252632D641}"/>
              </a:ext>
            </a:extLst>
          </p:cNvPr>
          <p:cNvSpPr txBox="1"/>
          <p:nvPr/>
        </p:nvSpPr>
        <p:spPr>
          <a:xfrm>
            <a:off x="4026870" y="4717692"/>
            <a:ext cx="63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(k+1)</a:t>
            </a:r>
            <a:r>
              <a:rPr lang="el-GR" sz="105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pt-BR" sz="105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CaixaDeTexto 172">
            <a:extLst>
              <a:ext uri="{FF2B5EF4-FFF2-40B4-BE49-F238E27FC236}">
                <a16:creationId xmlns:a16="http://schemas.microsoft.com/office/drawing/2014/main" id="{7775B48A-81AD-4750-A602-10A7D199B6C5}"/>
              </a:ext>
            </a:extLst>
          </p:cNvPr>
          <p:cNvSpPr txBox="1"/>
          <p:nvPr/>
        </p:nvSpPr>
        <p:spPr>
          <a:xfrm>
            <a:off x="2956991" y="4717692"/>
            <a:ext cx="63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el-GR" sz="105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pt-BR" sz="105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CaixaDeTexto 186">
            <a:extLst>
              <a:ext uri="{FF2B5EF4-FFF2-40B4-BE49-F238E27FC236}">
                <a16:creationId xmlns:a16="http://schemas.microsoft.com/office/drawing/2014/main" id="{274522CE-8F6D-43FB-AAD7-5EC0C29424ED}"/>
              </a:ext>
            </a:extLst>
          </p:cNvPr>
          <p:cNvSpPr txBox="1"/>
          <p:nvPr/>
        </p:nvSpPr>
        <p:spPr>
          <a:xfrm>
            <a:off x="4205232" y="2193354"/>
            <a:ext cx="14535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74" name="Right Brace 173">
            <a:extLst>
              <a:ext uri="{FF2B5EF4-FFF2-40B4-BE49-F238E27FC236}">
                <a16:creationId xmlns:a16="http://schemas.microsoft.com/office/drawing/2014/main" id="{2BF00289-20EB-48A8-BA8F-1F45E9CF9EE4}"/>
              </a:ext>
            </a:extLst>
          </p:cNvPr>
          <p:cNvSpPr/>
          <p:nvPr/>
        </p:nvSpPr>
        <p:spPr>
          <a:xfrm rot="16200000">
            <a:off x="4213874" y="2356217"/>
            <a:ext cx="118739" cy="281940"/>
          </a:xfrm>
          <a:prstGeom prst="rightBrace">
            <a:avLst>
              <a:gd name="adj1" fmla="val 27271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54A58C-6397-4655-95A0-C46013025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09150" y="1843612"/>
            <a:ext cx="4986960" cy="12497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970709-D51E-47B8-AED2-9BDF35144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75174" y="4270301"/>
            <a:ext cx="4986960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2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158">
            <a:extLst>
              <a:ext uri="{FF2B5EF4-FFF2-40B4-BE49-F238E27FC236}">
                <a16:creationId xmlns:a16="http://schemas.microsoft.com/office/drawing/2014/main" id="{73281753-3678-4694-BEB3-D94C2B705FDB}"/>
              </a:ext>
            </a:extLst>
          </p:cNvPr>
          <p:cNvCxnSpPr>
            <a:cxnSpLocks/>
            <a:endCxn id="24" idx="0"/>
          </p:cNvCxnSpPr>
          <p:nvPr/>
        </p:nvCxnSpPr>
        <p:spPr>
          <a:xfrm flipV="1">
            <a:off x="1089422" y="957737"/>
            <a:ext cx="4679155" cy="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de seta reta 159">
            <a:extLst>
              <a:ext uri="{FF2B5EF4-FFF2-40B4-BE49-F238E27FC236}">
                <a16:creationId xmlns:a16="http://schemas.microsoft.com/office/drawing/2014/main" id="{F56DE2A2-3540-4D60-951B-8CC90795F55F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089422" y="1616547"/>
            <a:ext cx="4688496" cy="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175">
            <a:extLst>
              <a:ext uri="{FF2B5EF4-FFF2-40B4-BE49-F238E27FC236}">
                <a16:creationId xmlns:a16="http://schemas.microsoft.com/office/drawing/2014/main" id="{49773CCA-DC52-4A18-817B-805EDD967635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089422" y="2266324"/>
            <a:ext cx="4688496" cy="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176">
            <a:extLst>
              <a:ext uri="{FF2B5EF4-FFF2-40B4-BE49-F238E27FC236}">
                <a16:creationId xmlns:a16="http://schemas.microsoft.com/office/drawing/2014/main" id="{5815B431-4C22-46DA-8FDF-A487A0B3E3B0}"/>
              </a:ext>
            </a:extLst>
          </p:cNvPr>
          <p:cNvCxnSpPr/>
          <p:nvPr/>
        </p:nvCxnSpPr>
        <p:spPr>
          <a:xfrm>
            <a:off x="1096260" y="901074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82">
            <a:extLst>
              <a:ext uri="{FF2B5EF4-FFF2-40B4-BE49-F238E27FC236}">
                <a16:creationId xmlns:a16="http://schemas.microsoft.com/office/drawing/2014/main" id="{2463989C-AB35-4F0C-9300-58D14C7658C8}"/>
              </a:ext>
            </a:extLst>
          </p:cNvPr>
          <p:cNvCxnSpPr/>
          <p:nvPr/>
        </p:nvCxnSpPr>
        <p:spPr>
          <a:xfrm>
            <a:off x="1089422" y="155194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87">
            <a:extLst>
              <a:ext uri="{FF2B5EF4-FFF2-40B4-BE49-F238E27FC236}">
                <a16:creationId xmlns:a16="http://schemas.microsoft.com/office/drawing/2014/main" id="{0912A9EC-09CA-4648-830B-EC9BD25CDBBA}"/>
              </a:ext>
            </a:extLst>
          </p:cNvPr>
          <p:cNvCxnSpPr/>
          <p:nvPr/>
        </p:nvCxnSpPr>
        <p:spPr>
          <a:xfrm>
            <a:off x="1089422" y="2205999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215">
            <a:extLst>
              <a:ext uri="{FF2B5EF4-FFF2-40B4-BE49-F238E27FC236}">
                <a16:creationId xmlns:a16="http://schemas.microsoft.com/office/drawing/2014/main" id="{1DF6722F-93EB-4609-956F-12CEA8D719B1}"/>
              </a:ext>
            </a:extLst>
          </p:cNvPr>
          <p:cNvCxnSpPr>
            <a:cxnSpLocks/>
          </p:cNvCxnSpPr>
          <p:nvPr/>
        </p:nvCxnSpPr>
        <p:spPr>
          <a:xfrm>
            <a:off x="1308432" y="957111"/>
            <a:ext cx="0" cy="6611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25">
            <a:extLst>
              <a:ext uri="{FF2B5EF4-FFF2-40B4-BE49-F238E27FC236}">
                <a16:creationId xmlns:a16="http://schemas.microsoft.com/office/drawing/2014/main" id="{098AFE6D-D86E-4733-8C84-CBB9A8A782CE}"/>
              </a:ext>
            </a:extLst>
          </p:cNvPr>
          <p:cNvSpPr txBox="1"/>
          <p:nvPr/>
        </p:nvSpPr>
        <p:spPr>
          <a:xfrm>
            <a:off x="483191" y="597624"/>
            <a:ext cx="1086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Estimação</a:t>
            </a:r>
          </a:p>
        </p:txBody>
      </p:sp>
      <p:sp>
        <p:nvSpPr>
          <p:cNvPr id="22" name="CaixaDeTexto 226">
            <a:extLst>
              <a:ext uri="{FF2B5EF4-FFF2-40B4-BE49-F238E27FC236}">
                <a16:creationId xmlns:a16="http://schemas.microsoft.com/office/drawing/2014/main" id="{41B50FF6-93F1-4DCD-BBF4-2B1E6BCEE5E4}"/>
              </a:ext>
            </a:extLst>
          </p:cNvPr>
          <p:cNvSpPr txBox="1"/>
          <p:nvPr/>
        </p:nvSpPr>
        <p:spPr>
          <a:xfrm>
            <a:off x="483191" y="1254134"/>
            <a:ext cx="794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Entrada</a:t>
            </a:r>
          </a:p>
        </p:txBody>
      </p:sp>
      <p:sp>
        <p:nvSpPr>
          <p:cNvPr id="23" name="CaixaDeTexto 227">
            <a:extLst>
              <a:ext uri="{FF2B5EF4-FFF2-40B4-BE49-F238E27FC236}">
                <a16:creationId xmlns:a16="http://schemas.microsoft.com/office/drawing/2014/main" id="{550CF6D0-6AC2-4BAC-A79A-766E5F5EB7D6}"/>
              </a:ext>
            </a:extLst>
          </p:cNvPr>
          <p:cNvSpPr txBox="1"/>
          <p:nvPr/>
        </p:nvSpPr>
        <p:spPr>
          <a:xfrm>
            <a:off x="483190" y="1901132"/>
            <a:ext cx="1086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Observações</a:t>
            </a:r>
          </a:p>
        </p:txBody>
      </p:sp>
      <p:sp>
        <p:nvSpPr>
          <p:cNvPr id="24" name="CaixaDeTexto 172">
            <a:extLst>
              <a:ext uri="{FF2B5EF4-FFF2-40B4-BE49-F238E27FC236}">
                <a16:creationId xmlns:a16="http://schemas.microsoft.com/office/drawing/2014/main" id="{E6F73BC7-3F2B-4122-AF9A-C24417B8292D}"/>
              </a:ext>
            </a:extLst>
          </p:cNvPr>
          <p:cNvSpPr txBox="1"/>
          <p:nvPr/>
        </p:nvSpPr>
        <p:spPr>
          <a:xfrm>
            <a:off x="5659282" y="957737"/>
            <a:ext cx="21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5" name="CaixaDeTexto 172">
            <a:extLst>
              <a:ext uri="{FF2B5EF4-FFF2-40B4-BE49-F238E27FC236}">
                <a16:creationId xmlns:a16="http://schemas.microsoft.com/office/drawing/2014/main" id="{A088D892-2EC0-4F32-8399-5B913037D55F}"/>
              </a:ext>
            </a:extLst>
          </p:cNvPr>
          <p:cNvSpPr txBox="1"/>
          <p:nvPr/>
        </p:nvSpPr>
        <p:spPr>
          <a:xfrm>
            <a:off x="5668623" y="1616605"/>
            <a:ext cx="21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6" name="CaixaDeTexto 172">
            <a:extLst>
              <a:ext uri="{FF2B5EF4-FFF2-40B4-BE49-F238E27FC236}">
                <a16:creationId xmlns:a16="http://schemas.microsoft.com/office/drawing/2014/main" id="{5D862F25-E2A9-4751-A1DD-E62B560DF816}"/>
              </a:ext>
            </a:extLst>
          </p:cNvPr>
          <p:cNvSpPr txBox="1"/>
          <p:nvPr/>
        </p:nvSpPr>
        <p:spPr>
          <a:xfrm>
            <a:off x="5668623" y="2273137"/>
            <a:ext cx="21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39A20A3B-53AB-487B-BC70-8D442A424834}"/>
              </a:ext>
            </a:extLst>
          </p:cNvPr>
          <p:cNvCxnSpPr>
            <a:cxnSpLocks/>
          </p:cNvCxnSpPr>
          <p:nvPr/>
        </p:nvCxnSpPr>
        <p:spPr>
          <a:xfrm>
            <a:off x="880126" y="792637"/>
            <a:ext cx="182629" cy="165100"/>
          </a:xfrm>
          <a:prstGeom prst="curvedConnector3">
            <a:avLst>
              <a:gd name="adj1" fmla="val -56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25438D9A-CF49-4447-9EB7-A4259079A70B}"/>
              </a:ext>
            </a:extLst>
          </p:cNvPr>
          <p:cNvCxnSpPr>
            <a:cxnSpLocks/>
          </p:cNvCxnSpPr>
          <p:nvPr/>
        </p:nvCxnSpPr>
        <p:spPr>
          <a:xfrm>
            <a:off x="875183" y="1447174"/>
            <a:ext cx="182629" cy="165100"/>
          </a:xfrm>
          <a:prstGeom prst="curvedConnector3">
            <a:avLst>
              <a:gd name="adj1" fmla="val -56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A5B71FD-10C8-4038-AC12-9BC38AC7F6E7}"/>
              </a:ext>
            </a:extLst>
          </p:cNvPr>
          <p:cNvCxnSpPr>
            <a:cxnSpLocks/>
          </p:cNvCxnSpPr>
          <p:nvPr/>
        </p:nvCxnSpPr>
        <p:spPr>
          <a:xfrm>
            <a:off x="880590" y="2101224"/>
            <a:ext cx="182629" cy="165100"/>
          </a:xfrm>
          <a:prstGeom prst="curvedConnector3">
            <a:avLst>
              <a:gd name="adj1" fmla="val -56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281278-5E6F-41E0-B6CF-5E30C58A3D3E}"/>
              </a:ext>
            </a:extLst>
          </p:cNvPr>
          <p:cNvGrpSpPr/>
          <p:nvPr/>
        </p:nvGrpSpPr>
        <p:grpSpPr>
          <a:xfrm>
            <a:off x="2054516" y="960795"/>
            <a:ext cx="51159" cy="1371726"/>
            <a:chOff x="2002684" y="6683584"/>
            <a:chExt cx="0" cy="713595"/>
          </a:xfrm>
        </p:grpSpPr>
        <p:cxnSp>
          <p:nvCxnSpPr>
            <p:cNvPr id="44" name="Conector reto 219">
              <a:extLst>
                <a:ext uri="{FF2B5EF4-FFF2-40B4-BE49-F238E27FC236}">
                  <a16:creationId xmlns:a16="http://schemas.microsoft.com/office/drawing/2014/main" id="{17E45942-FA32-442A-B3C7-91E0CF13D18D}"/>
                </a:ext>
              </a:extLst>
            </p:cNvPr>
            <p:cNvCxnSpPr/>
            <p:nvPr/>
          </p:nvCxnSpPr>
          <p:spPr>
            <a:xfrm>
              <a:off x="2002684" y="7276529"/>
              <a:ext cx="0" cy="12065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241">
              <a:extLst>
                <a:ext uri="{FF2B5EF4-FFF2-40B4-BE49-F238E27FC236}">
                  <a16:creationId xmlns:a16="http://schemas.microsoft.com/office/drawing/2014/main" id="{B60EDA9B-28F1-4949-A0E9-6873FAE2B0EC}"/>
                </a:ext>
              </a:extLst>
            </p:cNvPr>
            <p:cNvCxnSpPr/>
            <p:nvPr/>
          </p:nvCxnSpPr>
          <p:spPr>
            <a:xfrm>
              <a:off x="2002684" y="6683584"/>
              <a:ext cx="0" cy="654050"/>
            </a:xfrm>
            <a:prstGeom prst="line">
              <a:avLst/>
            </a:prstGeom>
            <a:ln>
              <a:solidFill>
                <a:srgbClr val="0000FF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3ED99EA-86C7-4495-9210-9F1356BEF120}"/>
              </a:ext>
            </a:extLst>
          </p:cNvPr>
          <p:cNvGrpSpPr/>
          <p:nvPr/>
        </p:nvGrpSpPr>
        <p:grpSpPr>
          <a:xfrm>
            <a:off x="3801536" y="960795"/>
            <a:ext cx="45719" cy="1372842"/>
            <a:chOff x="2002684" y="6683584"/>
            <a:chExt cx="0" cy="713595"/>
          </a:xfrm>
        </p:grpSpPr>
        <p:cxnSp>
          <p:nvCxnSpPr>
            <p:cNvPr id="61" name="Conector reto 219">
              <a:extLst>
                <a:ext uri="{FF2B5EF4-FFF2-40B4-BE49-F238E27FC236}">
                  <a16:creationId xmlns:a16="http://schemas.microsoft.com/office/drawing/2014/main" id="{5116A396-D191-4267-BAEC-F991F624D2D1}"/>
                </a:ext>
              </a:extLst>
            </p:cNvPr>
            <p:cNvCxnSpPr/>
            <p:nvPr/>
          </p:nvCxnSpPr>
          <p:spPr>
            <a:xfrm>
              <a:off x="2002684" y="7276529"/>
              <a:ext cx="0" cy="12065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241">
              <a:extLst>
                <a:ext uri="{FF2B5EF4-FFF2-40B4-BE49-F238E27FC236}">
                  <a16:creationId xmlns:a16="http://schemas.microsoft.com/office/drawing/2014/main" id="{65A44976-1C73-4C14-B657-EC34F8F69EB0}"/>
                </a:ext>
              </a:extLst>
            </p:cNvPr>
            <p:cNvCxnSpPr/>
            <p:nvPr/>
          </p:nvCxnSpPr>
          <p:spPr>
            <a:xfrm>
              <a:off x="2002684" y="6683584"/>
              <a:ext cx="0" cy="654050"/>
            </a:xfrm>
            <a:prstGeom prst="line">
              <a:avLst/>
            </a:prstGeom>
            <a:ln>
              <a:solidFill>
                <a:srgbClr val="0000FF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89B8EC7-4D57-469A-A242-6B7221FC7C58}"/>
              </a:ext>
            </a:extLst>
          </p:cNvPr>
          <p:cNvGrpSpPr/>
          <p:nvPr/>
        </p:nvGrpSpPr>
        <p:grpSpPr>
          <a:xfrm>
            <a:off x="3659140" y="957737"/>
            <a:ext cx="50671" cy="1375659"/>
            <a:chOff x="2002684" y="6683584"/>
            <a:chExt cx="0" cy="713595"/>
          </a:xfrm>
        </p:grpSpPr>
        <p:cxnSp>
          <p:nvCxnSpPr>
            <p:cNvPr id="66" name="Conector reto 219">
              <a:extLst>
                <a:ext uri="{FF2B5EF4-FFF2-40B4-BE49-F238E27FC236}">
                  <a16:creationId xmlns:a16="http://schemas.microsoft.com/office/drawing/2014/main" id="{4771F7E9-9D42-4BC8-ADE9-BD1876D072E8}"/>
                </a:ext>
              </a:extLst>
            </p:cNvPr>
            <p:cNvCxnSpPr/>
            <p:nvPr/>
          </p:nvCxnSpPr>
          <p:spPr>
            <a:xfrm>
              <a:off x="2002684" y="7276529"/>
              <a:ext cx="0" cy="12065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241">
              <a:extLst>
                <a:ext uri="{FF2B5EF4-FFF2-40B4-BE49-F238E27FC236}">
                  <a16:creationId xmlns:a16="http://schemas.microsoft.com/office/drawing/2014/main" id="{347540C2-7123-4BDD-87BF-548574F3EAE7}"/>
                </a:ext>
              </a:extLst>
            </p:cNvPr>
            <p:cNvCxnSpPr/>
            <p:nvPr/>
          </p:nvCxnSpPr>
          <p:spPr>
            <a:xfrm>
              <a:off x="2002684" y="6683584"/>
              <a:ext cx="0" cy="654050"/>
            </a:xfrm>
            <a:prstGeom prst="line">
              <a:avLst/>
            </a:prstGeom>
            <a:ln>
              <a:solidFill>
                <a:srgbClr val="0000FF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aixaDeTexto 172">
            <a:extLst>
              <a:ext uri="{FF2B5EF4-FFF2-40B4-BE49-F238E27FC236}">
                <a16:creationId xmlns:a16="http://schemas.microsoft.com/office/drawing/2014/main" id="{607BCCE1-69A9-424F-9DD4-647DCF0E0DD3}"/>
              </a:ext>
            </a:extLst>
          </p:cNvPr>
          <p:cNvSpPr txBox="1"/>
          <p:nvPr/>
        </p:nvSpPr>
        <p:spPr>
          <a:xfrm>
            <a:off x="3545341" y="2335965"/>
            <a:ext cx="31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9" name="Conector reto 195">
            <a:extLst>
              <a:ext uri="{FF2B5EF4-FFF2-40B4-BE49-F238E27FC236}">
                <a16:creationId xmlns:a16="http://schemas.microsoft.com/office/drawing/2014/main" id="{611640B6-B6CA-494C-BFDE-FF0E34C89BAF}"/>
              </a:ext>
            </a:extLst>
          </p:cNvPr>
          <p:cNvCxnSpPr/>
          <p:nvPr/>
        </p:nvCxnSpPr>
        <p:spPr>
          <a:xfrm>
            <a:off x="5273629" y="901074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ector reto 207">
            <a:extLst>
              <a:ext uri="{FF2B5EF4-FFF2-40B4-BE49-F238E27FC236}">
                <a16:creationId xmlns:a16="http://schemas.microsoft.com/office/drawing/2014/main" id="{EA4FFAAD-7610-4E86-A6D1-AC1F37CF4E55}"/>
              </a:ext>
            </a:extLst>
          </p:cNvPr>
          <p:cNvCxnSpPr/>
          <p:nvPr/>
        </p:nvCxnSpPr>
        <p:spPr>
          <a:xfrm>
            <a:off x="4159661" y="901074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ector reto 208">
            <a:extLst>
              <a:ext uri="{FF2B5EF4-FFF2-40B4-BE49-F238E27FC236}">
                <a16:creationId xmlns:a16="http://schemas.microsoft.com/office/drawing/2014/main" id="{6EF18379-F24A-42F2-8086-2021AC9C7F66}"/>
              </a:ext>
            </a:extLst>
          </p:cNvPr>
          <p:cNvCxnSpPr/>
          <p:nvPr/>
        </p:nvCxnSpPr>
        <p:spPr>
          <a:xfrm>
            <a:off x="4438152" y="901074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ector reto 209">
            <a:extLst>
              <a:ext uri="{FF2B5EF4-FFF2-40B4-BE49-F238E27FC236}">
                <a16:creationId xmlns:a16="http://schemas.microsoft.com/office/drawing/2014/main" id="{9AA659CA-72BC-468F-9BEF-B32F26DA409F}"/>
              </a:ext>
            </a:extLst>
          </p:cNvPr>
          <p:cNvCxnSpPr/>
          <p:nvPr/>
        </p:nvCxnSpPr>
        <p:spPr>
          <a:xfrm>
            <a:off x="4716643" y="901074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reto 210">
            <a:extLst>
              <a:ext uri="{FF2B5EF4-FFF2-40B4-BE49-F238E27FC236}">
                <a16:creationId xmlns:a16="http://schemas.microsoft.com/office/drawing/2014/main" id="{E26ED018-6F32-4DFD-9C22-19C6368D123A}"/>
              </a:ext>
            </a:extLst>
          </p:cNvPr>
          <p:cNvCxnSpPr/>
          <p:nvPr/>
        </p:nvCxnSpPr>
        <p:spPr>
          <a:xfrm>
            <a:off x="4995134" y="901074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ector reto 188">
            <a:extLst>
              <a:ext uri="{FF2B5EF4-FFF2-40B4-BE49-F238E27FC236}">
                <a16:creationId xmlns:a16="http://schemas.microsoft.com/office/drawing/2014/main" id="{1F8A176F-4275-406E-9257-E0A158C906F0}"/>
              </a:ext>
            </a:extLst>
          </p:cNvPr>
          <p:cNvCxnSpPr/>
          <p:nvPr/>
        </p:nvCxnSpPr>
        <p:spPr>
          <a:xfrm>
            <a:off x="2488715" y="901074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ector reto 194">
            <a:extLst>
              <a:ext uri="{FF2B5EF4-FFF2-40B4-BE49-F238E27FC236}">
                <a16:creationId xmlns:a16="http://schemas.microsoft.com/office/drawing/2014/main" id="{67291938-567B-4319-8746-C3222095A3CC}"/>
              </a:ext>
            </a:extLst>
          </p:cNvPr>
          <p:cNvCxnSpPr/>
          <p:nvPr/>
        </p:nvCxnSpPr>
        <p:spPr>
          <a:xfrm>
            <a:off x="3881170" y="901074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reto 199">
            <a:extLst>
              <a:ext uri="{FF2B5EF4-FFF2-40B4-BE49-F238E27FC236}">
                <a16:creationId xmlns:a16="http://schemas.microsoft.com/office/drawing/2014/main" id="{9E870975-5C56-4AD8-8314-196EEE5B3279}"/>
              </a:ext>
            </a:extLst>
          </p:cNvPr>
          <p:cNvCxnSpPr/>
          <p:nvPr/>
        </p:nvCxnSpPr>
        <p:spPr>
          <a:xfrm>
            <a:off x="1374751" y="901074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ector reto 200">
            <a:extLst>
              <a:ext uri="{FF2B5EF4-FFF2-40B4-BE49-F238E27FC236}">
                <a16:creationId xmlns:a16="http://schemas.microsoft.com/office/drawing/2014/main" id="{EBC081A2-658A-47D7-B1E0-E85F681E8696}"/>
              </a:ext>
            </a:extLst>
          </p:cNvPr>
          <p:cNvCxnSpPr/>
          <p:nvPr/>
        </p:nvCxnSpPr>
        <p:spPr>
          <a:xfrm>
            <a:off x="1653242" y="901074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ector reto 201">
            <a:extLst>
              <a:ext uri="{FF2B5EF4-FFF2-40B4-BE49-F238E27FC236}">
                <a16:creationId xmlns:a16="http://schemas.microsoft.com/office/drawing/2014/main" id="{E57EE174-19D8-4710-BC58-120E67FD0AC0}"/>
              </a:ext>
            </a:extLst>
          </p:cNvPr>
          <p:cNvCxnSpPr/>
          <p:nvPr/>
        </p:nvCxnSpPr>
        <p:spPr>
          <a:xfrm>
            <a:off x="1931733" y="901074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ector reto 202">
            <a:extLst>
              <a:ext uri="{FF2B5EF4-FFF2-40B4-BE49-F238E27FC236}">
                <a16:creationId xmlns:a16="http://schemas.microsoft.com/office/drawing/2014/main" id="{187E6B51-F162-4DAF-B2AA-D4CBCE3A51C0}"/>
              </a:ext>
            </a:extLst>
          </p:cNvPr>
          <p:cNvCxnSpPr/>
          <p:nvPr/>
        </p:nvCxnSpPr>
        <p:spPr>
          <a:xfrm>
            <a:off x="2210224" y="901074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ector reto 203">
            <a:extLst>
              <a:ext uri="{FF2B5EF4-FFF2-40B4-BE49-F238E27FC236}">
                <a16:creationId xmlns:a16="http://schemas.microsoft.com/office/drawing/2014/main" id="{A8BD7442-CF6F-4E7F-8F5B-E85F691C6A1D}"/>
              </a:ext>
            </a:extLst>
          </p:cNvPr>
          <p:cNvCxnSpPr/>
          <p:nvPr/>
        </p:nvCxnSpPr>
        <p:spPr>
          <a:xfrm>
            <a:off x="2767206" y="901074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ector reto 204">
            <a:extLst>
              <a:ext uri="{FF2B5EF4-FFF2-40B4-BE49-F238E27FC236}">
                <a16:creationId xmlns:a16="http://schemas.microsoft.com/office/drawing/2014/main" id="{D4D4105B-F9AB-44A0-A84C-250B098ECA31}"/>
              </a:ext>
            </a:extLst>
          </p:cNvPr>
          <p:cNvCxnSpPr/>
          <p:nvPr/>
        </p:nvCxnSpPr>
        <p:spPr>
          <a:xfrm>
            <a:off x="3045697" y="901074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ector reto 205">
            <a:extLst>
              <a:ext uri="{FF2B5EF4-FFF2-40B4-BE49-F238E27FC236}">
                <a16:creationId xmlns:a16="http://schemas.microsoft.com/office/drawing/2014/main" id="{EEB350F0-C3B8-47BF-8AC2-B19C1032CA04}"/>
              </a:ext>
            </a:extLst>
          </p:cNvPr>
          <p:cNvCxnSpPr/>
          <p:nvPr/>
        </p:nvCxnSpPr>
        <p:spPr>
          <a:xfrm>
            <a:off x="3324188" y="901074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ector reto 206">
            <a:extLst>
              <a:ext uri="{FF2B5EF4-FFF2-40B4-BE49-F238E27FC236}">
                <a16:creationId xmlns:a16="http://schemas.microsoft.com/office/drawing/2014/main" id="{0817324D-2981-4E41-8130-BC0D04A77D8D}"/>
              </a:ext>
            </a:extLst>
          </p:cNvPr>
          <p:cNvCxnSpPr/>
          <p:nvPr/>
        </p:nvCxnSpPr>
        <p:spPr>
          <a:xfrm>
            <a:off x="3602679" y="901074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onector reto 199">
            <a:extLst>
              <a:ext uri="{FF2B5EF4-FFF2-40B4-BE49-F238E27FC236}">
                <a16:creationId xmlns:a16="http://schemas.microsoft.com/office/drawing/2014/main" id="{5144DDB1-3AE2-40BA-AB32-1DC6D744FFCF}"/>
              </a:ext>
            </a:extLst>
          </p:cNvPr>
          <p:cNvCxnSpPr/>
          <p:nvPr/>
        </p:nvCxnSpPr>
        <p:spPr>
          <a:xfrm>
            <a:off x="1308432" y="1551949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reto 199">
            <a:extLst>
              <a:ext uri="{FF2B5EF4-FFF2-40B4-BE49-F238E27FC236}">
                <a16:creationId xmlns:a16="http://schemas.microsoft.com/office/drawing/2014/main" id="{B51A36E4-1E06-452B-8E1B-78069F0D7445}"/>
              </a:ext>
            </a:extLst>
          </p:cNvPr>
          <p:cNvCxnSpPr/>
          <p:nvPr/>
        </p:nvCxnSpPr>
        <p:spPr>
          <a:xfrm>
            <a:off x="1450214" y="1551949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reto 199">
            <a:extLst>
              <a:ext uri="{FF2B5EF4-FFF2-40B4-BE49-F238E27FC236}">
                <a16:creationId xmlns:a16="http://schemas.microsoft.com/office/drawing/2014/main" id="{47331EE7-16EF-430F-A2E1-C3024C0820DC}"/>
              </a:ext>
            </a:extLst>
          </p:cNvPr>
          <p:cNvCxnSpPr/>
          <p:nvPr/>
        </p:nvCxnSpPr>
        <p:spPr>
          <a:xfrm>
            <a:off x="1613754" y="1551949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reto 199">
            <a:extLst>
              <a:ext uri="{FF2B5EF4-FFF2-40B4-BE49-F238E27FC236}">
                <a16:creationId xmlns:a16="http://schemas.microsoft.com/office/drawing/2014/main" id="{78A21103-71D5-44E2-A12A-1B668AF35C1E}"/>
              </a:ext>
            </a:extLst>
          </p:cNvPr>
          <p:cNvCxnSpPr/>
          <p:nvPr/>
        </p:nvCxnSpPr>
        <p:spPr>
          <a:xfrm>
            <a:off x="2010121" y="1551949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reto 199">
            <a:extLst>
              <a:ext uri="{FF2B5EF4-FFF2-40B4-BE49-F238E27FC236}">
                <a16:creationId xmlns:a16="http://schemas.microsoft.com/office/drawing/2014/main" id="{5BEC64F7-AD3C-4F89-8DB9-2C79ABD1FE58}"/>
              </a:ext>
            </a:extLst>
          </p:cNvPr>
          <p:cNvCxnSpPr/>
          <p:nvPr/>
        </p:nvCxnSpPr>
        <p:spPr>
          <a:xfrm>
            <a:off x="2385279" y="1551949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ector reto 199">
            <a:extLst>
              <a:ext uri="{FF2B5EF4-FFF2-40B4-BE49-F238E27FC236}">
                <a16:creationId xmlns:a16="http://schemas.microsoft.com/office/drawing/2014/main" id="{8EF011C4-4427-4536-A501-250378480624}"/>
              </a:ext>
            </a:extLst>
          </p:cNvPr>
          <p:cNvCxnSpPr/>
          <p:nvPr/>
        </p:nvCxnSpPr>
        <p:spPr>
          <a:xfrm>
            <a:off x="2570197" y="1551949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ector reto 199">
            <a:extLst>
              <a:ext uri="{FF2B5EF4-FFF2-40B4-BE49-F238E27FC236}">
                <a16:creationId xmlns:a16="http://schemas.microsoft.com/office/drawing/2014/main" id="{629F02A7-6187-467A-A75D-21929B1B904E}"/>
              </a:ext>
            </a:extLst>
          </p:cNvPr>
          <p:cNvCxnSpPr/>
          <p:nvPr/>
        </p:nvCxnSpPr>
        <p:spPr>
          <a:xfrm>
            <a:off x="2928204" y="1551949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reto 199">
            <a:extLst>
              <a:ext uri="{FF2B5EF4-FFF2-40B4-BE49-F238E27FC236}">
                <a16:creationId xmlns:a16="http://schemas.microsoft.com/office/drawing/2014/main" id="{6B4C5528-3104-43C7-9041-E5D4B8D23D7E}"/>
              </a:ext>
            </a:extLst>
          </p:cNvPr>
          <p:cNvCxnSpPr/>
          <p:nvPr/>
        </p:nvCxnSpPr>
        <p:spPr>
          <a:xfrm>
            <a:off x="3125008" y="1551949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Conector reto 199">
            <a:extLst>
              <a:ext uri="{FF2B5EF4-FFF2-40B4-BE49-F238E27FC236}">
                <a16:creationId xmlns:a16="http://schemas.microsoft.com/office/drawing/2014/main" id="{D8ED7880-6226-4778-864B-7987F7982C6B}"/>
              </a:ext>
            </a:extLst>
          </p:cNvPr>
          <p:cNvCxnSpPr/>
          <p:nvPr/>
        </p:nvCxnSpPr>
        <p:spPr>
          <a:xfrm>
            <a:off x="3405663" y="1551949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ector reto 199">
            <a:extLst>
              <a:ext uri="{FF2B5EF4-FFF2-40B4-BE49-F238E27FC236}">
                <a16:creationId xmlns:a16="http://schemas.microsoft.com/office/drawing/2014/main" id="{CAC3C5D0-5574-4D0D-BFD6-64E43D376EAE}"/>
              </a:ext>
            </a:extLst>
          </p:cNvPr>
          <p:cNvCxnSpPr/>
          <p:nvPr/>
        </p:nvCxnSpPr>
        <p:spPr>
          <a:xfrm>
            <a:off x="3734892" y="1551949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ector reto 199">
            <a:extLst>
              <a:ext uri="{FF2B5EF4-FFF2-40B4-BE49-F238E27FC236}">
                <a16:creationId xmlns:a16="http://schemas.microsoft.com/office/drawing/2014/main" id="{10B674B4-6283-42DB-B39A-C998FAA6DB86}"/>
              </a:ext>
            </a:extLst>
          </p:cNvPr>
          <p:cNvCxnSpPr/>
          <p:nvPr/>
        </p:nvCxnSpPr>
        <p:spPr>
          <a:xfrm>
            <a:off x="3972305" y="1551949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 reto 199">
            <a:extLst>
              <a:ext uri="{FF2B5EF4-FFF2-40B4-BE49-F238E27FC236}">
                <a16:creationId xmlns:a16="http://schemas.microsoft.com/office/drawing/2014/main" id="{8372EF8C-DD57-4B1F-95FC-1C816C99EF4D}"/>
              </a:ext>
            </a:extLst>
          </p:cNvPr>
          <p:cNvCxnSpPr/>
          <p:nvPr/>
        </p:nvCxnSpPr>
        <p:spPr>
          <a:xfrm>
            <a:off x="4099779" y="1551949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ector reto 199">
            <a:extLst>
              <a:ext uri="{FF2B5EF4-FFF2-40B4-BE49-F238E27FC236}">
                <a16:creationId xmlns:a16="http://schemas.microsoft.com/office/drawing/2014/main" id="{AB513754-5DEC-4ADF-982D-0D1E95E115B6}"/>
              </a:ext>
            </a:extLst>
          </p:cNvPr>
          <p:cNvCxnSpPr/>
          <p:nvPr/>
        </p:nvCxnSpPr>
        <p:spPr>
          <a:xfrm>
            <a:off x="4390990" y="1551949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ector reto 199">
            <a:extLst>
              <a:ext uri="{FF2B5EF4-FFF2-40B4-BE49-F238E27FC236}">
                <a16:creationId xmlns:a16="http://schemas.microsoft.com/office/drawing/2014/main" id="{3E25B47C-3C60-4F31-B914-6C3575CB5683}"/>
              </a:ext>
            </a:extLst>
          </p:cNvPr>
          <p:cNvCxnSpPr/>
          <p:nvPr/>
        </p:nvCxnSpPr>
        <p:spPr>
          <a:xfrm>
            <a:off x="4788754" y="1551949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 reto 199">
            <a:extLst>
              <a:ext uri="{FF2B5EF4-FFF2-40B4-BE49-F238E27FC236}">
                <a16:creationId xmlns:a16="http://schemas.microsoft.com/office/drawing/2014/main" id="{18A3875A-F897-482A-BC35-65D74696111D}"/>
              </a:ext>
            </a:extLst>
          </p:cNvPr>
          <p:cNvCxnSpPr>
            <a:cxnSpLocks/>
          </p:cNvCxnSpPr>
          <p:nvPr/>
        </p:nvCxnSpPr>
        <p:spPr>
          <a:xfrm>
            <a:off x="5131654" y="1551949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ector reto 215">
            <a:extLst>
              <a:ext uri="{FF2B5EF4-FFF2-40B4-BE49-F238E27FC236}">
                <a16:creationId xmlns:a16="http://schemas.microsoft.com/office/drawing/2014/main" id="{1BD87836-082E-4DF6-8F90-596DDF442618}"/>
              </a:ext>
            </a:extLst>
          </p:cNvPr>
          <p:cNvCxnSpPr>
            <a:cxnSpLocks/>
          </p:cNvCxnSpPr>
          <p:nvPr/>
        </p:nvCxnSpPr>
        <p:spPr>
          <a:xfrm>
            <a:off x="1450546" y="957111"/>
            <a:ext cx="0" cy="6611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to 215">
            <a:extLst>
              <a:ext uri="{FF2B5EF4-FFF2-40B4-BE49-F238E27FC236}">
                <a16:creationId xmlns:a16="http://schemas.microsoft.com/office/drawing/2014/main" id="{47EE5548-C336-40B3-BD64-4DA5E8CCA6ED}"/>
              </a:ext>
            </a:extLst>
          </p:cNvPr>
          <p:cNvCxnSpPr>
            <a:cxnSpLocks/>
          </p:cNvCxnSpPr>
          <p:nvPr/>
        </p:nvCxnSpPr>
        <p:spPr>
          <a:xfrm>
            <a:off x="1613754" y="957111"/>
            <a:ext cx="0" cy="6611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to 215">
            <a:extLst>
              <a:ext uri="{FF2B5EF4-FFF2-40B4-BE49-F238E27FC236}">
                <a16:creationId xmlns:a16="http://schemas.microsoft.com/office/drawing/2014/main" id="{B9685CC6-3F2E-4E0F-8844-13ABDF6EE1F5}"/>
              </a:ext>
            </a:extLst>
          </p:cNvPr>
          <p:cNvCxnSpPr>
            <a:cxnSpLocks/>
          </p:cNvCxnSpPr>
          <p:nvPr/>
        </p:nvCxnSpPr>
        <p:spPr>
          <a:xfrm>
            <a:off x="2010121" y="957111"/>
            <a:ext cx="0" cy="6611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to 215">
            <a:extLst>
              <a:ext uri="{FF2B5EF4-FFF2-40B4-BE49-F238E27FC236}">
                <a16:creationId xmlns:a16="http://schemas.microsoft.com/office/drawing/2014/main" id="{FE94B82E-FFEB-4D76-B980-62F68C843923}"/>
              </a:ext>
            </a:extLst>
          </p:cNvPr>
          <p:cNvCxnSpPr>
            <a:cxnSpLocks/>
          </p:cNvCxnSpPr>
          <p:nvPr/>
        </p:nvCxnSpPr>
        <p:spPr>
          <a:xfrm>
            <a:off x="2385279" y="957111"/>
            <a:ext cx="0" cy="6611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to 215">
            <a:extLst>
              <a:ext uri="{FF2B5EF4-FFF2-40B4-BE49-F238E27FC236}">
                <a16:creationId xmlns:a16="http://schemas.microsoft.com/office/drawing/2014/main" id="{AB606138-F9C4-46F0-A8B2-BECE3D8EAF6A}"/>
              </a:ext>
            </a:extLst>
          </p:cNvPr>
          <p:cNvCxnSpPr>
            <a:cxnSpLocks/>
          </p:cNvCxnSpPr>
          <p:nvPr/>
        </p:nvCxnSpPr>
        <p:spPr>
          <a:xfrm>
            <a:off x="2570197" y="957111"/>
            <a:ext cx="0" cy="6611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to 215">
            <a:extLst>
              <a:ext uri="{FF2B5EF4-FFF2-40B4-BE49-F238E27FC236}">
                <a16:creationId xmlns:a16="http://schemas.microsoft.com/office/drawing/2014/main" id="{BA988050-F6B9-4CE8-9F04-D504A115B269}"/>
              </a:ext>
            </a:extLst>
          </p:cNvPr>
          <p:cNvCxnSpPr>
            <a:cxnSpLocks/>
          </p:cNvCxnSpPr>
          <p:nvPr/>
        </p:nvCxnSpPr>
        <p:spPr>
          <a:xfrm>
            <a:off x="2928204" y="957111"/>
            <a:ext cx="0" cy="6611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to 215">
            <a:extLst>
              <a:ext uri="{FF2B5EF4-FFF2-40B4-BE49-F238E27FC236}">
                <a16:creationId xmlns:a16="http://schemas.microsoft.com/office/drawing/2014/main" id="{7F65EAB7-E8AD-44F5-B732-B40CE1246DDA}"/>
              </a:ext>
            </a:extLst>
          </p:cNvPr>
          <p:cNvCxnSpPr>
            <a:cxnSpLocks/>
          </p:cNvCxnSpPr>
          <p:nvPr/>
        </p:nvCxnSpPr>
        <p:spPr>
          <a:xfrm>
            <a:off x="3125008" y="957111"/>
            <a:ext cx="0" cy="6611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to 215">
            <a:extLst>
              <a:ext uri="{FF2B5EF4-FFF2-40B4-BE49-F238E27FC236}">
                <a16:creationId xmlns:a16="http://schemas.microsoft.com/office/drawing/2014/main" id="{1DB9727C-CF40-46A3-9309-9C3187F63286}"/>
              </a:ext>
            </a:extLst>
          </p:cNvPr>
          <p:cNvCxnSpPr>
            <a:cxnSpLocks/>
          </p:cNvCxnSpPr>
          <p:nvPr/>
        </p:nvCxnSpPr>
        <p:spPr>
          <a:xfrm>
            <a:off x="3405663" y="957111"/>
            <a:ext cx="0" cy="6611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to 215">
            <a:extLst>
              <a:ext uri="{FF2B5EF4-FFF2-40B4-BE49-F238E27FC236}">
                <a16:creationId xmlns:a16="http://schemas.microsoft.com/office/drawing/2014/main" id="{B763773C-3726-494F-84B1-C4BC9D6C4123}"/>
              </a:ext>
            </a:extLst>
          </p:cNvPr>
          <p:cNvCxnSpPr>
            <a:cxnSpLocks/>
          </p:cNvCxnSpPr>
          <p:nvPr/>
        </p:nvCxnSpPr>
        <p:spPr>
          <a:xfrm>
            <a:off x="3734370" y="957111"/>
            <a:ext cx="0" cy="6611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to 215">
            <a:extLst>
              <a:ext uri="{FF2B5EF4-FFF2-40B4-BE49-F238E27FC236}">
                <a16:creationId xmlns:a16="http://schemas.microsoft.com/office/drawing/2014/main" id="{854B7741-666C-492E-A672-BF23EE0B5497}"/>
              </a:ext>
            </a:extLst>
          </p:cNvPr>
          <p:cNvCxnSpPr>
            <a:cxnSpLocks/>
          </p:cNvCxnSpPr>
          <p:nvPr/>
        </p:nvCxnSpPr>
        <p:spPr>
          <a:xfrm>
            <a:off x="3972305" y="957111"/>
            <a:ext cx="0" cy="6611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to 215">
            <a:extLst>
              <a:ext uri="{FF2B5EF4-FFF2-40B4-BE49-F238E27FC236}">
                <a16:creationId xmlns:a16="http://schemas.microsoft.com/office/drawing/2014/main" id="{AA0CA3D5-1B9B-450E-BF4F-45BCC3570791}"/>
              </a:ext>
            </a:extLst>
          </p:cNvPr>
          <p:cNvCxnSpPr>
            <a:cxnSpLocks/>
          </p:cNvCxnSpPr>
          <p:nvPr/>
        </p:nvCxnSpPr>
        <p:spPr>
          <a:xfrm>
            <a:off x="4099779" y="957111"/>
            <a:ext cx="0" cy="6611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to 215">
            <a:extLst>
              <a:ext uri="{FF2B5EF4-FFF2-40B4-BE49-F238E27FC236}">
                <a16:creationId xmlns:a16="http://schemas.microsoft.com/office/drawing/2014/main" id="{DA03AF78-960E-4756-B459-DDA9D301F989}"/>
              </a:ext>
            </a:extLst>
          </p:cNvPr>
          <p:cNvCxnSpPr>
            <a:cxnSpLocks/>
          </p:cNvCxnSpPr>
          <p:nvPr/>
        </p:nvCxnSpPr>
        <p:spPr>
          <a:xfrm>
            <a:off x="4390990" y="957111"/>
            <a:ext cx="0" cy="6611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to 215">
            <a:extLst>
              <a:ext uri="{FF2B5EF4-FFF2-40B4-BE49-F238E27FC236}">
                <a16:creationId xmlns:a16="http://schemas.microsoft.com/office/drawing/2014/main" id="{19AA5661-50F5-446B-A278-60FFA62ADED4}"/>
              </a:ext>
            </a:extLst>
          </p:cNvPr>
          <p:cNvCxnSpPr>
            <a:cxnSpLocks/>
          </p:cNvCxnSpPr>
          <p:nvPr/>
        </p:nvCxnSpPr>
        <p:spPr>
          <a:xfrm>
            <a:off x="4788754" y="957111"/>
            <a:ext cx="0" cy="6611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to 215">
            <a:extLst>
              <a:ext uri="{FF2B5EF4-FFF2-40B4-BE49-F238E27FC236}">
                <a16:creationId xmlns:a16="http://schemas.microsoft.com/office/drawing/2014/main" id="{9A74C2CD-B8CB-4125-AF19-E198F42F2902}"/>
              </a:ext>
            </a:extLst>
          </p:cNvPr>
          <p:cNvCxnSpPr>
            <a:cxnSpLocks/>
          </p:cNvCxnSpPr>
          <p:nvPr/>
        </p:nvCxnSpPr>
        <p:spPr>
          <a:xfrm>
            <a:off x="5131654" y="957111"/>
            <a:ext cx="0" cy="6611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158">
            <a:extLst>
              <a:ext uri="{FF2B5EF4-FFF2-40B4-BE49-F238E27FC236}">
                <a16:creationId xmlns:a16="http://schemas.microsoft.com/office/drawing/2014/main" id="{462E4375-0D87-4CBC-8BA5-472C04B03322}"/>
              </a:ext>
            </a:extLst>
          </p:cNvPr>
          <p:cNvCxnSpPr>
            <a:cxnSpLocks/>
            <a:endCxn id="84" idx="0"/>
          </p:cNvCxnSpPr>
          <p:nvPr/>
        </p:nvCxnSpPr>
        <p:spPr>
          <a:xfrm flipV="1">
            <a:off x="1013650" y="2908243"/>
            <a:ext cx="4679155" cy="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de seta reta 159">
            <a:extLst>
              <a:ext uri="{FF2B5EF4-FFF2-40B4-BE49-F238E27FC236}">
                <a16:creationId xmlns:a16="http://schemas.microsoft.com/office/drawing/2014/main" id="{59E407E7-AC9A-4282-B8C9-60B7709FADF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1013650" y="3567053"/>
            <a:ext cx="4688496" cy="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de seta reta 175">
            <a:extLst>
              <a:ext uri="{FF2B5EF4-FFF2-40B4-BE49-F238E27FC236}">
                <a16:creationId xmlns:a16="http://schemas.microsoft.com/office/drawing/2014/main" id="{EBB9C178-C77F-4F21-9EC5-CE853EDF7368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1013650" y="4216830"/>
            <a:ext cx="4688496" cy="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to 176">
            <a:extLst>
              <a:ext uri="{FF2B5EF4-FFF2-40B4-BE49-F238E27FC236}">
                <a16:creationId xmlns:a16="http://schemas.microsoft.com/office/drawing/2014/main" id="{7A66C8CA-E255-4B86-A807-B5A86A1ED26C}"/>
              </a:ext>
            </a:extLst>
          </p:cNvPr>
          <p:cNvCxnSpPr/>
          <p:nvPr/>
        </p:nvCxnSpPr>
        <p:spPr>
          <a:xfrm>
            <a:off x="1020488" y="2851580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to 182">
            <a:extLst>
              <a:ext uri="{FF2B5EF4-FFF2-40B4-BE49-F238E27FC236}">
                <a16:creationId xmlns:a16="http://schemas.microsoft.com/office/drawing/2014/main" id="{0AFFA5A3-87CD-4C0A-870E-E4F7587163AB}"/>
              </a:ext>
            </a:extLst>
          </p:cNvPr>
          <p:cNvCxnSpPr/>
          <p:nvPr/>
        </p:nvCxnSpPr>
        <p:spPr>
          <a:xfrm>
            <a:off x="1013650" y="3502455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reto 187">
            <a:extLst>
              <a:ext uri="{FF2B5EF4-FFF2-40B4-BE49-F238E27FC236}">
                <a16:creationId xmlns:a16="http://schemas.microsoft.com/office/drawing/2014/main" id="{EE57362A-90A1-47FC-BBBB-2050B6C9E219}"/>
              </a:ext>
            </a:extLst>
          </p:cNvPr>
          <p:cNvCxnSpPr/>
          <p:nvPr/>
        </p:nvCxnSpPr>
        <p:spPr>
          <a:xfrm>
            <a:off x="1013650" y="4156505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to 215">
            <a:extLst>
              <a:ext uri="{FF2B5EF4-FFF2-40B4-BE49-F238E27FC236}">
                <a16:creationId xmlns:a16="http://schemas.microsoft.com/office/drawing/2014/main" id="{8B511925-41FE-4F94-B466-A333855C7AE0}"/>
              </a:ext>
            </a:extLst>
          </p:cNvPr>
          <p:cNvCxnSpPr>
            <a:cxnSpLocks/>
          </p:cNvCxnSpPr>
          <p:nvPr/>
        </p:nvCxnSpPr>
        <p:spPr>
          <a:xfrm>
            <a:off x="1232660" y="2907617"/>
            <a:ext cx="0" cy="6611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225">
            <a:extLst>
              <a:ext uri="{FF2B5EF4-FFF2-40B4-BE49-F238E27FC236}">
                <a16:creationId xmlns:a16="http://schemas.microsoft.com/office/drawing/2014/main" id="{8E0FC709-3B03-4248-B6BE-9CCC57085C43}"/>
              </a:ext>
            </a:extLst>
          </p:cNvPr>
          <p:cNvSpPr txBox="1"/>
          <p:nvPr/>
        </p:nvSpPr>
        <p:spPr>
          <a:xfrm>
            <a:off x="407419" y="2548130"/>
            <a:ext cx="1086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Estimação</a:t>
            </a:r>
          </a:p>
        </p:txBody>
      </p:sp>
      <p:sp>
        <p:nvSpPr>
          <p:cNvPr id="82" name="CaixaDeTexto 226">
            <a:extLst>
              <a:ext uri="{FF2B5EF4-FFF2-40B4-BE49-F238E27FC236}">
                <a16:creationId xmlns:a16="http://schemas.microsoft.com/office/drawing/2014/main" id="{62B2FA3A-6C5D-45BD-9D95-A92DAEB81F36}"/>
              </a:ext>
            </a:extLst>
          </p:cNvPr>
          <p:cNvSpPr txBox="1"/>
          <p:nvPr/>
        </p:nvSpPr>
        <p:spPr>
          <a:xfrm>
            <a:off x="407419" y="3204640"/>
            <a:ext cx="794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Entrada</a:t>
            </a:r>
          </a:p>
        </p:txBody>
      </p:sp>
      <p:sp>
        <p:nvSpPr>
          <p:cNvPr id="83" name="CaixaDeTexto 227">
            <a:extLst>
              <a:ext uri="{FF2B5EF4-FFF2-40B4-BE49-F238E27FC236}">
                <a16:creationId xmlns:a16="http://schemas.microsoft.com/office/drawing/2014/main" id="{E482EA53-FC12-4D9E-B8C3-068BCB71477C}"/>
              </a:ext>
            </a:extLst>
          </p:cNvPr>
          <p:cNvSpPr txBox="1"/>
          <p:nvPr/>
        </p:nvSpPr>
        <p:spPr>
          <a:xfrm>
            <a:off x="407418" y="3851638"/>
            <a:ext cx="1086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Observações</a:t>
            </a:r>
          </a:p>
        </p:txBody>
      </p:sp>
      <p:sp>
        <p:nvSpPr>
          <p:cNvPr id="84" name="CaixaDeTexto 172">
            <a:extLst>
              <a:ext uri="{FF2B5EF4-FFF2-40B4-BE49-F238E27FC236}">
                <a16:creationId xmlns:a16="http://schemas.microsoft.com/office/drawing/2014/main" id="{A877FEB1-2C60-45EC-B882-0ED3F6A69C26}"/>
              </a:ext>
            </a:extLst>
          </p:cNvPr>
          <p:cNvSpPr txBox="1"/>
          <p:nvPr/>
        </p:nvSpPr>
        <p:spPr>
          <a:xfrm>
            <a:off x="5583510" y="2908243"/>
            <a:ext cx="21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85" name="CaixaDeTexto 172">
            <a:extLst>
              <a:ext uri="{FF2B5EF4-FFF2-40B4-BE49-F238E27FC236}">
                <a16:creationId xmlns:a16="http://schemas.microsoft.com/office/drawing/2014/main" id="{72366332-BB93-4FC6-B5D4-1B3FB640F826}"/>
              </a:ext>
            </a:extLst>
          </p:cNvPr>
          <p:cNvSpPr txBox="1"/>
          <p:nvPr/>
        </p:nvSpPr>
        <p:spPr>
          <a:xfrm>
            <a:off x="5592851" y="3567111"/>
            <a:ext cx="21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86" name="CaixaDeTexto 172">
            <a:extLst>
              <a:ext uri="{FF2B5EF4-FFF2-40B4-BE49-F238E27FC236}">
                <a16:creationId xmlns:a16="http://schemas.microsoft.com/office/drawing/2014/main" id="{C7286CE1-A738-4E63-AB3B-81FEFE181131}"/>
              </a:ext>
            </a:extLst>
          </p:cNvPr>
          <p:cNvSpPr txBox="1"/>
          <p:nvPr/>
        </p:nvSpPr>
        <p:spPr>
          <a:xfrm>
            <a:off x="5592851" y="4223643"/>
            <a:ext cx="21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8FC0F9F3-C74C-4511-9A6A-F2C3FCFF4388}"/>
              </a:ext>
            </a:extLst>
          </p:cNvPr>
          <p:cNvCxnSpPr>
            <a:cxnSpLocks/>
          </p:cNvCxnSpPr>
          <p:nvPr/>
        </p:nvCxnSpPr>
        <p:spPr>
          <a:xfrm>
            <a:off x="804354" y="2743143"/>
            <a:ext cx="182629" cy="165100"/>
          </a:xfrm>
          <a:prstGeom prst="curvedConnector3">
            <a:avLst>
              <a:gd name="adj1" fmla="val -56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110B5B87-E31F-4F3B-BDA2-45D7D76A1D43}"/>
              </a:ext>
            </a:extLst>
          </p:cNvPr>
          <p:cNvCxnSpPr>
            <a:cxnSpLocks/>
          </p:cNvCxnSpPr>
          <p:nvPr/>
        </p:nvCxnSpPr>
        <p:spPr>
          <a:xfrm>
            <a:off x="799411" y="3397680"/>
            <a:ext cx="182629" cy="165100"/>
          </a:xfrm>
          <a:prstGeom prst="curvedConnector3">
            <a:avLst>
              <a:gd name="adj1" fmla="val -56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9804C823-B1C8-420E-ADA4-658F3DC4E334}"/>
              </a:ext>
            </a:extLst>
          </p:cNvPr>
          <p:cNvCxnSpPr>
            <a:cxnSpLocks/>
          </p:cNvCxnSpPr>
          <p:nvPr/>
        </p:nvCxnSpPr>
        <p:spPr>
          <a:xfrm>
            <a:off x="804818" y="4051730"/>
            <a:ext cx="182629" cy="165100"/>
          </a:xfrm>
          <a:prstGeom prst="curvedConnector3">
            <a:avLst>
              <a:gd name="adj1" fmla="val -56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4E77AB-6469-4E0B-A255-CCA06BFF2A4D}"/>
              </a:ext>
            </a:extLst>
          </p:cNvPr>
          <p:cNvGrpSpPr/>
          <p:nvPr/>
        </p:nvGrpSpPr>
        <p:grpSpPr>
          <a:xfrm>
            <a:off x="1978744" y="2911301"/>
            <a:ext cx="51159" cy="1371726"/>
            <a:chOff x="2002684" y="6683584"/>
            <a:chExt cx="0" cy="713595"/>
          </a:xfrm>
        </p:grpSpPr>
        <p:cxnSp>
          <p:nvCxnSpPr>
            <p:cNvPr id="91" name="Conector reto 219">
              <a:extLst>
                <a:ext uri="{FF2B5EF4-FFF2-40B4-BE49-F238E27FC236}">
                  <a16:creationId xmlns:a16="http://schemas.microsoft.com/office/drawing/2014/main" id="{19B8A321-ABA5-4F88-8114-29BBF08CFF85}"/>
                </a:ext>
              </a:extLst>
            </p:cNvPr>
            <p:cNvCxnSpPr/>
            <p:nvPr/>
          </p:nvCxnSpPr>
          <p:spPr>
            <a:xfrm>
              <a:off x="2002684" y="7276529"/>
              <a:ext cx="0" cy="12065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to 241">
              <a:extLst>
                <a:ext uri="{FF2B5EF4-FFF2-40B4-BE49-F238E27FC236}">
                  <a16:creationId xmlns:a16="http://schemas.microsoft.com/office/drawing/2014/main" id="{87428279-2B6A-477C-BF71-2CEA2A4F38FE}"/>
                </a:ext>
              </a:extLst>
            </p:cNvPr>
            <p:cNvCxnSpPr/>
            <p:nvPr/>
          </p:nvCxnSpPr>
          <p:spPr>
            <a:xfrm>
              <a:off x="2002684" y="6683584"/>
              <a:ext cx="0" cy="654050"/>
            </a:xfrm>
            <a:prstGeom prst="line">
              <a:avLst/>
            </a:prstGeom>
            <a:ln>
              <a:solidFill>
                <a:srgbClr val="0000FF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DD3E626-6874-4D39-A04B-5A73C896EDC4}"/>
              </a:ext>
            </a:extLst>
          </p:cNvPr>
          <p:cNvGrpSpPr/>
          <p:nvPr/>
        </p:nvGrpSpPr>
        <p:grpSpPr>
          <a:xfrm>
            <a:off x="3725764" y="2911301"/>
            <a:ext cx="45719" cy="1372842"/>
            <a:chOff x="2002684" y="6683584"/>
            <a:chExt cx="0" cy="713595"/>
          </a:xfrm>
        </p:grpSpPr>
        <p:cxnSp>
          <p:nvCxnSpPr>
            <p:cNvPr id="94" name="Conector reto 219">
              <a:extLst>
                <a:ext uri="{FF2B5EF4-FFF2-40B4-BE49-F238E27FC236}">
                  <a16:creationId xmlns:a16="http://schemas.microsoft.com/office/drawing/2014/main" id="{98E57B03-6277-46E1-BA27-E72CEE86F647}"/>
                </a:ext>
              </a:extLst>
            </p:cNvPr>
            <p:cNvCxnSpPr/>
            <p:nvPr/>
          </p:nvCxnSpPr>
          <p:spPr>
            <a:xfrm>
              <a:off x="2002684" y="7276529"/>
              <a:ext cx="0" cy="12065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241">
              <a:extLst>
                <a:ext uri="{FF2B5EF4-FFF2-40B4-BE49-F238E27FC236}">
                  <a16:creationId xmlns:a16="http://schemas.microsoft.com/office/drawing/2014/main" id="{117EE23D-8D6D-4B28-A523-3450CC7281E2}"/>
                </a:ext>
              </a:extLst>
            </p:cNvPr>
            <p:cNvCxnSpPr/>
            <p:nvPr/>
          </p:nvCxnSpPr>
          <p:spPr>
            <a:xfrm>
              <a:off x="2002684" y="6683584"/>
              <a:ext cx="0" cy="654050"/>
            </a:xfrm>
            <a:prstGeom prst="line">
              <a:avLst/>
            </a:prstGeom>
            <a:ln>
              <a:solidFill>
                <a:srgbClr val="0000FF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A74F4A8-1D75-4209-A30A-C5DD1A803B69}"/>
              </a:ext>
            </a:extLst>
          </p:cNvPr>
          <p:cNvGrpSpPr/>
          <p:nvPr/>
        </p:nvGrpSpPr>
        <p:grpSpPr>
          <a:xfrm>
            <a:off x="3583368" y="2908243"/>
            <a:ext cx="50671" cy="1375659"/>
            <a:chOff x="2002684" y="6683584"/>
            <a:chExt cx="0" cy="713595"/>
          </a:xfrm>
        </p:grpSpPr>
        <p:cxnSp>
          <p:nvCxnSpPr>
            <p:cNvPr id="97" name="Conector reto 219">
              <a:extLst>
                <a:ext uri="{FF2B5EF4-FFF2-40B4-BE49-F238E27FC236}">
                  <a16:creationId xmlns:a16="http://schemas.microsoft.com/office/drawing/2014/main" id="{519720B5-D8B9-4DBB-A9E6-7098DED43CF5}"/>
                </a:ext>
              </a:extLst>
            </p:cNvPr>
            <p:cNvCxnSpPr/>
            <p:nvPr/>
          </p:nvCxnSpPr>
          <p:spPr>
            <a:xfrm>
              <a:off x="2002684" y="7276529"/>
              <a:ext cx="0" cy="12065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to 241">
              <a:extLst>
                <a:ext uri="{FF2B5EF4-FFF2-40B4-BE49-F238E27FC236}">
                  <a16:creationId xmlns:a16="http://schemas.microsoft.com/office/drawing/2014/main" id="{43F62FD2-2595-4139-923C-11D59D990B16}"/>
                </a:ext>
              </a:extLst>
            </p:cNvPr>
            <p:cNvCxnSpPr/>
            <p:nvPr/>
          </p:nvCxnSpPr>
          <p:spPr>
            <a:xfrm>
              <a:off x="2002684" y="6683584"/>
              <a:ext cx="0" cy="654050"/>
            </a:xfrm>
            <a:prstGeom prst="line">
              <a:avLst/>
            </a:prstGeom>
            <a:ln>
              <a:solidFill>
                <a:srgbClr val="0000FF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aixaDeTexto 172">
            <a:extLst>
              <a:ext uri="{FF2B5EF4-FFF2-40B4-BE49-F238E27FC236}">
                <a16:creationId xmlns:a16="http://schemas.microsoft.com/office/drawing/2014/main" id="{416403B0-3E2C-491C-BAEB-C636E8888252}"/>
              </a:ext>
            </a:extLst>
          </p:cNvPr>
          <p:cNvSpPr txBox="1"/>
          <p:nvPr/>
        </p:nvSpPr>
        <p:spPr>
          <a:xfrm>
            <a:off x="3469569" y="4286471"/>
            <a:ext cx="31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Conector reto 195">
            <a:extLst>
              <a:ext uri="{FF2B5EF4-FFF2-40B4-BE49-F238E27FC236}">
                <a16:creationId xmlns:a16="http://schemas.microsoft.com/office/drawing/2014/main" id="{FB68DE54-7756-4548-BF98-A390A9336F32}"/>
              </a:ext>
            </a:extLst>
          </p:cNvPr>
          <p:cNvCxnSpPr/>
          <p:nvPr/>
        </p:nvCxnSpPr>
        <p:spPr>
          <a:xfrm>
            <a:off x="5197857" y="2851580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reto 207">
            <a:extLst>
              <a:ext uri="{FF2B5EF4-FFF2-40B4-BE49-F238E27FC236}">
                <a16:creationId xmlns:a16="http://schemas.microsoft.com/office/drawing/2014/main" id="{5B9DF26A-5A18-4B30-A296-63F99A0AC125}"/>
              </a:ext>
            </a:extLst>
          </p:cNvPr>
          <p:cNvCxnSpPr/>
          <p:nvPr/>
        </p:nvCxnSpPr>
        <p:spPr>
          <a:xfrm>
            <a:off x="4083889" y="2851580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reto 208">
            <a:extLst>
              <a:ext uri="{FF2B5EF4-FFF2-40B4-BE49-F238E27FC236}">
                <a16:creationId xmlns:a16="http://schemas.microsoft.com/office/drawing/2014/main" id="{EE51D217-2718-4F94-8367-141EEE600B42}"/>
              </a:ext>
            </a:extLst>
          </p:cNvPr>
          <p:cNvCxnSpPr/>
          <p:nvPr/>
        </p:nvCxnSpPr>
        <p:spPr>
          <a:xfrm>
            <a:off x="4362380" y="2851580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ector reto 209">
            <a:extLst>
              <a:ext uri="{FF2B5EF4-FFF2-40B4-BE49-F238E27FC236}">
                <a16:creationId xmlns:a16="http://schemas.microsoft.com/office/drawing/2014/main" id="{E7184301-31B0-40E0-838F-538FE1C7A5B5}"/>
              </a:ext>
            </a:extLst>
          </p:cNvPr>
          <p:cNvCxnSpPr/>
          <p:nvPr/>
        </p:nvCxnSpPr>
        <p:spPr>
          <a:xfrm>
            <a:off x="4640871" y="2851580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reto 210">
            <a:extLst>
              <a:ext uri="{FF2B5EF4-FFF2-40B4-BE49-F238E27FC236}">
                <a16:creationId xmlns:a16="http://schemas.microsoft.com/office/drawing/2014/main" id="{F3897625-6204-4405-B459-27F377A197ED}"/>
              </a:ext>
            </a:extLst>
          </p:cNvPr>
          <p:cNvCxnSpPr/>
          <p:nvPr/>
        </p:nvCxnSpPr>
        <p:spPr>
          <a:xfrm>
            <a:off x="4919362" y="2851580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to 188">
            <a:extLst>
              <a:ext uri="{FF2B5EF4-FFF2-40B4-BE49-F238E27FC236}">
                <a16:creationId xmlns:a16="http://schemas.microsoft.com/office/drawing/2014/main" id="{88DF75CC-D20F-4571-A941-A9543974555F}"/>
              </a:ext>
            </a:extLst>
          </p:cNvPr>
          <p:cNvCxnSpPr/>
          <p:nvPr/>
        </p:nvCxnSpPr>
        <p:spPr>
          <a:xfrm>
            <a:off x="2412943" y="2851580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reto 194">
            <a:extLst>
              <a:ext uri="{FF2B5EF4-FFF2-40B4-BE49-F238E27FC236}">
                <a16:creationId xmlns:a16="http://schemas.microsoft.com/office/drawing/2014/main" id="{AA7F473E-535C-44B1-93C8-91A166CACE8C}"/>
              </a:ext>
            </a:extLst>
          </p:cNvPr>
          <p:cNvCxnSpPr/>
          <p:nvPr/>
        </p:nvCxnSpPr>
        <p:spPr>
          <a:xfrm>
            <a:off x="3805398" y="2851580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to 199">
            <a:extLst>
              <a:ext uri="{FF2B5EF4-FFF2-40B4-BE49-F238E27FC236}">
                <a16:creationId xmlns:a16="http://schemas.microsoft.com/office/drawing/2014/main" id="{CB59DD56-A43C-496A-AA5C-2644B3E9E817}"/>
              </a:ext>
            </a:extLst>
          </p:cNvPr>
          <p:cNvCxnSpPr/>
          <p:nvPr/>
        </p:nvCxnSpPr>
        <p:spPr>
          <a:xfrm>
            <a:off x="1298979" y="2851580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to 200">
            <a:extLst>
              <a:ext uri="{FF2B5EF4-FFF2-40B4-BE49-F238E27FC236}">
                <a16:creationId xmlns:a16="http://schemas.microsoft.com/office/drawing/2014/main" id="{5184D3C6-27B1-4E7A-A54E-B3307191252F}"/>
              </a:ext>
            </a:extLst>
          </p:cNvPr>
          <p:cNvCxnSpPr/>
          <p:nvPr/>
        </p:nvCxnSpPr>
        <p:spPr>
          <a:xfrm>
            <a:off x="1577470" y="2851580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ector reto 201">
            <a:extLst>
              <a:ext uri="{FF2B5EF4-FFF2-40B4-BE49-F238E27FC236}">
                <a16:creationId xmlns:a16="http://schemas.microsoft.com/office/drawing/2014/main" id="{7E49C743-2C1C-4098-BB5E-73A54DF00832}"/>
              </a:ext>
            </a:extLst>
          </p:cNvPr>
          <p:cNvCxnSpPr/>
          <p:nvPr/>
        </p:nvCxnSpPr>
        <p:spPr>
          <a:xfrm>
            <a:off x="1855961" y="2851580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reto 202">
            <a:extLst>
              <a:ext uri="{FF2B5EF4-FFF2-40B4-BE49-F238E27FC236}">
                <a16:creationId xmlns:a16="http://schemas.microsoft.com/office/drawing/2014/main" id="{48EC6519-CCAC-425E-96D7-92D816010B9C}"/>
              </a:ext>
            </a:extLst>
          </p:cNvPr>
          <p:cNvCxnSpPr/>
          <p:nvPr/>
        </p:nvCxnSpPr>
        <p:spPr>
          <a:xfrm>
            <a:off x="2134452" y="2851580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to 203">
            <a:extLst>
              <a:ext uri="{FF2B5EF4-FFF2-40B4-BE49-F238E27FC236}">
                <a16:creationId xmlns:a16="http://schemas.microsoft.com/office/drawing/2014/main" id="{B11BC5E1-5A7D-43F2-A55C-DC94CD316470}"/>
              </a:ext>
            </a:extLst>
          </p:cNvPr>
          <p:cNvCxnSpPr/>
          <p:nvPr/>
        </p:nvCxnSpPr>
        <p:spPr>
          <a:xfrm>
            <a:off x="2691434" y="2851580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reto 204">
            <a:extLst>
              <a:ext uri="{FF2B5EF4-FFF2-40B4-BE49-F238E27FC236}">
                <a16:creationId xmlns:a16="http://schemas.microsoft.com/office/drawing/2014/main" id="{066EB74D-B6C4-44C1-A06A-2330C80B21D2}"/>
              </a:ext>
            </a:extLst>
          </p:cNvPr>
          <p:cNvCxnSpPr/>
          <p:nvPr/>
        </p:nvCxnSpPr>
        <p:spPr>
          <a:xfrm>
            <a:off x="2969925" y="2851580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205">
            <a:extLst>
              <a:ext uri="{FF2B5EF4-FFF2-40B4-BE49-F238E27FC236}">
                <a16:creationId xmlns:a16="http://schemas.microsoft.com/office/drawing/2014/main" id="{D34F5E6E-7DDD-4B9D-A3FD-86AB3A03A966}"/>
              </a:ext>
            </a:extLst>
          </p:cNvPr>
          <p:cNvCxnSpPr/>
          <p:nvPr/>
        </p:nvCxnSpPr>
        <p:spPr>
          <a:xfrm>
            <a:off x="3248416" y="2851580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to 206">
            <a:extLst>
              <a:ext uri="{FF2B5EF4-FFF2-40B4-BE49-F238E27FC236}">
                <a16:creationId xmlns:a16="http://schemas.microsoft.com/office/drawing/2014/main" id="{C4D23296-365A-4C80-8C42-2B0B07826EDD}"/>
              </a:ext>
            </a:extLst>
          </p:cNvPr>
          <p:cNvCxnSpPr/>
          <p:nvPr/>
        </p:nvCxnSpPr>
        <p:spPr>
          <a:xfrm>
            <a:off x="3526907" y="2851580"/>
            <a:ext cx="0" cy="1206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to 199">
            <a:extLst>
              <a:ext uri="{FF2B5EF4-FFF2-40B4-BE49-F238E27FC236}">
                <a16:creationId xmlns:a16="http://schemas.microsoft.com/office/drawing/2014/main" id="{079E573B-A1EC-4481-86D0-5E3258FCAC54}"/>
              </a:ext>
            </a:extLst>
          </p:cNvPr>
          <p:cNvCxnSpPr/>
          <p:nvPr/>
        </p:nvCxnSpPr>
        <p:spPr>
          <a:xfrm>
            <a:off x="1232660" y="3502455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to 199">
            <a:extLst>
              <a:ext uri="{FF2B5EF4-FFF2-40B4-BE49-F238E27FC236}">
                <a16:creationId xmlns:a16="http://schemas.microsoft.com/office/drawing/2014/main" id="{4330650E-B65F-45B7-B610-D5A6A972585E}"/>
              </a:ext>
            </a:extLst>
          </p:cNvPr>
          <p:cNvCxnSpPr/>
          <p:nvPr/>
        </p:nvCxnSpPr>
        <p:spPr>
          <a:xfrm>
            <a:off x="1374442" y="3502455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to 199">
            <a:extLst>
              <a:ext uri="{FF2B5EF4-FFF2-40B4-BE49-F238E27FC236}">
                <a16:creationId xmlns:a16="http://schemas.microsoft.com/office/drawing/2014/main" id="{E2FB542B-2C5F-41B1-8001-A856F1384312}"/>
              </a:ext>
            </a:extLst>
          </p:cNvPr>
          <p:cNvCxnSpPr/>
          <p:nvPr/>
        </p:nvCxnSpPr>
        <p:spPr>
          <a:xfrm>
            <a:off x="1537982" y="3502455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99">
            <a:extLst>
              <a:ext uri="{FF2B5EF4-FFF2-40B4-BE49-F238E27FC236}">
                <a16:creationId xmlns:a16="http://schemas.microsoft.com/office/drawing/2014/main" id="{D110122C-B952-44F6-A2E2-22440881A0F5}"/>
              </a:ext>
            </a:extLst>
          </p:cNvPr>
          <p:cNvCxnSpPr/>
          <p:nvPr/>
        </p:nvCxnSpPr>
        <p:spPr>
          <a:xfrm>
            <a:off x="1934349" y="3502455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to 199">
            <a:extLst>
              <a:ext uri="{FF2B5EF4-FFF2-40B4-BE49-F238E27FC236}">
                <a16:creationId xmlns:a16="http://schemas.microsoft.com/office/drawing/2014/main" id="{107DCB7B-ADFF-4F1B-B340-70E991F014BA}"/>
              </a:ext>
            </a:extLst>
          </p:cNvPr>
          <p:cNvCxnSpPr/>
          <p:nvPr/>
        </p:nvCxnSpPr>
        <p:spPr>
          <a:xfrm>
            <a:off x="2309507" y="3502455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99">
            <a:extLst>
              <a:ext uri="{FF2B5EF4-FFF2-40B4-BE49-F238E27FC236}">
                <a16:creationId xmlns:a16="http://schemas.microsoft.com/office/drawing/2014/main" id="{A8AF9F33-9D0C-49D2-B7E6-416E60CCF1F9}"/>
              </a:ext>
            </a:extLst>
          </p:cNvPr>
          <p:cNvCxnSpPr/>
          <p:nvPr/>
        </p:nvCxnSpPr>
        <p:spPr>
          <a:xfrm>
            <a:off x="2494425" y="3502455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to 199">
            <a:extLst>
              <a:ext uri="{FF2B5EF4-FFF2-40B4-BE49-F238E27FC236}">
                <a16:creationId xmlns:a16="http://schemas.microsoft.com/office/drawing/2014/main" id="{F38FAFD3-F572-4FAF-A14D-4C7A7DD70E04}"/>
              </a:ext>
            </a:extLst>
          </p:cNvPr>
          <p:cNvCxnSpPr/>
          <p:nvPr/>
        </p:nvCxnSpPr>
        <p:spPr>
          <a:xfrm>
            <a:off x="2852432" y="3502455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99">
            <a:extLst>
              <a:ext uri="{FF2B5EF4-FFF2-40B4-BE49-F238E27FC236}">
                <a16:creationId xmlns:a16="http://schemas.microsoft.com/office/drawing/2014/main" id="{02A5413B-C7DD-4EB4-9045-F6677DA29DB7}"/>
              </a:ext>
            </a:extLst>
          </p:cNvPr>
          <p:cNvCxnSpPr/>
          <p:nvPr/>
        </p:nvCxnSpPr>
        <p:spPr>
          <a:xfrm>
            <a:off x="3049236" y="3502455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ector reto 199">
            <a:extLst>
              <a:ext uri="{FF2B5EF4-FFF2-40B4-BE49-F238E27FC236}">
                <a16:creationId xmlns:a16="http://schemas.microsoft.com/office/drawing/2014/main" id="{7FAB355E-D2FA-46B2-818D-BE0186EEEA75}"/>
              </a:ext>
            </a:extLst>
          </p:cNvPr>
          <p:cNvCxnSpPr/>
          <p:nvPr/>
        </p:nvCxnSpPr>
        <p:spPr>
          <a:xfrm>
            <a:off x="3329891" y="3502455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 reto 199">
            <a:extLst>
              <a:ext uri="{FF2B5EF4-FFF2-40B4-BE49-F238E27FC236}">
                <a16:creationId xmlns:a16="http://schemas.microsoft.com/office/drawing/2014/main" id="{A717EB8D-050C-4EB9-A71E-3D8AB6590925}"/>
              </a:ext>
            </a:extLst>
          </p:cNvPr>
          <p:cNvCxnSpPr/>
          <p:nvPr/>
        </p:nvCxnSpPr>
        <p:spPr>
          <a:xfrm>
            <a:off x="3659120" y="3502455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reto 199">
            <a:extLst>
              <a:ext uri="{FF2B5EF4-FFF2-40B4-BE49-F238E27FC236}">
                <a16:creationId xmlns:a16="http://schemas.microsoft.com/office/drawing/2014/main" id="{959B6B8D-FDE9-454D-8B70-2985952E3877}"/>
              </a:ext>
            </a:extLst>
          </p:cNvPr>
          <p:cNvCxnSpPr/>
          <p:nvPr/>
        </p:nvCxnSpPr>
        <p:spPr>
          <a:xfrm>
            <a:off x="3896533" y="3502455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reto 199">
            <a:extLst>
              <a:ext uri="{FF2B5EF4-FFF2-40B4-BE49-F238E27FC236}">
                <a16:creationId xmlns:a16="http://schemas.microsoft.com/office/drawing/2014/main" id="{34465C4D-85B1-4DA4-90C3-5D4176A9B7A2}"/>
              </a:ext>
            </a:extLst>
          </p:cNvPr>
          <p:cNvCxnSpPr/>
          <p:nvPr/>
        </p:nvCxnSpPr>
        <p:spPr>
          <a:xfrm>
            <a:off x="4024007" y="3502455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ctor reto 199">
            <a:extLst>
              <a:ext uri="{FF2B5EF4-FFF2-40B4-BE49-F238E27FC236}">
                <a16:creationId xmlns:a16="http://schemas.microsoft.com/office/drawing/2014/main" id="{39689C79-BF5E-48E4-B3F0-E59A93F17CEA}"/>
              </a:ext>
            </a:extLst>
          </p:cNvPr>
          <p:cNvCxnSpPr/>
          <p:nvPr/>
        </p:nvCxnSpPr>
        <p:spPr>
          <a:xfrm>
            <a:off x="4315218" y="3502455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ector reto 199">
            <a:extLst>
              <a:ext uri="{FF2B5EF4-FFF2-40B4-BE49-F238E27FC236}">
                <a16:creationId xmlns:a16="http://schemas.microsoft.com/office/drawing/2014/main" id="{EEA3BDFF-45BB-42AE-9C76-24EF40089E00}"/>
              </a:ext>
            </a:extLst>
          </p:cNvPr>
          <p:cNvCxnSpPr/>
          <p:nvPr/>
        </p:nvCxnSpPr>
        <p:spPr>
          <a:xfrm>
            <a:off x="4712982" y="3502455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ector reto 199">
            <a:extLst>
              <a:ext uri="{FF2B5EF4-FFF2-40B4-BE49-F238E27FC236}">
                <a16:creationId xmlns:a16="http://schemas.microsoft.com/office/drawing/2014/main" id="{E9BD5486-DE65-4021-B154-2D8E9EF4776E}"/>
              </a:ext>
            </a:extLst>
          </p:cNvPr>
          <p:cNvCxnSpPr>
            <a:cxnSpLocks/>
          </p:cNvCxnSpPr>
          <p:nvPr/>
        </p:nvCxnSpPr>
        <p:spPr>
          <a:xfrm>
            <a:off x="5055882" y="3502455"/>
            <a:ext cx="0" cy="1206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 reto 215">
            <a:extLst>
              <a:ext uri="{FF2B5EF4-FFF2-40B4-BE49-F238E27FC236}">
                <a16:creationId xmlns:a16="http://schemas.microsoft.com/office/drawing/2014/main" id="{62E88C4B-163A-47DF-B5F7-45D9DDF3ACD2}"/>
              </a:ext>
            </a:extLst>
          </p:cNvPr>
          <p:cNvCxnSpPr>
            <a:cxnSpLocks/>
          </p:cNvCxnSpPr>
          <p:nvPr/>
        </p:nvCxnSpPr>
        <p:spPr>
          <a:xfrm>
            <a:off x="1374774" y="2907617"/>
            <a:ext cx="0" cy="6611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215">
            <a:extLst>
              <a:ext uri="{FF2B5EF4-FFF2-40B4-BE49-F238E27FC236}">
                <a16:creationId xmlns:a16="http://schemas.microsoft.com/office/drawing/2014/main" id="{DA5064E8-AFB4-41AB-8D7E-66FE454F38F3}"/>
              </a:ext>
            </a:extLst>
          </p:cNvPr>
          <p:cNvCxnSpPr>
            <a:cxnSpLocks/>
          </p:cNvCxnSpPr>
          <p:nvPr/>
        </p:nvCxnSpPr>
        <p:spPr>
          <a:xfrm>
            <a:off x="1537982" y="2907617"/>
            <a:ext cx="0" cy="6611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215">
            <a:extLst>
              <a:ext uri="{FF2B5EF4-FFF2-40B4-BE49-F238E27FC236}">
                <a16:creationId xmlns:a16="http://schemas.microsoft.com/office/drawing/2014/main" id="{A4BF1582-FBBE-41ED-8138-F1885571B738}"/>
              </a:ext>
            </a:extLst>
          </p:cNvPr>
          <p:cNvCxnSpPr>
            <a:cxnSpLocks/>
          </p:cNvCxnSpPr>
          <p:nvPr/>
        </p:nvCxnSpPr>
        <p:spPr>
          <a:xfrm>
            <a:off x="1934349" y="2907617"/>
            <a:ext cx="0" cy="6611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215">
            <a:extLst>
              <a:ext uri="{FF2B5EF4-FFF2-40B4-BE49-F238E27FC236}">
                <a16:creationId xmlns:a16="http://schemas.microsoft.com/office/drawing/2014/main" id="{61735930-E730-4F32-971C-ED079530B9B7}"/>
              </a:ext>
            </a:extLst>
          </p:cNvPr>
          <p:cNvCxnSpPr>
            <a:cxnSpLocks/>
          </p:cNvCxnSpPr>
          <p:nvPr/>
        </p:nvCxnSpPr>
        <p:spPr>
          <a:xfrm>
            <a:off x="2309507" y="2907617"/>
            <a:ext cx="0" cy="6611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215">
            <a:extLst>
              <a:ext uri="{FF2B5EF4-FFF2-40B4-BE49-F238E27FC236}">
                <a16:creationId xmlns:a16="http://schemas.microsoft.com/office/drawing/2014/main" id="{F66AF116-BAC3-4421-928E-E233512A024A}"/>
              </a:ext>
            </a:extLst>
          </p:cNvPr>
          <p:cNvCxnSpPr>
            <a:cxnSpLocks/>
          </p:cNvCxnSpPr>
          <p:nvPr/>
        </p:nvCxnSpPr>
        <p:spPr>
          <a:xfrm>
            <a:off x="2494425" y="2907617"/>
            <a:ext cx="0" cy="6611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215">
            <a:extLst>
              <a:ext uri="{FF2B5EF4-FFF2-40B4-BE49-F238E27FC236}">
                <a16:creationId xmlns:a16="http://schemas.microsoft.com/office/drawing/2014/main" id="{1E7BA349-4547-4925-965C-D59482BA4C03}"/>
              </a:ext>
            </a:extLst>
          </p:cNvPr>
          <p:cNvCxnSpPr>
            <a:cxnSpLocks/>
          </p:cNvCxnSpPr>
          <p:nvPr/>
        </p:nvCxnSpPr>
        <p:spPr>
          <a:xfrm>
            <a:off x="2852432" y="2907617"/>
            <a:ext cx="0" cy="6611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to 215">
            <a:extLst>
              <a:ext uri="{FF2B5EF4-FFF2-40B4-BE49-F238E27FC236}">
                <a16:creationId xmlns:a16="http://schemas.microsoft.com/office/drawing/2014/main" id="{7C9B7967-B09B-4D44-9EF5-6E63D511EEDF}"/>
              </a:ext>
            </a:extLst>
          </p:cNvPr>
          <p:cNvCxnSpPr>
            <a:cxnSpLocks/>
          </p:cNvCxnSpPr>
          <p:nvPr/>
        </p:nvCxnSpPr>
        <p:spPr>
          <a:xfrm>
            <a:off x="3049236" y="2907617"/>
            <a:ext cx="0" cy="6611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215">
            <a:extLst>
              <a:ext uri="{FF2B5EF4-FFF2-40B4-BE49-F238E27FC236}">
                <a16:creationId xmlns:a16="http://schemas.microsoft.com/office/drawing/2014/main" id="{0DB735D2-2987-4DD4-BC78-917FF30B9153}"/>
              </a:ext>
            </a:extLst>
          </p:cNvPr>
          <p:cNvCxnSpPr>
            <a:cxnSpLocks/>
          </p:cNvCxnSpPr>
          <p:nvPr/>
        </p:nvCxnSpPr>
        <p:spPr>
          <a:xfrm>
            <a:off x="3329891" y="2907617"/>
            <a:ext cx="0" cy="6611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to 215">
            <a:extLst>
              <a:ext uri="{FF2B5EF4-FFF2-40B4-BE49-F238E27FC236}">
                <a16:creationId xmlns:a16="http://schemas.microsoft.com/office/drawing/2014/main" id="{FC4518E9-1AF5-45E4-8B12-987CD334DBD0}"/>
              </a:ext>
            </a:extLst>
          </p:cNvPr>
          <p:cNvCxnSpPr>
            <a:cxnSpLocks/>
          </p:cNvCxnSpPr>
          <p:nvPr/>
        </p:nvCxnSpPr>
        <p:spPr>
          <a:xfrm>
            <a:off x="3658598" y="2907617"/>
            <a:ext cx="0" cy="6611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to 215">
            <a:extLst>
              <a:ext uri="{FF2B5EF4-FFF2-40B4-BE49-F238E27FC236}">
                <a16:creationId xmlns:a16="http://schemas.microsoft.com/office/drawing/2014/main" id="{64A1D55F-1AD2-465B-A160-50BE71F6D8F5}"/>
              </a:ext>
            </a:extLst>
          </p:cNvPr>
          <p:cNvCxnSpPr>
            <a:cxnSpLocks/>
          </p:cNvCxnSpPr>
          <p:nvPr/>
        </p:nvCxnSpPr>
        <p:spPr>
          <a:xfrm>
            <a:off x="3896533" y="2907617"/>
            <a:ext cx="0" cy="6611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to 215">
            <a:extLst>
              <a:ext uri="{FF2B5EF4-FFF2-40B4-BE49-F238E27FC236}">
                <a16:creationId xmlns:a16="http://schemas.microsoft.com/office/drawing/2014/main" id="{4E49B8C7-7B59-4767-A1D2-0BFFF2E200B6}"/>
              </a:ext>
            </a:extLst>
          </p:cNvPr>
          <p:cNvCxnSpPr>
            <a:cxnSpLocks/>
          </p:cNvCxnSpPr>
          <p:nvPr/>
        </p:nvCxnSpPr>
        <p:spPr>
          <a:xfrm>
            <a:off x="4024007" y="2907617"/>
            <a:ext cx="0" cy="6611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to 215">
            <a:extLst>
              <a:ext uri="{FF2B5EF4-FFF2-40B4-BE49-F238E27FC236}">
                <a16:creationId xmlns:a16="http://schemas.microsoft.com/office/drawing/2014/main" id="{7013C8DF-CBA6-4FB0-86AD-EE0077135B98}"/>
              </a:ext>
            </a:extLst>
          </p:cNvPr>
          <p:cNvCxnSpPr>
            <a:cxnSpLocks/>
          </p:cNvCxnSpPr>
          <p:nvPr/>
        </p:nvCxnSpPr>
        <p:spPr>
          <a:xfrm>
            <a:off x="4315218" y="2907617"/>
            <a:ext cx="0" cy="6611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215">
            <a:extLst>
              <a:ext uri="{FF2B5EF4-FFF2-40B4-BE49-F238E27FC236}">
                <a16:creationId xmlns:a16="http://schemas.microsoft.com/office/drawing/2014/main" id="{CC7800D9-EAC5-4A63-8D70-DCED0E9D3F3D}"/>
              </a:ext>
            </a:extLst>
          </p:cNvPr>
          <p:cNvCxnSpPr>
            <a:cxnSpLocks/>
          </p:cNvCxnSpPr>
          <p:nvPr/>
        </p:nvCxnSpPr>
        <p:spPr>
          <a:xfrm>
            <a:off x="4712982" y="2907617"/>
            <a:ext cx="0" cy="6611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215">
            <a:extLst>
              <a:ext uri="{FF2B5EF4-FFF2-40B4-BE49-F238E27FC236}">
                <a16:creationId xmlns:a16="http://schemas.microsoft.com/office/drawing/2014/main" id="{1BEFBFAB-D8D2-4FFB-A460-6A68C5A4A4DE}"/>
              </a:ext>
            </a:extLst>
          </p:cNvPr>
          <p:cNvCxnSpPr>
            <a:cxnSpLocks/>
          </p:cNvCxnSpPr>
          <p:nvPr/>
        </p:nvCxnSpPr>
        <p:spPr>
          <a:xfrm>
            <a:off x="5055882" y="2907617"/>
            <a:ext cx="0" cy="6611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E9FB6D6-42CC-494B-A4B4-1C5581A16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7" y="4768823"/>
            <a:ext cx="5407621" cy="20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9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77">
            <a:extLst>
              <a:ext uri="{FF2B5EF4-FFF2-40B4-BE49-F238E27FC236}">
                <a16:creationId xmlns:a16="http://schemas.microsoft.com/office/drawing/2014/main" id="{C4EDD8AF-4CFF-4F58-9255-D373DAE25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7" r="1297"/>
          <a:stretch/>
        </p:blipFill>
        <p:spPr>
          <a:xfrm>
            <a:off x="795334" y="2585008"/>
            <a:ext cx="5267330" cy="2017951"/>
          </a:xfrm>
          <a:prstGeom prst="rect">
            <a:avLst/>
          </a:prstGeom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286B4F8C-38FB-4B58-B8EF-A887CB0BBA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4" r="1674"/>
          <a:stretch/>
        </p:blipFill>
        <p:spPr>
          <a:xfrm>
            <a:off x="258884" y="573154"/>
            <a:ext cx="4112898" cy="2011854"/>
          </a:xfrm>
          <a:prstGeom prst="rect">
            <a:avLst/>
          </a:prstGeom>
        </p:spPr>
      </p:pic>
      <p:pic>
        <p:nvPicPr>
          <p:cNvPr id="274" name="Picture 273">
            <a:extLst>
              <a:ext uri="{FF2B5EF4-FFF2-40B4-BE49-F238E27FC236}">
                <a16:creationId xmlns:a16="http://schemas.microsoft.com/office/drawing/2014/main" id="{09D4FF05-AA0A-41A3-B951-33496F303E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89"/>
          <a:stretch/>
        </p:blipFill>
        <p:spPr>
          <a:xfrm>
            <a:off x="864400" y="6007046"/>
            <a:ext cx="4713281" cy="12497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A5F317-C3AA-44B9-98F9-F62C61FB1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520" y="4328106"/>
            <a:ext cx="4986960" cy="124978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1C52439-D6AA-4038-B60D-FCAD849A56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74" r="1057"/>
          <a:stretch/>
        </p:blipFill>
        <p:spPr>
          <a:xfrm>
            <a:off x="1164591" y="7654994"/>
            <a:ext cx="4112898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5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2035</TotalTime>
  <Words>254</Words>
  <Application>Microsoft Office PowerPoint</Application>
  <PresentationFormat>A4 Paper (210x297 mm)</PresentationFormat>
  <Paragraphs>187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Taiguara</dc:creator>
  <cp:lastModifiedBy>Taiguara Tupinambás</cp:lastModifiedBy>
  <cp:revision>51</cp:revision>
  <dcterms:created xsi:type="dcterms:W3CDTF">2017-11-02T13:27:06Z</dcterms:created>
  <dcterms:modified xsi:type="dcterms:W3CDTF">2018-06-29T21:58:45Z</dcterms:modified>
</cp:coreProperties>
</file>