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15.emf" ContentType="image/x-emf"/>
  <Override PartName="/ppt/media/image9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6858000" cy="990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440" cy="1914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0040" y="984600"/>
            <a:ext cx="564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699480" y="1643040"/>
            <a:ext cx="564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680040" y="2292840"/>
            <a:ext cx="564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" name="Line 4"/>
          <p:cNvSpPr/>
          <p:nvPr/>
        </p:nvSpPr>
        <p:spPr>
          <a:xfrm>
            <a:off x="686520" y="9241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" name="Line 5"/>
          <p:cNvSpPr/>
          <p:nvPr/>
        </p:nvSpPr>
        <p:spPr>
          <a:xfrm>
            <a:off x="2077200" y="9241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1" name="Line 6"/>
          <p:cNvSpPr/>
          <p:nvPr/>
        </p:nvSpPr>
        <p:spPr>
          <a:xfrm>
            <a:off x="3467880" y="9241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2" name="Line 7"/>
          <p:cNvSpPr/>
          <p:nvPr/>
        </p:nvSpPr>
        <p:spPr>
          <a:xfrm>
            <a:off x="4858560" y="9241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3" name="Line 8"/>
          <p:cNvSpPr/>
          <p:nvPr/>
        </p:nvSpPr>
        <p:spPr>
          <a:xfrm>
            <a:off x="67968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4" name="Line 9"/>
          <p:cNvSpPr/>
          <p:nvPr/>
        </p:nvSpPr>
        <p:spPr>
          <a:xfrm>
            <a:off x="679680" y="22323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Line 10"/>
          <p:cNvSpPr/>
          <p:nvPr/>
        </p:nvSpPr>
        <p:spPr>
          <a:xfrm>
            <a:off x="207360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6" name="Line 11"/>
          <p:cNvSpPr/>
          <p:nvPr/>
        </p:nvSpPr>
        <p:spPr>
          <a:xfrm>
            <a:off x="346716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7" name="Line 12"/>
          <p:cNvSpPr/>
          <p:nvPr/>
        </p:nvSpPr>
        <p:spPr>
          <a:xfrm>
            <a:off x="486108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Line 13"/>
          <p:cNvSpPr/>
          <p:nvPr/>
        </p:nvSpPr>
        <p:spPr>
          <a:xfrm>
            <a:off x="95868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Line 14"/>
          <p:cNvSpPr/>
          <p:nvPr/>
        </p:nvSpPr>
        <p:spPr>
          <a:xfrm>
            <a:off x="123732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Line 15"/>
          <p:cNvSpPr/>
          <p:nvPr/>
        </p:nvSpPr>
        <p:spPr>
          <a:xfrm>
            <a:off x="151596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1" name="Line 16"/>
          <p:cNvSpPr/>
          <p:nvPr/>
        </p:nvSpPr>
        <p:spPr>
          <a:xfrm>
            <a:off x="179460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Line 17"/>
          <p:cNvSpPr/>
          <p:nvPr/>
        </p:nvSpPr>
        <p:spPr>
          <a:xfrm>
            <a:off x="235224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3" name="Line 18"/>
          <p:cNvSpPr/>
          <p:nvPr/>
        </p:nvSpPr>
        <p:spPr>
          <a:xfrm>
            <a:off x="263088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4" name="Line 19"/>
          <p:cNvSpPr/>
          <p:nvPr/>
        </p:nvSpPr>
        <p:spPr>
          <a:xfrm>
            <a:off x="290988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5" name="Line 20"/>
          <p:cNvSpPr/>
          <p:nvPr/>
        </p:nvSpPr>
        <p:spPr>
          <a:xfrm>
            <a:off x="318852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6" name="Line 21"/>
          <p:cNvSpPr/>
          <p:nvPr/>
        </p:nvSpPr>
        <p:spPr>
          <a:xfrm>
            <a:off x="374616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7" name="Line 22"/>
          <p:cNvSpPr/>
          <p:nvPr/>
        </p:nvSpPr>
        <p:spPr>
          <a:xfrm>
            <a:off x="402480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8" name="Line 23"/>
          <p:cNvSpPr/>
          <p:nvPr/>
        </p:nvSpPr>
        <p:spPr>
          <a:xfrm>
            <a:off x="430344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9" name="Line 24"/>
          <p:cNvSpPr/>
          <p:nvPr/>
        </p:nvSpPr>
        <p:spPr>
          <a:xfrm>
            <a:off x="458244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0" name="Line 25"/>
          <p:cNvSpPr/>
          <p:nvPr/>
        </p:nvSpPr>
        <p:spPr>
          <a:xfrm>
            <a:off x="513972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1" name="Line 26"/>
          <p:cNvSpPr/>
          <p:nvPr/>
        </p:nvSpPr>
        <p:spPr>
          <a:xfrm>
            <a:off x="541872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2" name="Line 27"/>
          <p:cNvSpPr/>
          <p:nvPr/>
        </p:nvSpPr>
        <p:spPr>
          <a:xfrm>
            <a:off x="569736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3" name="Line 28"/>
          <p:cNvSpPr/>
          <p:nvPr/>
        </p:nvSpPr>
        <p:spPr>
          <a:xfrm>
            <a:off x="5976000" y="15782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4" name="Line 29"/>
          <p:cNvSpPr/>
          <p:nvPr/>
        </p:nvSpPr>
        <p:spPr>
          <a:xfrm>
            <a:off x="2073600" y="924120"/>
            <a:ext cx="360" cy="13683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30"/>
          <p:cNvSpPr/>
          <p:nvPr/>
        </p:nvSpPr>
        <p:spPr>
          <a:xfrm>
            <a:off x="3467160" y="924120"/>
            <a:ext cx="360" cy="13683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31"/>
          <p:cNvSpPr/>
          <p:nvPr/>
        </p:nvSpPr>
        <p:spPr>
          <a:xfrm>
            <a:off x="4858560" y="941760"/>
            <a:ext cx="360" cy="13683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32"/>
          <p:cNvSpPr/>
          <p:nvPr/>
        </p:nvSpPr>
        <p:spPr>
          <a:xfrm>
            <a:off x="1412280" y="22323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8" name="Line 33"/>
          <p:cNvSpPr/>
          <p:nvPr/>
        </p:nvSpPr>
        <p:spPr>
          <a:xfrm>
            <a:off x="2163240" y="22323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9" name="Line 34"/>
          <p:cNvSpPr/>
          <p:nvPr/>
        </p:nvSpPr>
        <p:spPr>
          <a:xfrm>
            <a:off x="3099240" y="22323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0" name="Line 35"/>
          <p:cNvSpPr/>
          <p:nvPr/>
        </p:nvSpPr>
        <p:spPr>
          <a:xfrm>
            <a:off x="5276520" y="22323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Line 36"/>
          <p:cNvSpPr/>
          <p:nvPr/>
        </p:nvSpPr>
        <p:spPr>
          <a:xfrm flipH="1">
            <a:off x="1412280" y="1665720"/>
            <a:ext cx="208440" cy="6267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37"/>
          <p:cNvSpPr/>
          <p:nvPr/>
        </p:nvSpPr>
        <p:spPr>
          <a:xfrm flipH="1">
            <a:off x="2163240" y="1672200"/>
            <a:ext cx="105120" cy="61524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38"/>
          <p:cNvSpPr/>
          <p:nvPr/>
        </p:nvSpPr>
        <p:spPr>
          <a:xfrm flipH="1">
            <a:off x="5270760" y="1672200"/>
            <a:ext cx="75240" cy="5860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9"/>
          <p:cNvSpPr/>
          <p:nvPr/>
        </p:nvSpPr>
        <p:spPr>
          <a:xfrm>
            <a:off x="73800" y="624240"/>
            <a:ext cx="794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Estimação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5" name="CustomShape 40"/>
          <p:cNvSpPr/>
          <p:nvPr/>
        </p:nvSpPr>
        <p:spPr>
          <a:xfrm>
            <a:off x="73800" y="1280520"/>
            <a:ext cx="794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Entrada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6" name="CustomShape 41"/>
          <p:cNvSpPr/>
          <p:nvPr/>
        </p:nvSpPr>
        <p:spPr>
          <a:xfrm>
            <a:off x="73800" y="1927800"/>
            <a:ext cx="881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Observações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7" name="CustomShape 42"/>
          <p:cNvSpPr/>
          <p:nvPr/>
        </p:nvSpPr>
        <p:spPr>
          <a:xfrm rot="5400000">
            <a:off x="1587960" y="1393200"/>
            <a:ext cx="138240" cy="2685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3"/>
          <p:cNvSpPr/>
          <p:nvPr/>
        </p:nvSpPr>
        <p:spPr>
          <a:xfrm rot="16200000">
            <a:off x="762840" y="1563840"/>
            <a:ext cx="113760" cy="2743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4"/>
          <p:cNvSpPr/>
          <p:nvPr/>
        </p:nvSpPr>
        <p:spPr>
          <a:xfrm>
            <a:off x="748440" y="174276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20" name="CustomShape 45"/>
          <p:cNvSpPr/>
          <p:nvPr/>
        </p:nvSpPr>
        <p:spPr>
          <a:xfrm>
            <a:off x="1584000" y="118584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21" name="Line 46"/>
          <p:cNvSpPr/>
          <p:nvPr/>
        </p:nvSpPr>
        <p:spPr>
          <a:xfrm>
            <a:off x="5182920" y="22323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2" name="Line 47"/>
          <p:cNvSpPr/>
          <p:nvPr/>
        </p:nvSpPr>
        <p:spPr>
          <a:xfrm flipH="1">
            <a:off x="5178600" y="1659240"/>
            <a:ext cx="315000" cy="5662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8"/>
          <p:cNvSpPr/>
          <p:nvPr/>
        </p:nvSpPr>
        <p:spPr>
          <a:xfrm>
            <a:off x="748440" y="3468960"/>
            <a:ext cx="564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CustomShape 49"/>
          <p:cNvSpPr/>
          <p:nvPr/>
        </p:nvSpPr>
        <p:spPr>
          <a:xfrm>
            <a:off x="748440" y="4123080"/>
            <a:ext cx="564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5" name="CustomShape 50"/>
          <p:cNvSpPr/>
          <p:nvPr/>
        </p:nvSpPr>
        <p:spPr>
          <a:xfrm>
            <a:off x="748440" y="4776840"/>
            <a:ext cx="564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Line 51"/>
          <p:cNvSpPr/>
          <p:nvPr/>
        </p:nvSpPr>
        <p:spPr>
          <a:xfrm>
            <a:off x="754920" y="34084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Line 52"/>
          <p:cNvSpPr/>
          <p:nvPr/>
        </p:nvSpPr>
        <p:spPr>
          <a:xfrm>
            <a:off x="2145600" y="34084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Line 53"/>
          <p:cNvSpPr/>
          <p:nvPr/>
        </p:nvSpPr>
        <p:spPr>
          <a:xfrm>
            <a:off x="3536280" y="34084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Line 54"/>
          <p:cNvSpPr/>
          <p:nvPr/>
        </p:nvSpPr>
        <p:spPr>
          <a:xfrm>
            <a:off x="4926960" y="34084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Line 55"/>
          <p:cNvSpPr/>
          <p:nvPr/>
        </p:nvSpPr>
        <p:spPr>
          <a:xfrm>
            <a:off x="74808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1" name="Line 56"/>
          <p:cNvSpPr/>
          <p:nvPr/>
        </p:nvSpPr>
        <p:spPr>
          <a:xfrm>
            <a:off x="748080" y="47163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2" name="Line 57"/>
          <p:cNvSpPr/>
          <p:nvPr/>
        </p:nvSpPr>
        <p:spPr>
          <a:xfrm>
            <a:off x="220284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Line 58"/>
          <p:cNvSpPr/>
          <p:nvPr/>
        </p:nvSpPr>
        <p:spPr>
          <a:xfrm>
            <a:off x="90504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Line 59"/>
          <p:cNvSpPr/>
          <p:nvPr/>
        </p:nvSpPr>
        <p:spPr>
          <a:xfrm>
            <a:off x="134388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Line 60"/>
          <p:cNvSpPr/>
          <p:nvPr/>
        </p:nvSpPr>
        <p:spPr>
          <a:xfrm>
            <a:off x="190872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Line 61"/>
          <p:cNvSpPr/>
          <p:nvPr/>
        </p:nvSpPr>
        <p:spPr>
          <a:xfrm>
            <a:off x="256536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Line 62"/>
          <p:cNvSpPr/>
          <p:nvPr/>
        </p:nvSpPr>
        <p:spPr>
          <a:xfrm>
            <a:off x="269928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Line 63"/>
          <p:cNvSpPr/>
          <p:nvPr/>
        </p:nvSpPr>
        <p:spPr>
          <a:xfrm>
            <a:off x="292464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9" name="Line 64"/>
          <p:cNvSpPr/>
          <p:nvPr/>
        </p:nvSpPr>
        <p:spPr>
          <a:xfrm>
            <a:off x="327204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Line 65"/>
          <p:cNvSpPr/>
          <p:nvPr/>
        </p:nvSpPr>
        <p:spPr>
          <a:xfrm>
            <a:off x="395928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Line 66"/>
          <p:cNvSpPr/>
          <p:nvPr/>
        </p:nvSpPr>
        <p:spPr>
          <a:xfrm>
            <a:off x="409320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2" name="Line 67"/>
          <p:cNvSpPr/>
          <p:nvPr/>
        </p:nvSpPr>
        <p:spPr>
          <a:xfrm>
            <a:off x="442512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3" name="Line 68"/>
          <p:cNvSpPr/>
          <p:nvPr/>
        </p:nvSpPr>
        <p:spPr>
          <a:xfrm>
            <a:off x="477252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4" name="Line 69"/>
          <p:cNvSpPr/>
          <p:nvPr/>
        </p:nvSpPr>
        <p:spPr>
          <a:xfrm>
            <a:off x="520812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5" name="Line 70"/>
          <p:cNvSpPr/>
          <p:nvPr/>
        </p:nvSpPr>
        <p:spPr>
          <a:xfrm>
            <a:off x="6044400" y="406224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6" name="Line 71"/>
          <p:cNvSpPr/>
          <p:nvPr/>
        </p:nvSpPr>
        <p:spPr>
          <a:xfrm>
            <a:off x="2142000" y="3408480"/>
            <a:ext cx="360" cy="13683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72"/>
          <p:cNvSpPr/>
          <p:nvPr/>
        </p:nvSpPr>
        <p:spPr>
          <a:xfrm>
            <a:off x="3535560" y="3408480"/>
            <a:ext cx="360" cy="13683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73"/>
          <p:cNvSpPr/>
          <p:nvPr/>
        </p:nvSpPr>
        <p:spPr>
          <a:xfrm>
            <a:off x="4926960" y="3425760"/>
            <a:ext cx="360" cy="13683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74"/>
          <p:cNvSpPr/>
          <p:nvPr/>
        </p:nvSpPr>
        <p:spPr>
          <a:xfrm>
            <a:off x="1480680" y="47163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0" name="Line 75"/>
          <p:cNvSpPr/>
          <p:nvPr/>
        </p:nvSpPr>
        <p:spPr>
          <a:xfrm>
            <a:off x="2346120" y="47163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1" name="Line 76"/>
          <p:cNvSpPr/>
          <p:nvPr/>
        </p:nvSpPr>
        <p:spPr>
          <a:xfrm>
            <a:off x="3373200" y="47163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2" name="Line 77"/>
          <p:cNvSpPr/>
          <p:nvPr/>
        </p:nvSpPr>
        <p:spPr>
          <a:xfrm>
            <a:off x="5402160" y="47163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3" name="Line 78"/>
          <p:cNvSpPr/>
          <p:nvPr/>
        </p:nvSpPr>
        <p:spPr>
          <a:xfrm>
            <a:off x="1480680" y="4122720"/>
            <a:ext cx="360" cy="65412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79"/>
          <p:cNvSpPr/>
          <p:nvPr/>
        </p:nvSpPr>
        <p:spPr>
          <a:xfrm>
            <a:off x="2346120" y="4117680"/>
            <a:ext cx="360" cy="65412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80"/>
          <p:cNvSpPr/>
          <p:nvPr/>
        </p:nvSpPr>
        <p:spPr>
          <a:xfrm>
            <a:off x="3365640" y="4117680"/>
            <a:ext cx="360" cy="65412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81"/>
          <p:cNvSpPr/>
          <p:nvPr/>
        </p:nvSpPr>
        <p:spPr>
          <a:xfrm>
            <a:off x="5405760" y="4117680"/>
            <a:ext cx="360" cy="65412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82"/>
          <p:cNvSpPr/>
          <p:nvPr/>
        </p:nvSpPr>
        <p:spPr>
          <a:xfrm>
            <a:off x="142200" y="3108240"/>
            <a:ext cx="794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Estimação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8" name="CustomShape 83"/>
          <p:cNvSpPr/>
          <p:nvPr/>
        </p:nvSpPr>
        <p:spPr>
          <a:xfrm>
            <a:off x="142200" y="3764880"/>
            <a:ext cx="794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Entrada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9" name="CustomShape 84"/>
          <p:cNvSpPr/>
          <p:nvPr/>
        </p:nvSpPr>
        <p:spPr>
          <a:xfrm>
            <a:off x="142200" y="4411800"/>
            <a:ext cx="8816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Observações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0" name="Line 85"/>
          <p:cNvSpPr/>
          <p:nvPr/>
        </p:nvSpPr>
        <p:spPr>
          <a:xfrm>
            <a:off x="5283000" y="47163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1" name="Line 86"/>
          <p:cNvSpPr/>
          <p:nvPr/>
        </p:nvSpPr>
        <p:spPr>
          <a:xfrm>
            <a:off x="5283000" y="4117680"/>
            <a:ext cx="360" cy="65412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87"/>
          <p:cNvSpPr/>
          <p:nvPr/>
        </p:nvSpPr>
        <p:spPr>
          <a:xfrm>
            <a:off x="5674320" y="4723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Line 88"/>
          <p:cNvSpPr/>
          <p:nvPr/>
        </p:nvSpPr>
        <p:spPr>
          <a:xfrm>
            <a:off x="5674320" y="4129560"/>
            <a:ext cx="360" cy="65412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9"/>
          <p:cNvSpPr/>
          <p:nvPr/>
        </p:nvSpPr>
        <p:spPr>
          <a:xfrm rot="16200000">
            <a:off x="1045080" y="4003200"/>
            <a:ext cx="149040" cy="4345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0"/>
          <p:cNvSpPr/>
          <p:nvPr/>
        </p:nvSpPr>
        <p:spPr>
          <a:xfrm>
            <a:off x="1044360" y="42922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6" name="CustomShape 91"/>
          <p:cNvSpPr/>
          <p:nvPr/>
        </p:nvSpPr>
        <p:spPr>
          <a:xfrm rot="5400000">
            <a:off x="1331640" y="3974040"/>
            <a:ext cx="164520" cy="13428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92"/>
          <p:cNvSpPr/>
          <p:nvPr/>
        </p:nvSpPr>
        <p:spPr>
          <a:xfrm>
            <a:off x="1346040" y="374580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8" name="CustomShape 93"/>
          <p:cNvSpPr/>
          <p:nvPr/>
        </p:nvSpPr>
        <p:spPr>
          <a:xfrm rot="5400000">
            <a:off x="5304240" y="4011840"/>
            <a:ext cx="91440" cy="1224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4"/>
          <p:cNvSpPr/>
          <p:nvPr/>
        </p:nvSpPr>
        <p:spPr>
          <a:xfrm>
            <a:off x="1957320" y="37522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70" name="CustomShape 95"/>
          <p:cNvSpPr/>
          <p:nvPr/>
        </p:nvSpPr>
        <p:spPr>
          <a:xfrm rot="5400000">
            <a:off x="1954080" y="3933360"/>
            <a:ext cx="147960" cy="2365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6"/>
          <p:cNvSpPr/>
          <p:nvPr/>
        </p:nvSpPr>
        <p:spPr>
          <a:xfrm rot="5400000">
            <a:off x="3393720" y="3975840"/>
            <a:ext cx="119160" cy="16488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97"/>
          <p:cNvSpPr/>
          <p:nvPr/>
        </p:nvSpPr>
        <p:spPr>
          <a:xfrm>
            <a:off x="3379320" y="377100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73" name="CustomShape 98"/>
          <p:cNvSpPr/>
          <p:nvPr/>
        </p:nvSpPr>
        <p:spPr>
          <a:xfrm>
            <a:off x="5273280" y="378540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74" name="CustomShape 99"/>
          <p:cNvSpPr/>
          <p:nvPr/>
        </p:nvSpPr>
        <p:spPr>
          <a:xfrm rot="16200000">
            <a:off x="1613160" y="3988800"/>
            <a:ext cx="163080" cy="4273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00"/>
          <p:cNvSpPr/>
          <p:nvPr/>
        </p:nvSpPr>
        <p:spPr>
          <a:xfrm>
            <a:off x="1622160" y="42922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76" name="CustomShape 101"/>
          <p:cNvSpPr/>
          <p:nvPr/>
        </p:nvSpPr>
        <p:spPr>
          <a:xfrm>
            <a:off x="1598040" y="1620360"/>
            <a:ext cx="45000" cy="4500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02"/>
          <p:cNvSpPr/>
          <p:nvPr/>
        </p:nvSpPr>
        <p:spPr>
          <a:xfrm>
            <a:off x="2245680" y="1626480"/>
            <a:ext cx="45000" cy="4500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3"/>
          <p:cNvSpPr/>
          <p:nvPr/>
        </p:nvSpPr>
        <p:spPr>
          <a:xfrm>
            <a:off x="5325480" y="1626480"/>
            <a:ext cx="45000" cy="4500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04"/>
          <p:cNvSpPr/>
          <p:nvPr/>
        </p:nvSpPr>
        <p:spPr>
          <a:xfrm>
            <a:off x="5471640" y="1626480"/>
            <a:ext cx="45000" cy="4500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105"/>
          <p:cNvSpPr/>
          <p:nvPr/>
        </p:nvSpPr>
        <p:spPr>
          <a:xfrm flipH="1">
            <a:off x="3096000" y="1677240"/>
            <a:ext cx="150120" cy="60444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06"/>
          <p:cNvSpPr/>
          <p:nvPr/>
        </p:nvSpPr>
        <p:spPr>
          <a:xfrm>
            <a:off x="3223440" y="1631520"/>
            <a:ext cx="45000" cy="4500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107"/>
          <p:cNvSpPr/>
          <p:nvPr/>
        </p:nvSpPr>
        <p:spPr>
          <a:xfrm>
            <a:off x="1406880" y="1649160"/>
            <a:ext cx="360" cy="654120"/>
          </a:xfrm>
          <a:prstGeom prst="line">
            <a:avLst/>
          </a:prstGeom>
          <a:ln>
            <a:solidFill>
              <a:schemeClr val="tx1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108"/>
          <p:cNvSpPr/>
          <p:nvPr/>
        </p:nvSpPr>
        <p:spPr>
          <a:xfrm>
            <a:off x="2167200" y="1639440"/>
            <a:ext cx="360" cy="654120"/>
          </a:xfrm>
          <a:prstGeom prst="line">
            <a:avLst/>
          </a:prstGeom>
          <a:ln>
            <a:solidFill>
              <a:schemeClr val="tx1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109"/>
          <p:cNvSpPr/>
          <p:nvPr/>
        </p:nvSpPr>
        <p:spPr>
          <a:xfrm>
            <a:off x="3096720" y="1636920"/>
            <a:ext cx="360" cy="654120"/>
          </a:xfrm>
          <a:prstGeom prst="line">
            <a:avLst/>
          </a:prstGeom>
          <a:ln>
            <a:solidFill>
              <a:schemeClr val="tx1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110"/>
          <p:cNvSpPr/>
          <p:nvPr/>
        </p:nvSpPr>
        <p:spPr>
          <a:xfrm>
            <a:off x="5270760" y="1643400"/>
            <a:ext cx="360" cy="654120"/>
          </a:xfrm>
          <a:prstGeom prst="line">
            <a:avLst/>
          </a:prstGeom>
          <a:ln>
            <a:solidFill>
              <a:schemeClr val="tx1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111"/>
          <p:cNvSpPr/>
          <p:nvPr/>
        </p:nvSpPr>
        <p:spPr>
          <a:xfrm>
            <a:off x="5179320" y="1645560"/>
            <a:ext cx="360" cy="653760"/>
          </a:xfrm>
          <a:prstGeom prst="line">
            <a:avLst/>
          </a:prstGeom>
          <a:ln>
            <a:solidFill>
              <a:schemeClr val="tx1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12"/>
          <p:cNvSpPr/>
          <p:nvPr/>
        </p:nvSpPr>
        <p:spPr>
          <a:xfrm rot="5400000">
            <a:off x="2989800" y="1384200"/>
            <a:ext cx="176040" cy="3369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13"/>
          <p:cNvSpPr/>
          <p:nvPr/>
        </p:nvSpPr>
        <p:spPr>
          <a:xfrm>
            <a:off x="3006000" y="120636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89" name="CustomShape 114"/>
          <p:cNvSpPr/>
          <p:nvPr/>
        </p:nvSpPr>
        <p:spPr>
          <a:xfrm rot="5400000">
            <a:off x="5217840" y="1356120"/>
            <a:ext cx="200160" cy="3513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15"/>
          <p:cNvSpPr/>
          <p:nvPr/>
        </p:nvSpPr>
        <p:spPr>
          <a:xfrm>
            <a:off x="5252760" y="117972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91" name="CustomShape 116"/>
          <p:cNvSpPr/>
          <p:nvPr/>
        </p:nvSpPr>
        <p:spPr>
          <a:xfrm flipV="1">
            <a:off x="757800" y="6026040"/>
            <a:ext cx="46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CustomShape 117"/>
          <p:cNvSpPr/>
          <p:nvPr/>
        </p:nvSpPr>
        <p:spPr>
          <a:xfrm>
            <a:off x="757800" y="668700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3" name="CustomShape 118"/>
          <p:cNvSpPr/>
          <p:nvPr/>
        </p:nvSpPr>
        <p:spPr>
          <a:xfrm>
            <a:off x="757800" y="7336800"/>
            <a:ext cx="468792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4" name="Line 119"/>
          <p:cNvSpPr/>
          <p:nvPr/>
        </p:nvSpPr>
        <p:spPr>
          <a:xfrm>
            <a:off x="764280" y="596808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5" name="Line 120"/>
          <p:cNvSpPr/>
          <p:nvPr/>
        </p:nvSpPr>
        <p:spPr>
          <a:xfrm>
            <a:off x="2154960" y="596808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6" name="Line 121"/>
          <p:cNvSpPr/>
          <p:nvPr/>
        </p:nvSpPr>
        <p:spPr>
          <a:xfrm>
            <a:off x="3545640" y="596808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7" name="Line 122"/>
          <p:cNvSpPr/>
          <p:nvPr/>
        </p:nvSpPr>
        <p:spPr>
          <a:xfrm>
            <a:off x="4936320" y="596808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8" name="Line 123"/>
          <p:cNvSpPr/>
          <p:nvPr/>
        </p:nvSpPr>
        <p:spPr>
          <a:xfrm>
            <a:off x="75744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9" name="Line 124"/>
          <p:cNvSpPr/>
          <p:nvPr/>
        </p:nvSpPr>
        <p:spPr>
          <a:xfrm>
            <a:off x="757440" y="72763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0" name="Line 125"/>
          <p:cNvSpPr/>
          <p:nvPr/>
        </p:nvSpPr>
        <p:spPr>
          <a:xfrm>
            <a:off x="215136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1" name="Line 126"/>
          <p:cNvSpPr/>
          <p:nvPr/>
        </p:nvSpPr>
        <p:spPr>
          <a:xfrm>
            <a:off x="354492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2" name="Line 127"/>
          <p:cNvSpPr/>
          <p:nvPr/>
        </p:nvSpPr>
        <p:spPr>
          <a:xfrm>
            <a:off x="493884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Line 128"/>
          <p:cNvSpPr/>
          <p:nvPr/>
        </p:nvSpPr>
        <p:spPr>
          <a:xfrm>
            <a:off x="103608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4" name="Line 129"/>
          <p:cNvSpPr/>
          <p:nvPr/>
        </p:nvSpPr>
        <p:spPr>
          <a:xfrm>
            <a:off x="131508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5" name="Line 130"/>
          <p:cNvSpPr/>
          <p:nvPr/>
        </p:nvSpPr>
        <p:spPr>
          <a:xfrm>
            <a:off x="159372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6" name="Line 131"/>
          <p:cNvSpPr/>
          <p:nvPr/>
        </p:nvSpPr>
        <p:spPr>
          <a:xfrm>
            <a:off x="187236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7" name="Line 132"/>
          <p:cNvSpPr/>
          <p:nvPr/>
        </p:nvSpPr>
        <p:spPr>
          <a:xfrm>
            <a:off x="243000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8" name="Line 133"/>
          <p:cNvSpPr/>
          <p:nvPr/>
        </p:nvSpPr>
        <p:spPr>
          <a:xfrm>
            <a:off x="270864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9" name="Line 134"/>
          <p:cNvSpPr/>
          <p:nvPr/>
        </p:nvSpPr>
        <p:spPr>
          <a:xfrm>
            <a:off x="298764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0" name="Line 135"/>
          <p:cNvSpPr/>
          <p:nvPr/>
        </p:nvSpPr>
        <p:spPr>
          <a:xfrm>
            <a:off x="326628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1" name="Line 136"/>
          <p:cNvSpPr/>
          <p:nvPr/>
        </p:nvSpPr>
        <p:spPr>
          <a:xfrm>
            <a:off x="382392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2" name="Line 137"/>
          <p:cNvSpPr/>
          <p:nvPr/>
        </p:nvSpPr>
        <p:spPr>
          <a:xfrm>
            <a:off x="410256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3" name="Line 138"/>
          <p:cNvSpPr/>
          <p:nvPr/>
        </p:nvSpPr>
        <p:spPr>
          <a:xfrm>
            <a:off x="438120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4" name="Line 139"/>
          <p:cNvSpPr/>
          <p:nvPr/>
        </p:nvSpPr>
        <p:spPr>
          <a:xfrm>
            <a:off x="465984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5" name="Line 140"/>
          <p:cNvSpPr/>
          <p:nvPr/>
        </p:nvSpPr>
        <p:spPr>
          <a:xfrm>
            <a:off x="2151360" y="5968080"/>
            <a:ext cx="360" cy="136872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Line 141"/>
          <p:cNvSpPr/>
          <p:nvPr/>
        </p:nvSpPr>
        <p:spPr>
          <a:xfrm>
            <a:off x="3544920" y="5968080"/>
            <a:ext cx="360" cy="136872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142"/>
          <p:cNvSpPr/>
          <p:nvPr/>
        </p:nvSpPr>
        <p:spPr>
          <a:xfrm>
            <a:off x="4936320" y="5985720"/>
            <a:ext cx="360" cy="13683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43"/>
          <p:cNvSpPr/>
          <p:nvPr/>
        </p:nvSpPr>
        <p:spPr>
          <a:xfrm>
            <a:off x="151560" y="566820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1- Estimação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19" name="CustomShape 144"/>
          <p:cNvSpPr/>
          <p:nvPr/>
        </p:nvSpPr>
        <p:spPr>
          <a:xfrm>
            <a:off x="151560" y="6324840"/>
            <a:ext cx="794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2- Entrada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20" name="CustomShape 145"/>
          <p:cNvSpPr/>
          <p:nvPr/>
        </p:nvSpPr>
        <p:spPr>
          <a:xfrm>
            <a:off x="151560" y="697176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3- Observações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221" name="Group 146"/>
          <p:cNvGrpSpPr/>
          <p:nvPr/>
        </p:nvGrpSpPr>
        <p:grpSpPr>
          <a:xfrm>
            <a:off x="2004840" y="6688800"/>
            <a:ext cx="360" cy="713520"/>
            <a:chOff x="2004840" y="6688800"/>
            <a:chExt cx="360" cy="713520"/>
          </a:xfrm>
        </p:grpSpPr>
        <p:sp>
          <p:nvSpPr>
            <p:cNvPr id="222" name="Line 147"/>
            <p:cNvSpPr/>
            <p:nvPr/>
          </p:nvSpPr>
          <p:spPr>
            <a:xfrm>
              <a:off x="2004840" y="728172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3" name="Line 148"/>
            <p:cNvSpPr/>
            <p:nvPr/>
          </p:nvSpPr>
          <p:spPr>
            <a:xfrm>
              <a:off x="2004840" y="6688800"/>
              <a:ext cx="360" cy="6541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4" name="Group 149"/>
          <p:cNvGrpSpPr/>
          <p:nvPr/>
        </p:nvGrpSpPr>
        <p:grpSpPr>
          <a:xfrm>
            <a:off x="1722960" y="6688800"/>
            <a:ext cx="360" cy="713520"/>
            <a:chOff x="1722960" y="6688800"/>
            <a:chExt cx="360" cy="713520"/>
          </a:xfrm>
        </p:grpSpPr>
        <p:sp>
          <p:nvSpPr>
            <p:cNvPr id="225" name="Line 150"/>
            <p:cNvSpPr/>
            <p:nvPr/>
          </p:nvSpPr>
          <p:spPr>
            <a:xfrm>
              <a:off x="1722960" y="728172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6" name="Line 151"/>
            <p:cNvSpPr/>
            <p:nvPr/>
          </p:nvSpPr>
          <p:spPr>
            <a:xfrm>
              <a:off x="1722960" y="6688800"/>
              <a:ext cx="360" cy="6541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7" name="Group 152"/>
          <p:cNvGrpSpPr/>
          <p:nvPr/>
        </p:nvGrpSpPr>
        <p:grpSpPr>
          <a:xfrm>
            <a:off x="3929760" y="6688800"/>
            <a:ext cx="360" cy="713520"/>
            <a:chOff x="3929760" y="6688800"/>
            <a:chExt cx="360" cy="713520"/>
          </a:xfrm>
        </p:grpSpPr>
        <p:sp>
          <p:nvSpPr>
            <p:cNvPr id="228" name="Line 153"/>
            <p:cNvSpPr/>
            <p:nvPr/>
          </p:nvSpPr>
          <p:spPr>
            <a:xfrm>
              <a:off x="3929760" y="728172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9" name="Line 154"/>
            <p:cNvSpPr/>
            <p:nvPr/>
          </p:nvSpPr>
          <p:spPr>
            <a:xfrm>
              <a:off x="3929760" y="6688800"/>
              <a:ext cx="360" cy="6541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0" name="CustomShape 155"/>
          <p:cNvSpPr/>
          <p:nvPr/>
        </p:nvSpPr>
        <p:spPr>
          <a:xfrm rot="16200000">
            <a:off x="1597320" y="6516000"/>
            <a:ext cx="118080" cy="13140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Line 156"/>
          <p:cNvSpPr/>
          <p:nvPr/>
        </p:nvSpPr>
        <p:spPr>
          <a:xfrm flipH="1">
            <a:off x="1722960" y="6622200"/>
            <a:ext cx="720" cy="60480"/>
          </a:xfrm>
          <a:prstGeom prst="line">
            <a:avLst/>
          </a:prstGeom>
          <a:ln w="32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2" name="CustomShape 157"/>
          <p:cNvSpPr/>
          <p:nvPr/>
        </p:nvSpPr>
        <p:spPr>
          <a:xfrm>
            <a:off x="1107720" y="62830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Calibri"/>
                <a:ea typeface="DejaVu Sans"/>
              </a:rPr>
              <a:t>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233" name="CustomShape 158"/>
          <p:cNvSpPr/>
          <p:nvPr/>
        </p:nvSpPr>
        <p:spPr>
          <a:xfrm rot="16200000">
            <a:off x="1737720" y="6507360"/>
            <a:ext cx="118080" cy="14868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59"/>
          <p:cNvSpPr/>
          <p:nvPr/>
        </p:nvSpPr>
        <p:spPr>
          <a:xfrm>
            <a:off x="1592640" y="62830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Calibri"/>
                <a:ea typeface="DejaVu Sans"/>
              </a:rPr>
              <a:t>B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235" name="CustomShape 160"/>
          <p:cNvSpPr/>
          <p:nvPr/>
        </p:nvSpPr>
        <p:spPr>
          <a:xfrm rot="16200000">
            <a:off x="1115640" y="6443280"/>
            <a:ext cx="118080" cy="27684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61"/>
          <p:cNvSpPr/>
          <p:nvPr/>
        </p:nvSpPr>
        <p:spPr>
          <a:xfrm>
            <a:off x="1729080" y="62830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Calibri"/>
                <a:ea typeface="DejaVu Sans"/>
              </a:rPr>
              <a:t>C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237" name="CustomShape 162"/>
          <p:cNvSpPr/>
          <p:nvPr/>
        </p:nvSpPr>
        <p:spPr>
          <a:xfrm>
            <a:off x="5327640" y="602820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38" name="CustomShape 163"/>
          <p:cNvSpPr/>
          <p:nvPr/>
        </p:nvSpPr>
        <p:spPr>
          <a:xfrm>
            <a:off x="5337000" y="668700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39" name="CustomShape 164"/>
          <p:cNvSpPr/>
          <p:nvPr/>
        </p:nvSpPr>
        <p:spPr>
          <a:xfrm>
            <a:off x="5337000" y="734364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40" name="CustomShape 165"/>
          <p:cNvSpPr/>
          <p:nvPr/>
        </p:nvSpPr>
        <p:spPr>
          <a:xfrm>
            <a:off x="2161080" y="6028200"/>
            <a:ext cx="315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1λ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41" name="CustomShape 166"/>
          <p:cNvSpPr/>
          <p:nvPr/>
        </p:nvSpPr>
        <p:spPr>
          <a:xfrm>
            <a:off x="3552480" y="6028200"/>
            <a:ext cx="315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2λ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42" name="CustomShape 167"/>
          <p:cNvSpPr/>
          <p:nvPr/>
        </p:nvSpPr>
        <p:spPr>
          <a:xfrm>
            <a:off x="4944600" y="6028200"/>
            <a:ext cx="315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3λ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43" name="CustomShape 168"/>
          <p:cNvSpPr/>
          <p:nvPr/>
        </p:nvSpPr>
        <p:spPr>
          <a:xfrm>
            <a:off x="1579680" y="740520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44" name="CustomShape 169"/>
          <p:cNvSpPr/>
          <p:nvPr/>
        </p:nvSpPr>
        <p:spPr>
          <a:xfrm>
            <a:off x="1886760" y="740520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45" name="CustomShape 170"/>
          <p:cNvSpPr/>
          <p:nvPr/>
        </p:nvSpPr>
        <p:spPr>
          <a:xfrm>
            <a:off x="3816000" y="740520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46" name="CustomShape 171"/>
          <p:cNvSpPr/>
          <p:nvPr/>
        </p:nvSpPr>
        <p:spPr>
          <a:xfrm>
            <a:off x="920520" y="6724440"/>
            <a:ext cx="2404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47" name="CustomShape 172"/>
          <p:cNvSpPr/>
          <p:nvPr/>
        </p:nvSpPr>
        <p:spPr>
          <a:xfrm>
            <a:off x="1150200" y="6724440"/>
            <a:ext cx="33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2T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48" name="CustomShape 173"/>
          <p:cNvSpPr/>
          <p:nvPr/>
        </p:nvSpPr>
        <p:spPr>
          <a:xfrm>
            <a:off x="1434240" y="67244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3T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49" name="CustomShape 174"/>
          <p:cNvSpPr/>
          <p:nvPr/>
        </p:nvSpPr>
        <p:spPr>
          <a:xfrm>
            <a:off x="1712520" y="67244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4T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0" name="CustomShape 175"/>
          <p:cNvSpPr/>
          <p:nvPr/>
        </p:nvSpPr>
        <p:spPr>
          <a:xfrm>
            <a:off x="1990800" y="67244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5T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1" name="CustomShape 176"/>
          <p:cNvSpPr/>
          <p:nvPr/>
        </p:nvSpPr>
        <p:spPr>
          <a:xfrm>
            <a:off x="2270160" y="6724440"/>
            <a:ext cx="3222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6T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2" name="CustomShape 177"/>
          <p:cNvSpPr/>
          <p:nvPr/>
        </p:nvSpPr>
        <p:spPr>
          <a:xfrm>
            <a:off x="2540880" y="6724440"/>
            <a:ext cx="33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7T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3" name="CustomShape 178"/>
          <p:cNvSpPr/>
          <p:nvPr/>
        </p:nvSpPr>
        <p:spPr>
          <a:xfrm>
            <a:off x="2824920" y="67244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8T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4" name="CustomShape 179"/>
          <p:cNvSpPr/>
          <p:nvPr/>
        </p:nvSpPr>
        <p:spPr>
          <a:xfrm>
            <a:off x="3107880" y="67244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9T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5" name="CustomShape 180"/>
          <p:cNvSpPr/>
          <p:nvPr/>
        </p:nvSpPr>
        <p:spPr>
          <a:xfrm>
            <a:off x="3330720" y="6724440"/>
            <a:ext cx="42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10T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6" name="CustomShape 181"/>
          <p:cNvSpPr/>
          <p:nvPr/>
        </p:nvSpPr>
        <p:spPr>
          <a:xfrm>
            <a:off x="3584520" y="6724440"/>
            <a:ext cx="4827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11T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7" name="CustomShape 182"/>
          <p:cNvSpPr/>
          <p:nvPr/>
        </p:nvSpPr>
        <p:spPr>
          <a:xfrm>
            <a:off x="3916440" y="6724440"/>
            <a:ext cx="3754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12T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8" name="CustomShape 183"/>
          <p:cNvSpPr/>
          <p:nvPr/>
        </p:nvSpPr>
        <p:spPr>
          <a:xfrm>
            <a:off x="4169160" y="6724440"/>
            <a:ext cx="42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13T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9" name="CustomShape 184"/>
          <p:cNvSpPr/>
          <p:nvPr/>
        </p:nvSpPr>
        <p:spPr>
          <a:xfrm>
            <a:off x="4453920" y="6724440"/>
            <a:ext cx="4230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14T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60" name="CustomShape 185"/>
          <p:cNvSpPr/>
          <p:nvPr/>
        </p:nvSpPr>
        <p:spPr>
          <a:xfrm>
            <a:off x="4726800" y="6724440"/>
            <a:ext cx="4240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15T</a:t>
            </a:r>
            <a:endParaRPr b="0" lang="pt-BR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Line 1"/>
          <p:cNvSpPr/>
          <p:nvPr/>
        </p:nvSpPr>
        <p:spPr>
          <a:xfrm flipH="1">
            <a:off x="2148120" y="6640560"/>
            <a:ext cx="3240" cy="693000"/>
          </a:xfrm>
          <a:prstGeom prst="line">
            <a:avLst/>
          </a:prstGeom>
          <a:ln>
            <a:solidFill>
              <a:srgbClr val="0000ff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Line 2"/>
          <p:cNvSpPr/>
          <p:nvPr/>
        </p:nvSpPr>
        <p:spPr>
          <a:xfrm>
            <a:off x="1901880" y="157176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3" name="Line 3"/>
          <p:cNvSpPr/>
          <p:nvPr/>
        </p:nvSpPr>
        <p:spPr>
          <a:xfrm>
            <a:off x="2180520" y="157176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4" name="Line 4"/>
          <p:cNvSpPr/>
          <p:nvPr/>
        </p:nvSpPr>
        <p:spPr>
          <a:xfrm>
            <a:off x="3116520" y="15760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5" name="Line 5"/>
          <p:cNvSpPr/>
          <p:nvPr/>
        </p:nvSpPr>
        <p:spPr>
          <a:xfrm>
            <a:off x="1899360" y="1636560"/>
            <a:ext cx="360" cy="6670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Line 6"/>
          <p:cNvSpPr/>
          <p:nvPr/>
        </p:nvSpPr>
        <p:spPr>
          <a:xfrm>
            <a:off x="2667600" y="2217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7" name="Line 7"/>
          <p:cNvSpPr/>
          <p:nvPr/>
        </p:nvSpPr>
        <p:spPr>
          <a:xfrm flipH="1">
            <a:off x="2663640" y="1659240"/>
            <a:ext cx="305640" cy="59184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Line 8"/>
          <p:cNvSpPr/>
          <p:nvPr/>
        </p:nvSpPr>
        <p:spPr>
          <a:xfrm>
            <a:off x="2347560" y="2225880"/>
            <a:ext cx="360" cy="120600"/>
          </a:xfrm>
          <a:prstGeom prst="line">
            <a:avLst/>
          </a:prstGeom>
          <a:ln w="12600">
            <a:solidFill>
              <a:srgbClr val="0070c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9" name="Line 9"/>
          <p:cNvSpPr/>
          <p:nvPr/>
        </p:nvSpPr>
        <p:spPr>
          <a:xfrm flipH="1">
            <a:off x="2347560" y="1659240"/>
            <a:ext cx="973800" cy="566640"/>
          </a:xfrm>
          <a:prstGeom prst="line">
            <a:avLst/>
          </a:prstGeom>
          <a:ln>
            <a:solidFill>
              <a:srgbClr val="0070c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0"/>
          <p:cNvSpPr/>
          <p:nvPr/>
        </p:nvSpPr>
        <p:spPr>
          <a:xfrm>
            <a:off x="2946600" y="1613880"/>
            <a:ext cx="45000" cy="450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1"/>
          <p:cNvSpPr/>
          <p:nvPr/>
        </p:nvSpPr>
        <p:spPr>
          <a:xfrm>
            <a:off x="3298680" y="1613880"/>
            <a:ext cx="45000" cy="45000"/>
          </a:xfrm>
          <a:prstGeom prst="ellipse">
            <a:avLst/>
          </a:prstGeom>
          <a:noFill/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Line 12"/>
          <p:cNvSpPr/>
          <p:nvPr/>
        </p:nvSpPr>
        <p:spPr>
          <a:xfrm>
            <a:off x="2663640" y="1636560"/>
            <a:ext cx="360" cy="654120"/>
          </a:xfrm>
          <a:prstGeom prst="line">
            <a:avLst/>
          </a:prstGeom>
          <a:ln>
            <a:solidFill>
              <a:srgbClr val="ff0000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Line 13"/>
          <p:cNvSpPr/>
          <p:nvPr/>
        </p:nvSpPr>
        <p:spPr>
          <a:xfrm>
            <a:off x="2343960" y="1639080"/>
            <a:ext cx="360" cy="654120"/>
          </a:xfrm>
          <a:prstGeom prst="line">
            <a:avLst/>
          </a:prstGeom>
          <a:ln>
            <a:solidFill>
              <a:srgbClr val="0070c0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4"/>
          <p:cNvSpPr/>
          <p:nvPr/>
        </p:nvSpPr>
        <p:spPr>
          <a:xfrm>
            <a:off x="4525200" y="5068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Calibri"/>
                <a:ea typeface="DejaVu Sans"/>
              </a:rPr>
              <a:t>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275" name="CustomShape 15"/>
          <p:cNvSpPr/>
          <p:nvPr/>
        </p:nvSpPr>
        <p:spPr>
          <a:xfrm>
            <a:off x="1899720" y="1636560"/>
            <a:ext cx="176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6" name="CustomShape 16"/>
          <p:cNvSpPr/>
          <p:nvPr/>
        </p:nvSpPr>
        <p:spPr>
          <a:xfrm>
            <a:off x="1899720" y="2290680"/>
            <a:ext cx="175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7" name="CustomShape 17"/>
          <p:cNvSpPr/>
          <p:nvPr/>
        </p:nvSpPr>
        <p:spPr>
          <a:xfrm rot="5400000">
            <a:off x="4515480" y="581760"/>
            <a:ext cx="167400" cy="4849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8"/>
          <p:cNvSpPr/>
          <p:nvPr/>
        </p:nvSpPr>
        <p:spPr>
          <a:xfrm rot="5400000">
            <a:off x="5000040" y="591840"/>
            <a:ext cx="136800" cy="4525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19"/>
          <p:cNvSpPr/>
          <p:nvPr/>
        </p:nvSpPr>
        <p:spPr>
          <a:xfrm rot="16200000">
            <a:off x="4370400" y="915480"/>
            <a:ext cx="136800" cy="1656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20"/>
          <p:cNvSpPr/>
          <p:nvPr/>
        </p:nvSpPr>
        <p:spPr>
          <a:xfrm rot="16200000">
            <a:off x="4614840" y="838800"/>
            <a:ext cx="136800" cy="31608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1"/>
          <p:cNvSpPr/>
          <p:nvPr/>
        </p:nvSpPr>
        <p:spPr>
          <a:xfrm>
            <a:off x="4995360" y="5068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Calibri"/>
                <a:ea typeface="DejaVu Sans"/>
              </a:rPr>
              <a:t>B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282" name="CustomShape 22"/>
          <p:cNvSpPr/>
          <p:nvPr/>
        </p:nvSpPr>
        <p:spPr>
          <a:xfrm rot="16200000">
            <a:off x="4999680" y="772200"/>
            <a:ext cx="136800" cy="4521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3"/>
          <p:cNvSpPr/>
          <p:nvPr/>
        </p:nvSpPr>
        <p:spPr>
          <a:xfrm>
            <a:off x="4369680" y="105120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C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284" name="CustomShape 24"/>
          <p:cNvSpPr/>
          <p:nvPr/>
        </p:nvSpPr>
        <p:spPr>
          <a:xfrm>
            <a:off x="4621680" y="105120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E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285" name="CustomShape 25"/>
          <p:cNvSpPr/>
          <p:nvPr/>
        </p:nvSpPr>
        <p:spPr>
          <a:xfrm>
            <a:off x="4995360" y="105120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F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286" name="CustomShape 26"/>
          <p:cNvSpPr/>
          <p:nvPr/>
        </p:nvSpPr>
        <p:spPr>
          <a:xfrm>
            <a:off x="2073960" y="1409400"/>
            <a:ext cx="79416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287" name="CustomShape 27"/>
          <p:cNvSpPr/>
          <p:nvPr/>
        </p:nvSpPr>
        <p:spPr>
          <a:xfrm>
            <a:off x="2226240" y="2328120"/>
            <a:ext cx="25272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288" name="CustomShape 28"/>
          <p:cNvSpPr/>
          <p:nvPr/>
        </p:nvSpPr>
        <p:spPr>
          <a:xfrm>
            <a:off x="2543040" y="2328120"/>
            <a:ext cx="32544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m+1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289" name="CustomShape 29"/>
          <p:cNvSpPr/>
          <p:nvPr/>
        </p:nvSpPr>
        <p:spPr>
          <a:xfrm>
            <a:off x="2849040" y="1443240"/>
            <a:ext cx="26244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290" name="CustomShape 30"/>
          <p:cNvSpPr/>
          <p:nvPr/>
        </p:nvSpPr>
        <p:spPr>
          <a:xfrm>
            <a:off x="3183120" y="1443240"/>
            <a:ext cx="35208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o+1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291" name="CustomShape 31"/>
          <p:cNvSpPr/>
          <p:nvPr/>
        </p:nvSpPr>
        <p:spPr>
          <a:xfrm>
            <a:off x="2992320" y="1409400"/>
            <a:ext cx="29628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k+1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292" name="Line 32"/>
          <p:cNvSpPr/>
          <p:nvPr/>
        </p:nvSpPr>
        <p:spPr>
          <a:xfrm>
            <a:off x="1901880" y="30114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3" name="Line 33"/>
          <p:cNvSpPr/>
          <p:nvPr/>
        </p:nvSpPr>
        <p:spPr>
          <a:xfrm>
            <a:off x="2180520" y="30114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4" name="Line 34"/>
          <p:cNvSpPr/>
          <p:nvPr/>
        </p:nvSpPr>
        <p:spPr>
          <a:xfrm>
            <a:off x="3116520" y="3015720"/>
            <a:ext cx="360" cy="120600"/>
          </a:xfrm>
          <a:prstGeom prst="line">
            <a:avLst/>
          </a:prstGeom>
          <a:ln w="12600">
            <a:custDash>
              <a:ds d="100000" sp="100000"/>
            </a:custDash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5" name="Line 35"/>
          <p:cNvSpPr/>
          <p:nvPr/>
        </p:nvSpPr>
        <p:spPr>
          <a:xfrm>
            <a:off x="1899360" y="3076200"/>
            <a:ext cx="360" cy="6670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Line 36"/>
          <p:cNvSpPr/>
          <p:nvPr/>
        </p:nvSpPr>
        <p:spPr>
          <a:xfrm>
            <a:off x="2667600" y="36572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7" name="Line 37"/>
          <p:cNvSpPr/>
          <p:nvPr/>
        </p:nvSpPr>
        <p:spPr>
          <a:xfrm flipH="1">
            <a:off x="2663640" y="3098880"/>
            <a:ext cx="305640" cy="59148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38"/>
          <p:cNvSpPr/>
          <p:nvPr/>
        </p:nvSpPr>
        <p:spPr>
          <a:xfrm>
            <a:off x="2946600" y="3053520"/>
            <a:ext cx="45000" cy="450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Line 39"/>
          <p:cNvSpPr/>
          <p:nvPr/>
        </p:nvSpPr>
        <p:spPr>
          <a:xfrm>
            <a:off x="2663640" y="3076200"/>
            <a:ext cx="360" cy="653760"/>
          </a:xfrm>
          <a:prstGeom prst="line">
            <a:avLst/>
          </a:prstGeom>
          <a:ln>
            <a:solidFill>
              <a:srgbClr val="ff0000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40"/>
          <p:cNvSpPr/>
          <p:nvPr/>
        </p:nvSpPr>
        <p:spPr>
          <a:xfrm>
            <a:off x="1899720" y="3076200"/>
            <a:ext cx="176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1" name="CustomShape 41"/>
          <p:cNvSpPr/>
          <p:nvPr/>
        </p:nvSpPr>
        <p:spPr>
          <a:xfrm>
            <a:off x="1899720" y="3730320"/>
            <a:ext cx="175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2" name="CustomShape 42"/>
          <p:cNvSpPr/>
          <p:nvPr/>
        </p:nvSpPr>
        <p:spPr>
          <a:xfrm>
            <a:off x="2073960" y="2849040"/>
            <a:ext cx="79416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303" name="CustomShape 43"/>
          <p:cNvSpPr/>
          <p:nvPr/>
        </p:nvSpPr>
        <p:spPr>
          <a:xfrm>
            <a:off x="2526120" y="3767760"/>
            <a:ext cx="32544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m+1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304" name="CustomShape 44"/>
          <p:cNvSpPr/>
          <p:nvPr/>
        </p:nvSpPr>
        <p:spPr>
          <a:xfrm>
            <a:off x="2849040" y="2901240"/>
            <a:ext cx="26244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305" name="CustomShape 45"/>
          <p:cNvSpPr/>
          <p:nvPr/>
        </p:nvSpPr>
        <p:spPr>
          <a:xfrm>
            <a:off x="2992320" y="2849040"/>
            <a:ext cx="29628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i="1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k+1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306" name="Line 46"/>
          <p:cNvSpPr/>
          <p:nvPr/>
        </p:nvSpPr>
        <p:spPr>
          <a:xfrm>
            <a:off x="4005000" y="30114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7" name="Line 47"/>
          <p:cNvSpPr/>
          <p:nvPr/>
        </p:nvSpPr>
        <p:spPr>
          <a:xfrm>
            <a:off x="4283640" y="30114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8" name="Line 48"/>
          <p:cNvSpPr/>
          <p:nvPr/>
        </p:nvSpPr>
        <p:spPr>
          <a:xfrm>
            <a:off x="5219640" y="30157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9" name="Line 49"/>
          <p:cNvSpPr/>
          <p:nvPr/>
        </p:nvSpPr>
        <p:spPr>
          <a:xfrm>
            <a:off x="4002480" y="3076200"/>
            <a:ext cx="360" cy="6670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Line 50"/>
          <p:cNvSpPr/>
          <p:nvPr/>
        </p:nvSpPr>
        <p:spPr>
          <a:xfrm>
            <a:off x="5108760" y="36572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1" name="Line 51"/>
          <p:cNvSpPr/>
          <p:nvPr/>
        </p:nvSpPr>
        <p:spPr>
          <a:xfrm flipH="1">
            <a:off x="5104800" y="3098880"/>
            <a:ext cx="305640" cy="59148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2"/>
          <p:cNvSpPr/>
          <p:nvPr/>
        </p:nvSpPr>
        <p:spPr>
          <a:xfrm>
            <a:off x="5387760" y="3053520"/>
            <a:ext cx="45000" cy="450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Line 53"/>
          <p:cNvSpPr/>
          <p:nvPr/>
        </p:nvSpPr>
        <p:spPr>
          <a:xfrm>
            <a:off x="5104800" y="3076200"/>
            <a:ext cx="360" cy="653760"/>
          </a:xfrm>
          <a:prstGeom prst="line">
            <a:avLst/>
          </a:prstGeom>
          <a:ln>
            <a:solidFill>
              <a:srgbClr val="ff0000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54"/>
          <p:cNvSpPr/>
          <p:nvPr/>
        </p:nvSpPr>
        <p:spPr>
          <a:xfrm>
            <a:off x="4002840" y="3076200"/>
            <a:ext cx="176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5" name="CustomShape 55"/>
          <p:cNvSpPr/>
          <p:nvPr/>
        </p:nvSpPr>
        <p:spPr>
          <a:xfrm>
            <a:off x="4002840" y="3730320"/>
            <a:ext cx="175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6" name="CustomShape 56"/>
          <p:cNvSpPr/>
          <p:nvPr/>
        </p:nvSpPr>
        <p:spPr>
          <a:xfrm>
            <a:off x="4177080" y="2849040"/>
            <a:ext cx="79416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317" name="CustomShape 57"/>
          <p:cNvSpPr/>
          <p:nvPr/>
        </p:nvSpPr>
        <p:spPr>
          <a:xfrm>
            <a:off x="4984200" y="3767760"/>
            <a:ext cx="32544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m+1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318" name="CustomShape 58"/>
          <p:cNvSpPr/>
          <p:nvPr/>
        </p:nvSpPr>
        <p:spPr>
          <a:xfrm>
            <a:off x="5290200" y="2877120"/>
            <a:ext cx="26244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319" name="CustomShape 59"/>
          <p:cNvSpPr/>
          <p:nvPr/>
        </p:nvSpPr>
        <p:spPr>
          <a:xfrm>
            <a:off x="5095440" y="2849040"/>
            <a:ext cx="29628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k+1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320" name="CustomShape 60"/>
          <p:cNvSpPr/>
          <p:nvPr/>
        </p:nvSpPr>
        <p:spPr>
          <a:xfrm>
            <a:off x="2500560" y="1443240"/>
            <a:ext cx="32544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m+1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321" name="CustomShape 61"/>
          <p:cNvSpPr/>
          <p:nvPr/>
        </p:nvSpPr>
        <p:spPr>
          <a:xfrm>
            <a:off x="2232720" y="1443240"/>
            <a:ext cx="25272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322" name="CustomShape 62"/>
          <p:cNvSpPr/>
          <p:nvPr/>
        </p:nvSpPr>
        <p:spPr>
          <a:xfrm>
            <a:off x="2526120" y="2901240"/>
            <a:ext cx="32544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m+1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323" name="CustomShape 63"/>
          <p:cNvSpPr/>
          <p:nvPr/>
        </p:nvSpPr>
        <p:spPr>
          <a:xfrm>
            <a:off x="4941360" y="2895120"/>
            <a:ext cx="32544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m+1</a:t>
            </a:r>
            <a:endParaRPr b="0" lang="pt-BR" sz="600" spc="-1" strike="noStrike">
              <a:latin typeface="Arial"/>
            </a:endParaRPr>
          </a:p>
        </p:txBody>
      </p:sp>
      <p:sp>
        <p:nvSpPr>
          <p:cNvPr id="324" name="CustomShape 64"/>
          <p:cNvSpPr/>
          <p:nvPr/>
        </p:nvSpPr>
        <p:spPr>
          <a:xfrm>
            <a:off x="757800" y="6687000"/>
            <a:ext cx="335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5" name="CustomShape 65"/>
          <p:cNvSpPr/>
          <p:nvPr/>
        </p:nvSpPr>
        <p:spPr>
          <a:xfrm>
            <a:off x="757800" y="7336800"/>
            <a:ext cx="335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6" name="Line 66"/>
          <p:cNvSpPr/>
          <p:nvPr/>
        </p:nvSpPr>
        <p:spPr>
          <a:xfrm>
            <a:off x="2148480" y="7282800"/>
            <a:ext cx="360" cy="12060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7" name="Line 67"/>
          <p:cNvSpPr/>
          <p:nvPr/>
        </p:nvSpPr>
        <p:spPr>
          <a:xfrm>
            <a:off x="3545640" y="7282800"/>
            <a:ext cx="360" cy="12060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8" name="Line 68"/>
          <p:cNvSpPr/>
          <p:nvPr/>
        </p:nvSpPr>
        <p:spPr>
          <a:xfrm>
            <a:off x="75744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9" name="Line 69"/>
          <p:cNvSpPr/>
          <p:nvPr/>
        </p:nvSpPr>
        <p:spPr>
          <a:xfrm>
            <a:off x="757440" y="72763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0" name="Line 70"/>
          <p:cNvSpPr/>
          <p:nvPr/>
        </p:nvSpPr>
        <p:spPr>
          <a:xfrm>
            <a:off x="215136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1" name="Line 71"/>
          <p:cNvSpPr/>
          <p:nvPr/>
        </p:nvSpPr>
        <p:spPr>
          <a:xfrm>
            <a:off x="354492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2" name="Line 72"/>
          <p:cNvSpPr/>
          <p:nvPr/>
        </p:nvSpPr>
        <p:spPr>
          <a:xfrm>
            <a:off x="103608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3" name="Line 73"/>
          <p:cNvSpPr/>
          <p:nvPr/>
        </p:nvSpPr>
        <p:spPr>
          <a:xfrm>
            <a:off x="131508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4" name="Line 74"/>
          <p:cNvSpPr/>
          <p:nvPr/>
        </p:nvSpPr>
        <p:spPr>
          <a:xfrm>
            <a:off x="159372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5" name="Line 75"/>
          <p:cNvSpPr/>
          <p:nvPr/>
        </p:nvSpPr>
        <p:spPr>
          <a:xfrm>
            <a:off x="187236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6" name="Line 76"/>
          <p:cNvSpPr/>
          <p:nvPr/>
        </p:nvSpPr>
        <p:spPr>
          <a:xfrm>
            <a:off x="243000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7" name="Line 77"/>
          <p:cNvSpPr/>
          <p:nvPr/>
        </p:nvSpPr>
        <p:spPr>
          <a:xfrm>
            <a:off x="270864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8" name="Line 78"/>
          <p:cNvSpPr/>
          <p:nvPr/>
        </p:nvSpPr>
        <p:spPr>
          <a:xfrm>
            <a:off x="298764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9" name="Line 79"/>
          <p:cNvSpPr/>
          <p:nvPr/>
        </p:nvSpPr>
        <p:spPr>
          <a:xfrm>
            <a:off x="3544920" y="6640560"/>
            <a:ext cx="360" cy="696240"/>
          </a:xfrm>
          <a:prstGeom prst="line">
            <a:avLst/>
          </a:prstGeom>
          <a:ln>
            <a:solidFill>
              <a:srgbClr val="0000ff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80"/>
          <p:cNvSpPr/>
          <p:nvPr/>
        </p:nvSpPr>
        <p:spPr>
          <a:xfrm>
            <a:off x="151560" y="6077160"/>
            <a:ext cx="16567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1 - Entrada / Estimação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41" name="CustomShape 81"/>
          <p:cNvSpPr/>
          <p:nvPr/>
        </p:nvSpPr>
        <p:spPr>
          <a:xfrm>
            <a:off x="151560" y="697176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2 - Observações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342" name="Group 82"/>
          <p:cNvGrpSpPr/>
          <p:nvPr/>
        </p:nvGrpSpPr>
        <p:grpSpPr>
          <a:xfrm>
            <a:off x="1722960" y="6688800"/>
            <a:ext cx="360" cy="713520"/>
            <a:chOff x="1722960" y="6688800"/>
            <a:chExt cx="360" cy="713520"/>
          </a:xfrm>
        </p:grpSpPr>
        <p:sp>
          <p:nvSpPr>
            <p:cNvPr id="343" name="Line 83"/>
            <p:cNvSpPr/>
            <p:nvPr/>
          </p:nvSpPr>
          <p:spPr>
            <a:xfrm>
              <a:off x="1722960" y="728172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4" name="Line 84"/>
            <p:cNvSpPr/>
            <p:nvPr/>
          </p:nvSpPr>
          <p:spPr>
            <a:xfrm>
              <a:off x="1722960" y="6688800"/>
              <a:ext cx="360" cy="6541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5" name="CustomShape 85"/>
          <p:cNvSpPr/>
          <p:nvPr/>
        </p:nvSpPr>
        <p:spPr>
          <a:xfrm>
            <a:off x="1107720" y="62830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Times New Roman"/>
                <a:ea typeface="DejaVu Sans"/>
              </a:rPr>
              <a:t>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346" name="CustomShape 86"/>
          <p:cNvSpPr/>
          <p:nvPr/>
        </p:nvSpPr>
        <p:spPr>
          <a:xfrm rot="16200000">
            <a:off x="1113120" y="6441120"/>
            <a:ext cx="118080" cy="28116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87"/>
          <p:cNvSpPr/>
          <p:nvPr/>
        </p:nvSpPr>
        <p:spPr>
          <a:xfrm>
            <a:off x="2154960" y="7089840"/>
            <a:ext cx="315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1λ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48" name="CustomShape 88"/>
          <p:cNvSpPr/>
          <p:nvPr/>
        </p:nvSpPr>
        <p:spPr>
          <a:xfrm>
            <a:off x="3549600" y="7089840"/>
            <a:ext cx="315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2λ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49" name="CustomShape 89"/>
          <p:cNvSpPr/>
          <p:nvPr/>
        </p:nvSpPr>
        <p:spPr>
          <a:xfrm>
            <a:off x="1579680" y="740520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0" name="CustomShape 90"/>
          <p:cNvSpPr/>
          <p:nvPr/>
        </p:nvSpPr>
        <p:spPr>
          <a:xfrm>
            <a:off x="920520" y="6724440"/>
            <a:ext cx="2404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1" name="CustomShape 91"/>
          <p:cNvSpPr/>
          <p:nvPr/>
        </p:nvSpPr>
        <p:spPr>
          <a:xfrm>
            <a:off x="1150200" y="6724440"/>
            <a:ext cx="33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2" name="CustomShape 92"/>
          <p:cNvSpPr/>
          <p:nvPr/>
        </p:nvSpPr>
        <p:spPr>
          <a:xfrm>
            <a:off x="1434240" y="67244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3" name="CustomShape 93"/>
          <p:cNvSpPr/>
          <p:nvPr/>
        </p:nvSpPr>
        <p:spPr>
          <a:xfrm>
            <a:off x="1712520" y="67244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4" name="CustomShape 94"/>
          <p:cNvSpPr/>
          <p:nvPr/>
        </p:nvSpPr>
        <p:spPr>
          <a:xfrm>
            <a:off x="1990800" y="67244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5" name="CustomShape 95"/>
          <p:cNvSpPr/>
          <p:nvPr/>
        </p:nvSpPr>
        <p:spPr>
          <a:xfrm>
            <a:off x="2270160" y="6724440"/>
            <a:ext cx="3222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6" name="CustomShape 96"/>
          <p:cNvSpPr/>
          <p:nvPr/>
        </p:nvSpPr>
        <p:spPr>
          <a:xfrm>
            <a:off x="2540880" y="6724440"/>
            <a:ext cx="33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7" name="CustomShape 97"/>
          <p:cNvSpPr/>
          <p:nvPr/>
        </p:nvSpPr>
        <p:spPr>
          <a:xfrm>
            <a:off x="2824920" y="67244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8" name="CustomShape 98"/>
          <p:cNvSpPr/>
          <p:nvPr/>
        </p:nvSpPr>
        <p:spPr>
          <a:xfrm>
            <a:off x="3107880" y="67244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59" name="CustomShape 99"/>
          <p:cNvSpPr/>
          <p:nvPr/>
        </p:nvSpPr>
        <p:spPr>
          <a:xfrm>
            <a:off x="3330720" y="6724440"/>
            <a:ext cx="42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60" name="CustomShape 100"/>
          <p:cNvSpPr/>
          <p:nvPr/>
        </p:nvSpPr>
        <p:spPr>
          <a:xfrm>
            <a:off x="1663560" y="62830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Times New Roman"/>
                <a:ea typeface="DejaVu Sans"/>
              </a:rPr>
              <a:t>B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361" name="CustomShape 101"/>
          <p:cNvSpPr/>
          <p:nvPr/>
        </p:nvSpPr>
        <p:spPr>
          <a:xfrm rot="16200000">
            <a:off x="1672200" y="6441120"/>
            <a:ext cx="118080" cy="28116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2" name="Picture 1" descr=""/>
          <p:cNvPicPr/>
          <p:nvPr/>
        </p:nvPicPr>
        <p:blipFill>
          <a:blip r:embed="rId1"/>
          <a:stretch/>
        </p:blipFill>
        <p:spPr>
          <a:xfrm>
            <a:off x="-4644000" y="993600"/>
            <a:ext cx="5400720" cy="2017080"/>
          </a:xfrm>
          <a:prstGeom prst="rect">
            <a:avLst/>
          </a:prstGeom>
          <a:ln>
            <a:noFill/>
          </a:ln>
        </p:spPr>
      </p:pic>
      <p:grpSp>
        <p:nvGrpSpPr>
          <p:cNvPr id="363" name="Group 102"/>
          <p:cNvGrpSpPr/>
          <p:nvPr/>
        </p:nvGrpSpPr>
        <p:grpSpPr>
          <a:xfrm>
            <a:off x="3469680" y="6689880"/>
            <a:ext cx="360" cy="713520"/>
            <a:chOff x="3469680" y="6689880"/>
            <a:chExt cx="360" cy="713520"/>
          </a:xfrm>
        </p:grpSpPr>
        <p:sp>
          <p:nvSpPr>
            <p:cNvPr id="364" name="Line 103"/>
            <p:cNvSpPr/>
            <p:nvPr/>
          </p:nvSpPr>
          <p:spPr>
            <a:xfrm>
              <a:off x="3469680" y="728280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65" name="Line 104"/>
            <p:cNvSpPr/>
            <p:nvPr/>
          </p:nvSpPr>
          <p:spPr>
            <a:xfrm>
              <a:off x="3469680" y="6689880"/>
              <a:ext cx="360" cy="6541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6" name="CustomShape 105"/>
          <p:cNvSpPr/>
          <p:nvPr/>
        </p:nvSpPr>
        <p:spPr>
          <a:xfrm>
            <a:off x="3356280" y="740628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67" name="Line 106"/>
          <p:cNvSpPr/>
          <p:nvPr/>
        </p:nvSpPr>
        <p:spPr>
          <a:xfrm>
            <a:off x="326628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368" name="Group 107"/>
          <p:cNvGrpSpPr/>
          <p:nvPr/>
        </p:nvGrpSpPr>
        <p:grpSpPr>
          <a:xfrm>
            <a:off x="3327480" y="6689160"/>
            <a:ext cx="360" cy="714240"/>
            <a:chOff x="3327480" y="6689160"/>
            <a:chExt cx="360" cy="714240"/>
          </a:xfrm>
        </p:grpSpPr>
        <p:sp>
          <p:nvSpPr>
            <p:cNvPr id="369" name="Line 108"/>
            <p:cNvSpPr/>
            <p:nvPr/>
          </p:nvSpPr>
          <p:spPr>
            <a:xfrm>
              <a:off x="3327480" y="728280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0" name="Line 109"/>
            <p:cNvSpPr/>
            <p:nvPr/>
          </p:nvSpPr>
          <p:spPr>
            <a:xfrm>
              <a:off x="3327480" y="6689160"/>
              <a:ext cx="360" cy="6541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1" name="CustomShape 110"/>
          <p:cNvSpPr/>
          <p:nvPr/>
        </p:nvSpPr>
        <p:spPr>
          <a:xfrm>
            <a:off x="3213720" y="740592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72" name="CustomShape 111"/>
          <p:cNvSpPr/>
          <p:nvPr/>
        </p:nvSpPr>
        <p:spPr>
          <a:xfrm>
            <a:off x="3336840" y="62830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373" name="CustomShape 112"/>
          <p:cNvSpPr/>
          <p:nvPr/>
        </p:nvSpPr>
        <p:spPr>
          <a:xfrm rot="16200000">
            <a:off x="3345120" y="6441120"/>
            <a:ext cx="118080" cy="28116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4" name="Imagem 23" descr=""/>
          <p:cNvPicPr/>
          <p:nvPr/>
        </p:nvPicPr>
        <p:blipFill>
          <a:blip r:embed="rId2"/>
          <a:stretch/>
        </p:blipFill>
        <p:spPr>
          <a:xfrm>
            <a:off x="1407960" y="4151160"/>
            <a:ext cx="4041360" cy="1602720"/>
          </a:xfrm>
          <a:prstGeom prst="rect">
            <a:avLst/>
          </a:prstGeom>
          <a:ln>
            <a:noFill/>
          </a:ln>
        </p:spPr>
      </p:pic>
      <p:pic>
        <p:nvPicPr>
          <p:cNvPr id="375" name="Picture 7" descr=""/>
          <p:cNvPicPr/>
          <p:nvPr/>
        </p:nvPicPr>
        <p:blipFill>
          <a:blip r:embed="rId3"/>
          <a:stretch/>
        </p:blipFill>
        <p:spPr>
          <a:xfrm>
            <a:off x="-4042080" y="4473720"/>
            <a:ext cx="4041360" cy="160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 flipV="1">
            <a:off x="757800" y="6026040"/>
            <a:ext cx="46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7" name="CustomShape 2"/>
          <p:cNvSpPr/>
          <p:nvPr/>
        </p:nvSpPr>
        <p:spPr>
          <a:xfrm>
            <a:off x="757800" y="668700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8" name="CustomShape 3"/>
          <p:cNvSpPr/>
          <p:nvPr/>
        </p:nvSpPr>
        <p:spPr>
          <a:xfrm>
            <a:off x="757800" y="7336800"/>
            <a:ext cx="468792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9" name="Line 4"/>
          <p:cNvSpPr/>
          <p:nvPr/>
        </p:nvSpPr>
        <p:spPr>
          <a:xfrm>
            <a:off x="764280" y="596808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0" name="Line 5"/>
          <p:cNvSpPr/>
          <p:nvPr/>
        </p:nvSpPr>
        <p:spPr>
          <a:xfrm>
            <a:off x="2154960" y="596808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1" name="Line 6"/>
          <p:cNvSpPr/>
          <p:nvPr/>
        </p:nvSpPr>
        <p:spPr>
          <a:xfrm>
            <a:off x="3545640" y="596808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2" name="Line 7"/>
          <p:cNvSpPr/>
          <p:nvPr/>
        </p:nvSpPr>
        <p:spPr>
          <a:xfrm>
            <a:off x="4936320" y="596808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3" name="Line 8"/>
          <p:cNvSpPr/>
          <p:nvPr/>
        </p:nvSpPr>
        <p:spPr>
          <a:xfrm>
            <a:off x="75744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4" name="Line 9"/>
          <p:cNvSpPr/>
          <p:nvPr/>
        </p:nvSpPr>
        <p:spPr>
          <a:xfrm>
            <a:off x="757440" y="72763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5" name="Line 10"/>
          <p:cNvSpPr/>
          <p:nvPr/>
        </p:nvSpPr>
        <p:spPr>
          <a:xfrm>
            <a:off x="215136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6" name="Line 11"/>
          <p:cNvSpPr/>
          <p:nvPr/>
        </p:nvSpPr>
        <p:spPr>
          <a:xfrm>
            <a:off x="354492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7" name="Line 12"/>
          <p:cNvSpPr/>
          <p:nvPr/>
        </p:nvSpPr>
        <p:spPr>
          <a:xfrm>
            <a:off x="493884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8" name="Line 13"/>
          <p:cNvSpPr/>
          <p:nvPr/>
        </p:nvSpPr>
        <p:spPr>
          <a:xfrm>
            <a:off x="103608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9" name="Line 14"/>
          <p:cNvSpPr/>
          <p:nvPr/>
        </p:nvSpPr>
        <p:spPr>
          <a:xfrm>
            <a:off x="131508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0" name="Line 15"/>
          <p:cNvSpPr/>
          <p:nvPr/>
        </p:nvSpPr>
        <p:spPr>
          <a:xfrm>
            <a:off x="159372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1" name="Line 16"/>
          <p:cNvSpPr/>
          <p:nvPr/>
        </p:nvSpPr>
        <p:spPr>
          <a:xfrm>
            <a:off x="187236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2" name="Line 17"/>
          <p:cNvSpPr/>
          <p:nvPr/>
        </p:nvSpPr>
        <p:spPr>
          <a:xfrm>
            <a:off x="243000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3" name="Line 18"/>
          <p:cNvSpPr/>
          <p:nvPr/>
        </p:nvSpPr>
        <p:spPr>
          <a:xfrm>
            <a:off x="270864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4" name="Line 19"/>
          <p:cNvSpPr/>
          <p:nvPr/>
        </p:nvSpPr>
        <p:spPr>
          <a:xfrm>
            <a:off x="298764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5" name="Line 20"/>
          <p:cNvSpPr/>
          <p:nvPr/>
        </p:nvSpPr>
        <p:spPr>
          <a:xfrm>
            <a:off x="326628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6" name="Line 21"/>
          <p:cNvSpPr/>
          <p:nvPr/>
        </p:nvSpPr>
        <p:spPr>
          <a:xfrm>
            <a:off x="382392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7" name="Line 22"/>
          <p:cNvSpPr/>
          <p:nvPr/>
        </p:nvSpPr>
        <p:spPr>
          <a:xfrm>
            <a:off x="410256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8" name="Line 23"/>
          <p:cNvSpPr/>
          <p:nvPr/>
        </p:nvSpPr>
        <p:spPr>
          <a:xfrm>
            <a:off x="438120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9" name="Line 24"/>
          <p:cNvSpPr/>
          <p:nvPr/>
        </p:nvSpPr>
        <p:spPr>
          <a:xfrm>
            <a:off x="4659840" y="6622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00" name="Line 25"/>
          <p:cNvSpPr/>
          <p:nvPr/>
        </p:nvSpPr>
        <p:spPr>
          <a:xfrm>
            <a:off x="2151360" y="5968080"/>
            <a:ext cx="360" cy="136872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Line 26"/>
          <p:cNvSpPr/>
          <p:nvPr/>
        </p:nvSpPr>
        <p:spPr>
          <a:xfrm>
            <a:off x="3544920" y="5968080"/>
            <a:ext cx="360" cy="136872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Line 27"/>
          <p:cNvSpPr/>
          <p:nvPr/>
        </p:nvSpPr>
        <p:spPr>
          <a:xfrm>
            <a:off x="4936320" y="5985720"/>
            <a:ext cx="360" cy="13683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28"/>
          <p:cNvSpPr/>
          <p:nvPr/>
        </p:nvSpPr>
        <p:spPr>
          <a:xfrm>
            <a:off x="151560" y="566820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Estimação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04" name="CustomShape 29"/>
          <p:cNvSpPr/>
          <p:nvPr/>
        </p:nvSpPr>
        <p:spPr>
          <a:xfrm>
            <a:off x="151560" y="6324840"/>
            <a:ext cx="794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Entrada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05" name="CustomShape 30"/>
          <p:cNvSpPr/>
          <p:nvPr/>
        </p:nvSpPr>
        <p:spPr>
          <a:xfrm>
            <a:off x="151560" y="697176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Observações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406" name="Group 31"/>
          <p:cNvGrpSpPr/>
          <p:nvPr/>
        </p:nvGrpSpPr>
        <p:grpSpPr>
          <a:xfrm>
            <a:off x="2004840" y="6688800"/>
            <a:ext cx="360" cy="713520"/>
            <a:chOff x="2004840" y="6688800"/>
            <a:chExt cx="360" cy="713520"/>
          </a:xfrm>
        </p:grpSpPr>
        <p:sp>
          <p:nvSpPr>
            <p:cNvPr id="407" name="Line 32"/>
            <p:cNvSpPr/>
            <p:nvPr/>
          </p:nvSpPr>
          <p:spPr>
            <a:xfrm>
              <a:off x="2004840" y="728172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8" name="Line 33"/>
            <p:cNvSpPr/>
            <p:nvPr/>
          </p:nvSpPr>
          <p:spPr>
            <a:xfrm>
              <a:off x="2004840" y="6688800"/>
              <a:ext cx="360" cy="6541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09" name="Group 34"/>
          <p:cNvGrpSpPr/>
          <p:nvPr/>
        </p:nvGrpSpPr>
        <p:grpSpPr>
          <a:xfrm>
            <a:off x="1722960" y="6688800"/>
            <a:ext cx="360" cy="713520"/>
            <a:chOff x="1722960" y="6688800"/>
            <a:chExt cx="360" cy="713520"/>
          </a:xfrm>
        </p:grpSpPr>
        <p:sp>
          <p:nvSpPr>
            <p:cNvPr id="410" name="Line 35"/>
            <p:cNvSpPr/>
            <p:nvPr/>
          </p:nvSpPr>
          <p:spPr>
            <a:xfrm>
              <a:off x="1722960" y="728172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1" name="Line 36"/>
            <p:cNvSpPr/>
            <p:nvPr/>
          </p:nvSpPr>
          <p:spPr>
            <a:xfrm>
              <a:off x="1722960" y="6688800"/>
              <a:ext cx="360" cy="6541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12" name="Group 37"/>
          <p:cNvGrpSpPr/>
          <p:nvPr/>
        </p:nvGrpSpPr>
        <p:grpSpPr>
          <a:xfrm>
            <a:off x="3929760" y="6688800"/>
            <a:ext cx="360" cy="713520"/>
            <a:chOff x="3929760" y="6688800"/>
            <a:chExt cx="360" cy="713520"/>
          </a:xfrm>
        </p:grpSpPr>
        <p:sp>
          <p:nvSpPr>
            <p:cNvPr id="413" name="Line 38"/>
            <p:cNvSpPr/>
            <p:nvPr/>
          </p:nvSpPr>
          <p:spPr>
            <a:xfrm>
              <a:off x="3929760" y="728172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4" name="Line 39"/>
            <p:cNvSpPr/>
            <p:nvPr/>
          </p:nvSpPr>
          <p:spPr>
            <a:xfrm>
              <a:off x="3929760" y="6688800"/>
              <a:ext cx="360" cy="6541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5" name="CustomShape 40"/>
          <p:cNvSpPr/>
          <p:nvPr/>
        </p:nvSpPr>
        <p:spPr>
          <a:xfrm rot="16200000">
            <a:off x="1597320" y="6516000"/>
            <a:ext cx="118080" cy="13140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Line 41"/>
          <p:cNvSpPr/>
          <p:nvPr/>
        </p:nvSpPr>
        <p:spPr>
          <a:xfrm flipH="1">
            <a:off x="1722960" y="6622200"/>
            <a:ext cx="720" cy="60480"/>
          </a:xfrm>
          <a:prstGeom prst="line">
            <a:avLst/>
          </a:prstGeom>
          <a:ln w="32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17" name="CustomShape 42"/>
          <p:cNvSpPr/>
          <p:nvPr/>
        </p:nvSpPr>
        <p:spPr>
          <a:xfrm>
            <a:off x="1107720" y="62830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Calibri"/>
                <a:ea typeface="DejaVu Sans"/>
              </a:rPr>
              <a:t>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18" name="CustomShape 43"/>
          <p:cNvSpPr/>
          <p:nvPr/>
        </p:nvSpPr>
        <p:spPr>
          <a:xfrm rot="16200000">
            <a:off x="1737720" y="6507360"/>
            <a:ext cx="118080" cy="14868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44"/>
          <p:cNvSpPr/>
          <p:nvPr/>
        </p:nvSpPr>
        <p:spPr>
          <a:xfrm>
            <a:off x="1592640" y="62830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Calibri"/>
                <a:ea typeface="DejaVu Sans"/>
              </a:rPr>
              <a:t>B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20" name="CustomShape 45"/>
          <p:cNvSpPr/>
          <p:nvPr/>
        </p:nvSpPr>
        <p:spPr>
          <a:xfrm rot="16200000">
            <a:off x="1115640" y="6443280"/>
            <a:ext cx="118080" cy="27684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46"/>
          <p:cNvSpPr/>
          <p:nvPr/>
        </p:nvSpPr>
        <p:spPr>
          <a:xfrm>
            <a:off x="1729080" y="62830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Calibri"/>
                <a:ea typeface="DejaVu Sans"/>
              </a:rPr>
              <a:t>C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22" name="CustomShape 47"/>
          <p:cNvSpPr/>
          <p:nvPr/>
        </p:nvSpPr>
        <p:spPr>
          <a:xfrm>
            <a:off x="5327640" y="602820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3" name="CustomShape 48"/>
          <p:cNvSpPr/>
          <p:nvPr/>
        </p:nvSpPr>
        <p:spPr>
          <a:xfrm>
            <a:off x="5337000" y="668700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4" name="CustomShape 49"/>
          <p:cNvSpPr/>
          <p:nvPr/>
        </p:nvSpPr>
        <p:spPr>
          <a:xfrm>
            <a:off x="5337000" y="734364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5" name="CustomShape 50"/>
          <p:cNvSpPr/>
          <p:nvPr/>
        </p:nvSpPr>
        <p:spPr>
          <a:xfrm>
            <a:off x="2161080" y="6028200"/>
            <a:ext cx="315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1λ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6" name="CustomShape 51"/>
          <p:cNvSpPr/>
          <p:nvPr/>
        </p:nvSpPr>
        <p:spPr>
          <a:xfrm>
            <a:off x="3552480" y="6028200"/>
            <a:ext cx="315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2λ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7" name="CustomShape 52"/>
          <p:cNvSpPr/>
          <p:nvPr/>
        </p:nvSpPr>
        <p:spPr>
          <a:xfrm>
            <a:off x="4944600" y="6028200"/>
            <a:ext cx="315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3λ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8" name="CustomShape 53"/>
          <p:cNvSpPr/>
          <p:nvPr/>
        </p:nvSpPr>
        <p:spPr>
          <a:xfrm>
            <a:off x="1579680" y="740520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9" name="CustomShape 54"/>
          <p:cNvSpPr/>
          <p:nvPr/>
        </p:nvSpPr>
        <p:spPr>
          <a:xfrm>
            <a:off x="1886760" y="740520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30" name="CustomShape 55"/>
          <p:cNvSpPr/>
          <p:nvPr/>
        </p:nvSpPr>
        <p:spPr>
          <a:xfrm>
            <a:off x="3816000" y="740520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31" name="CustomShape 56"/>
          <p:cNvSpPr/>
          <p:nvPr/>
        </p:nvSpPr>
        <p:spPr>
          <a:xfrm>
            <a:off x="859320" y="6724440"/>
            <a:ext cx="3628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32" name="CustomShape 57"/>
          <p:cNvSpPr/>
          <p:nvPr/>
        </p:nvSpPr>
        <p:spPr>
          <a:xfrm>
            <a:off x="1150200" y="6724440"/>
            <a:ext cx="33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2T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33" name="CustomShape 58"/>
          <p:cNvSpPr/>
          <p:nvPr/>
        </p:nvSpPr>
        <p:spPr>
          <a:xfrm>
            <a:off x="1434240" y="67244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3T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34" name="CustomShape 59"/>
          <p:cNvSpPr/>
          <p:nvPr/>
        </p:nvSpPr>
        <p:spPr>
          <a:xfrm>
            <a:off x="1712520" y="67244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4T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35" name="CustomShape 60"/>
          <p:cNvSpPr/>
          <p:nvPr/>
        </p:nvSpPr>
        <p:spPr>
          <a:xfrm>
            <a:off x="1990800" y="67244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5T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36" name="CustomShape 61"/>
          <p:cNvSpPr/>
          <p:nvPr/>
        </p:nvSpPr>
        <p:spPr>
          <a:xfrm>
            <a:off x="3330720" y="6724440"/>
            <a:ext cx="42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10T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37" name="CustomShape 62"/>
          <p:cNvSpPr/>
          <p:nvPr/>
        </p:nvSpPr>
        <p:spPr>
          <a:xfrm>
            <a:off x="4726800" y="6724440"/>
            <a:ext cx="4240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15T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38" name="CustomShape 63"/>
          <p:cNvSpPr/>
          <p:nvPr/>
        </p:nvSpPr>
        <p:spPr>
          <a:xfrm>
            <a:off x="548280" y="586332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64"/>
          <p:cNvSpPr/>
          <p:nvPr/>
        </p:nvSpPr>
        <p:spPr>
          <a:xfrm>
            <a:off x="543600" y="651780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65"/>
          <p:cNvSpPr/>
          <p:nvPr/>
        </p:nvSpPr>
        <p:spPr>
          <a:xfrm>
            <a:off x="549000" y="717192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1" name="Picture 153" descr=""/>
          <p:cNvPicPr/>
          <p:nvPr/>
        </p:nvPicPr>
        <p:blipFill>
          <a:blip r:embed="rId1"/>
          <a:stretch/>
        </p:blipFill>
        <p:spPr>
          <a:xfrm>
            <a:off x="474120" y="1902960"/>
            <a:ext cx="5400720" cy="201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 flipV="1">
            <a:off x="841680" y="4994280"/>
            <a:ext cx="46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3" name="CustomShape 2"/>
          <p:cNvSpPr/>
          <p:nvPr/>
        </p:nvSpPr>
        <p:spPr>
          <a:xfrm>
            <a:off x="1449000" y="4270320"/>
            <a:ext cx="360" cy="72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3"/>
          <p:cNvSpPr/>
          <p:nvPr/>
        </p:nvSpPr>
        <p:spPr>
          <a:xfrm>
            <a:off x="2946960" y="4270320"/>
            <a:ext cx="360" cy="72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4"/>
          <p:cNvSpPr/>
          <p:nvPr/>
        </p:nvSpPr>
        <p:spPr>
          <a:xfrm>
            <a:off x="3663720" y="4270320"/>
            <a:ext cx="360" cy="72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5"/>
          <p:cNvSpPr/>
          <p:nvPr/>
        </p:nvSpPr>
        <p:spPr>
          <a:xfrm>
            <a:off x="4673520" y="4270320"/>
            <a:ext cx="360" cy="72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6"/>
          <p:cNvSpPr/>
          <p:nvPr/>
        </p:nvSpPr>
        <p:spPr>
          <a:xfrm>
            <a:off x="1449000" y="4621320"/>
            <a:ext cx="149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7"/>
          <p:cNvSpPr/>
          <p:nvPr/>
        </p:nvSpPr>
        <p:spPr>
          <a:xfrm>
            <a:off x="2946960" y="4621320"/>
            <a:ext cx="71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8"/>
          <p:cNvSpPr/>
          <p:nvPr/>
        </p:nvSpPr>
        <p:spPr>
          <a:xfrm>
            <a:off x="3663720" y="4621320"/>
            <a:ext cx="100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9"/>
          <p:cNvSpPr/>
          <p:nvPr/>
        </p:nvSpPr>
        <p:spPr>
          <a:xfrm>
            <a:off x="1449000" y="4238280"/>
            <a:ext cx="149724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r>
              <a:rPr b="0" i="1" lang="pt-BR" sz="18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k-1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1" name="CustomShape 10"/>
          <p:cNvSpPr/>
          <p:nvPr/>
        </p:nvSpPr>
        <p:spPr>
          <a:xfrm>
            <a:off x="2946960" y="4238280"/>
            <a:ext cx="71604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r>
              <a:rPr b="0" i="1" lang="pt-BR" sz="18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2" name="CustomShape 11"/>
          <p:cNvSpPr/>
          <p:nvPr/>
        </p:nvSpPr>
        <p:spPr>
          <a:xfrm>
            <a:off x="3663720" y="4238280"/>
            <a:ext cx="100908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r>
              <a:rPr b="0" i="1" lang="pt-BR" sz="18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k+1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3" name="CustomShape 12"/>
          <p:cNvSpPr/>
          <p:nvPr/>
        </p:nvSpPr>
        <p:spPr>
          <a:xfrm>
            <a:off x="1630440" y="1944000"/>
            <a:ext cx="356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4" name="CustomShape 13"/>
          <p:cNvSpPr/>
          <p:nvPr/>
        </p:nvSpPr>
        <p:spPr>
          <a:xfrm>
            <a:off x="1630440" y="2602800"/>
            <a:ext cx="357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5" name="CustomShape 14"/>
          <p:cNvSpPr/>
          <p:nvPr/>
        </p:nvSpPr>
        <p:spPr>
          <a:xfrm>
            <a:off x="1630440" y="3259440"/>
            <a:ext cx="357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6" name="Line 15"/>
          <p:cNvSpPr/>
          <p:nvPr/>
        </p:nvSpPr>
        <p:spPr>
          <a:xfrm>
            <a:off x="1630440" y="18838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7" name="Line 16"/>
          <p:cNvSpPr/>
          <p:nvPr/>
        </p:nvSpPr>
        <p:spPr>
          <a:xfrm>
            <a:off x="3021120" y="18838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8" name="Line 17"/>
          <p:cNvSpPr/>
          <p:nvPr/>
        </p:nvSpPr>
        <p:spPr>
          <a:xfrm>
            <a:off x="4411800" y="18838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9" name="Line 18"/>
          <p:cNvSpPr/>
          <p:nvPr/>
        </p:nvSpPr>
        <p:spPr>
          <a:xfrm>
            <a:off x="1623600" y="25380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0" name="Line 19"/>
          <p:cNvSpPr/>
          <p:nvPr/>
        </p:nvSpPr>
        <p:spPr>
          <a:xfrm>
            <a:off x="1623600" y="31921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1" name="Line 20"/>
          <p:cNvSpPr/>
          <p:nvPr/>
        </p:nvSpPr>
        <p:spPr>
          <a:xfrm>
            <a:off x="3017160" y="25380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2" name="Line 21"/>
          <p:cNvSpPr/>
          <p:nvPr/>
        </p:nvSpPr>
        <p:spPr>
          <a:xfrm>
            <a:off x="4411080" y="25380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3" name="Line 22"/>
          <p:cNvSpPr/>
          <p:nvPr/>
        </p:nvSpPr>
        <p:spPr>
          <a:xfrm>
            <a:off x="1902240" y="25380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4" name="Line 23"/>
          <p:cNvSpPr/>
          <p:nvPr/>
        </p:nvSpPr>
        <p:spPr>
          <a:xfrm>
            <a:off x="2180880" y="25380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5" name="Line 24"/>
          <p:cNvSpPr/>
          <p:nvPr/>
        </p:nvSpPr>
        <p:spPr>
          <a:xfrm>
            <a:off x="2459880" y="25380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6" name="Line 25"/>
          <p:cNvSpPr/>
          <p:nvPr/>
        </p:nvSpPr>
        <p:spPr>
          <a:xfrm>
            <a:off x="2738520" y="25380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7" name="Line 26"/>
          <p:cNvSpPr/>
          <p:nvPr/>
        </p:nvSpPr>
        <p:spPr>
          <a:xfrm>
            <a:off x="3296160" y="25380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8" name="Line 27"/>
          <p:cNvSpPr/>
          <p:nvPr/>
        </p:nvSpPr>
        <p:spPr>
          <a:xfrm>
            <a:off x="3574800" y="25380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9" name="Line 28"/>
          <p:cNvSpPr/>
          <p:nvPr/>
        </p:nvSpPr>
        <p:spPr>
          <a:xfrm>
            <a:off x="3853440" y="25380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0" name="Line 29"/>
          <p:cNvSpPr/>
          <p:nvPr/>
        </p:nvSpPr>
        <p:spPr>
          <a:xfrm>
            <a:off x="3017160" y="1883880"/>
            <a:ext cx="360" cy="13683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Line 30"/>
          <p:cNvSpPr/>
          <p:nvPr/>
        </p:nvSpPr>
        <p:spPr>
          <a:xfrm>
            <a:off x="4411080" y="1883880"/>
            <a:ext cx="360" cy="13683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31"/>
          <p:cNvSpPr/>
          <p:nvPr/>
        </p:nvSpPr>
        <p:spPr>
          <a:xfrm>
            <a:off x="1077840" y="1584000"/>
            <a:ext cx="1024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1- Estimação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73" name="CustomShape 32"/>
          <p:cNvSpPr/>
          <p:nvPr/>
        </p:nvSpPr>
        <p:spPr>
          <a:xfrm>
            <a:off x="1077840" y="2240280"/>
            <a:ext cx="7502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2- Entrada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74" name="CustomShape 33"/>
          <p:cNvSpPr/>
          <p:nvPr/>
        </p:nvSpPr>
        <p:spPr>
          <a:xfrm>
            <a:off x="1077840" y="2887200"/>
            <a:ext cx="1024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3- Observações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475" name="Group 34"/>
          <p:cNvGrpSpPr/>
          <p:nvPr/>
        </p:nvGrpSpPr>
        <p:grpSpPr>
          <a:xfrm>
            <a:off x="2588760" y="2604600"/>
            <a:ext cx="360" cy="713520"/>
            <a:chOff x="2588760" y="2604600"/>
            <a:chExt cx="360" cy="713520"/>
          </a:xfrm>
        </p:grpSpPr>
        <p:sp>
          <p:nvSpPr>
            <p:cNvPr id="476" name="Line 35"/>
            <p:cNvSpPr/>
            <p:nvPr/>
          </p:nvSpPr>
          <p:spPr>
            <a:xfrm>
              <a:off x="2588760" y="319752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77" name="Line 36"/>
            <p:cNvSpPr/>
            <p:nvPr/>
          </p:nvSpPr>
          <p:spPr>
            <a:xfrm>
              <a:off x="2588760" y="2604600"/>
              <a:ext cx="360" cy="65376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8" name="CustomShape 37"/>
          <p:cNvSpPr/>
          <p:nvPr/>
        </p:nvSpPr>
        <p:spPr>
          <a:xfrm>
            <a:off x="1973520" y="21988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Times New Roman"/>
                <a:ea typeface="DejaVu Sans"/>
              </a:rPr>
              <a:t>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79" name="CustomShape 38"/>
          <p:cNvSpPr/>
          <p:nvPr/>
        </p:nvSpPr>
        <p:spPr>
          <a:xfrm rot="16200000">
            <a:off x="1979280" y="2356920"/>
            <a:ext cx="118080" cy="28116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39"/>
          <p:cNvSpPr/>
          <p:nvPr/>
        </p:nvSpPr>
        <p:spPr>
          <a:xfrm>
            <a:off x="5088600" y="194400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81" name="CustomShape 40"/>
          <p:cNvSpPr/>
          <p:nvPr/>
        </p:nvSpPr>
        <p:spPr>
          <a:xfrm>
            <a:off x="5097960" y="260280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82" name="CustomShape 41"/>
          <p:cNvSpPr/>
          <p:nvPr/>
        </p:nvSpPr>
        <p:spPr>
          <a:xfrm>
            <a:off x="5097960" y="325944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83" name="CustomShape 42"/>
          <p:cNvSpPr/>
          <p:nvPr/>
        </p:nvSpPr>
        <p:spPr>
          <a:xfrm>
            <a:off x="2862360" y="1690920"/>
            <a:ext cx="315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1λ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84" name="CustomShape 43"/>
          <p:cNvSpPr/>
          <p:nvPr/>
        </p:nvSpPr>
        <p:spPr>
          <a:xfrm>
            <a:off x="4253760" y="1690920"/>
            <a:ext cx="315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2λ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85" name="CustomShape 44"/>
          <p:cNvSpPr/>
          <p:nvPr/>
        </p:nvSpPr>
        <p:spPr>
          <a:xfrm>
            <a:off x="2445840" y="332100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86" name="CustomShape 45"/>
          <p:cNvSpPr/>
          <p:nvPr/>
        </p:nvSpPr>
        <p:spPr>
          <a:xfrm>
            <a:off x="1786320" y="2640240"/>
            <a:ext cx="2404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87" name="CustomShape 46"/>
          <p:cNvSpPr/>
          <p:nvPr/>
        </p:nvSpPr>
        <p:spPr>
          <a:xfrm>
            <a:off x="2016360" y="2640240"/>
            <a:ext cx="33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88" name="CustomShape 47"/>
          <p:cNvSpPr/>
          <p:nvPr/>
        </p:nvSpPr>
        <p:spPr>
          <a:xfrm>
            <a:off x="2300400" y="26402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89" name="CustomShape 48"/>
          <p:cNvSpPr/>
          <p:nvPr/>
        </p:nvSpPr>
        <p:spPr>
          <a:xfrm>
            <a:off x="2578680" y="26402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0" name="CustomShape 49"/>
          <p:cNvSpPr/>
          <p:nvPr/>
        </p:nvSpPr>
        <p:spPr>
          <a:xfrm>
            <a:off x="2856600" y="26402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1" name="CustomShape 50"/>
          <p:cNvSpPr/>
          <p:nvPr/>
        </p:nvSpPr>
        <p:spPr>
          <a:xfrm>
            <a:off x="3136320" y="2640240"/>
            <a:ext cx="3222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2" name="CustomShape 51"/>
          <p:cNvSpPr/>
          <p:nvPr/>
        </p:nvSpPr>
        <p:spPr>
          <a:xfrm>
            <a:off x="3407040" y="2640240"/>
            <a:ext cx="33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3" name="CustomShape 52"/>
          <p:cNvSpPr/>
          <p:nvPr/>
        </p:nvSpPr>
        <p:spPr>
          <a:xfrm>
            <a:off x="3691080" y="26402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4" name="CustomShape 53"/>
          <p:cNvSpPr/>
          <p:nvPr/>
        </p:nvSpPr>
        <p:spPr>
          <a:xfrm>
            <a:off x="3974040" y="264024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5" name="CustomShape 54"/>
          <p:cNvSpPr/>
          <p:nvPr/>
        </p:nvSpPr>
        <p:spPr>
          <a:xfrm>
            <a:off x="4196880" y="2640240"/>
            <a:ext cx="42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6" name="CustomShape 55"/>
          <p:cNvSpPr/>
          <p:nvPr/>
        </p:nvSpPr>
        <p:spPr>
          <a:xfrm>
            <a:off x="2529720" y="21988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Times New Roman"/>
                <a:ea typeface="DejaVu Sans"/>
              </a:rPr>
              <a:t>B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97" name="CustomShape 56"/>
          <p:cNvSpPr/>
          <p:nvPr/>
        </p:nvSpPr>
        <p:spPr>
          <a:xfrm rot="16200000">
            <a:off x="2538000" y="2356920"/>
            <a:ext cx="118080" cy="28116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8" name="Group 57"/>
          <p:cNvGrpSpPr/>
          <p:nvPr/>
        </p:nvGrpSpPr>
        <p:grpSpPr>
          <a:xfrm>
            <a:off x="4335840" y="2605680"/>
            <a:ext cx="360" cy="713520"/>
            <a:chOff x="4335840" y="2605680"/>
            <a:chExt cx="360" cy="713520"/>
          </a:xfrm>
        </p:grpSpPr>
        <p:sp>
          <p:nvSpPr>
            <p:cNvPr id="499" name="Line 58"/>
            <p:cNvSpPr/>
            <p:nvPr/>
          </p:nvSpPr>
          <p:spPr>
            <a:xfrm>
              <a:off x="4335840" y="319860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0" name="Line 59"/>
            <p:cNvSpPr/>
            <p:nvPr/>
          </p:nvSpPr>
          <p:spPr>
            <a:xfrm>
              <a:off x="4335840" y="2605680"/>
              <a:ext cx="360" cy="6541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1" name="CustomShape 60"/>
          <p:cNvSpPr/>
          <p:nvPr/>
        </p:nvSpPr>
        <p:spPr>
          <a:xfrm>
            <a:off x="4222080" y="332208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2" name="Line 61"/>
          <p:cNvSpPr/>
          <p:nvPr/>
        </p:nvSpPr>
        <p:spPr>
          <a:xfrm>
            <a:off x="4132440" y="25380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503" name="Group 62"/>
          <p:cNvGrpSpPr/>
          <p:nvPr/>
        </p:nvGrpSpPr>
        <p:grpSpPr>
          <a:xfrm>
            <a:off x="4193280" y="2605320"/>
            <a:ext cx="360" cy="713520"/>
            <a:chOff x="4193280" y="2605320"/>
            <a:chExt cx="360" cy="713520"/>
          </a:xfrm>
        </p:grpSpPr>
        <p:sp>
          <p:nvSpPr>
            <p:cNvPr id="504" name="Line 63"/>
            <p:cNvSpPr/>
            <p:nvPr/>
          </p:nvSpPr>
          <p:spPr>
            <a:xfrm>
              <a:off x="4193280" y="319824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5" name="Line 64"/>
            <p:cNvSpPr/>
            <p:nvPr/>
          </p:nvSpPr>
          <p:spPr>
            <a:xfrm>
              <a:off x="4193280" y="2605320"/>
              <a:ext cx="360" cy="6541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6" name="CustomShape 65"/>
          <p:cNvSpPr/>
          <p:nvPr/>
        </p:nvSpPr>
        <p:spPr>
          <a:xfrm>
            <a:off x="4079880" y="332172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7" name="CustomShape 66"/>
          <p:cNvSpPr/>
          <p:nvPr/>
        </p:nvSpPr>
        <p:spPr>
          <a:xfrm>
            <a:off x="900720" y="4570920"/>
            <a:ext cx="541800" cy="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ts val="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. 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08" name="CustomShape 67"/>
          <p:cNvSpPr/>
          <p:nvPr/>
        </p:nvSpPr>
        <p:spPr>
          <a:xfrm>
            <a:off x="4676760" y="4580640"/>
            <a:ext cx="731520" cy="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ts val="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. 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09" name="CustomShape 68"/>
          <p:cNvSpPr/>
          <p:nvPr/>
        </p:nvSpPr>
        <p:spPr>
          <a:xfrm flipV="1">
            <a:off x="1114920" y="6928560"/>
            <a:ext cx="46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0" name="CustomShape 69"/>
          <p:cNvSpPr/>
          <p:nvPr/>
        </p:nvSpPr>
        <p:spPr>
          <a:xfrm>
            <a:off x="1114920" y="758952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1" name="CustomShape 70"/>
          <p:cNvSpPr/>
          <p:nvPr/>
        </p:nvSpPr>
        <p:spPr>
          <a:xfrm>
            <a:off x="1114920" y="8239320"/>
            <a:ext cx="468792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2" name="Line 71"/>
          <p:cNvSpPr/>
          <p:nvPr/>
        </p:nvSpPr>
        <p:spPr>
          <a:xfrm>
            <a:off x="1121400" y="68706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3" name="Line 72"/>
          <p:cNvSpPr/>
          <p:nvPr/>
        </p:nvSpPr>
        <p:spPr>
          <a:xfrm>
            <a:off x="2512080" y="68706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4" name="Line 73"/>
          <p:cNvSpPr/>
          <p:nvPr/>
        </p:nvSpPr>
        <p:spPr>
          <a:xfrm>
            <a:off x="3902760" y="68706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5" name="Line 74"/>
          <p:cNvSpPr/>
          <p:nvPr/>
        </p:nvSpPr>
        <p:spPr>
          <a:xfrm>
            <a:off x="5293440" y="68706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6" name="Line 75"/>
          <p:cNvSpPr/>
          <p:nvPr/>
        </p:nvSpPr>
        <p:spPr>
          <a:xfrm>
            <a:off x="1114560" y="75247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7" name="Line 76"/>
          <p:cNvSpPr/>
          <p:nvPr/>
        </p:nvSpPr>
        <p:spPr>
          <a:xfrm>
            <a:off x="1114560" y="81788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8" name="Line 77"/>
          <p:cNvSpPr/>
          <p:nvPr/>
        </p:nvSpPr>
        <p:spPr>
          <a:xfrm>
            <a:off x="5295960" y="75247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9" name="Line 78"/>
          <p:cNvSpPr/>
          <p:nvPr/>
        </p:nvSpPr>
        <p:spPr>
          <a:xfrm>
            <a:off x="4181040" y="75247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0" name="Line 79"/>
          <p:cNvSpPr/>
          <p:nvPr/>
        </p:nvSpPr>
        <p:spPr>
          <a:xfrm>
            <a:off x="4459680" y="75247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1" name="Line 80"/>
          <p:cNvSpPr/>
          <p:nvPr/>
        </p:nvSpPr>
        <p:spPr>
          <a:xfrm>
            <a:off x="4738320" y="75247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2" name="Line 81"/>
          <p:cNvSpPr/>
          <p:nvPr/>
        </p:nvSpPr>
        <p:spPr>
          <a:xfrm>
            <a:off x="5017320" y="75247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23" name="Line 82"/>
          <p:cNvSpPr/>
          <p:nvPr/>
        </p:nvSpPr>
        <p:spPr>
          <a:xfrm>
            <a:off x="2508480" y="6870600"/>
            <a:ext cx="360" cy="13683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Line 83"/>
          <p:cNvSpPr/>
          <p:nvPr/>
        </p:nvSpPr>
        <p:spPr>
          <a:xfrm>
            <a:off x="3902040" y="6870600"/>
            <a:ext cx="360" cy="13683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Line 84"/>
          <p:cNvSpPr/>
          <p:nvPr/>
        </p:nvSpPr>
        <p:spPr>
          <a:xfrm>
            <a:off x="5293440" y="6888240"/>
            <a:ext cx="360" cy="136836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85"/>
          <p:cNvSpPr/>
          <p:nvPr/>
        </p:nvSpPr>
        <p:spPr>
          <a:xfrm>
            <a:off x="508680" y="657072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Estimação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27" name="CustomShape 86"/>
          <p:cNvSpPr/>
          <p:nvPr/>
        </p:nvSpPr>
        <p:spPr>
          <a:xfrm>
            <a:off x="508680" y="7227000"/>
            <a:ext cx="794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Entrada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28" name="CustomShape 87"/>
          <p:cNvSpPr/>
          <p:nvPr/>
        </p:nvSpPr>
        <p:spPr>
          <a:xfrm>
            <a:off x="508680" y="787392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Observações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29" name="CustomShape 88"/>
          <p:cNvSpPr/>
          <p:nvPr/>
        </p:nvSpPr>
        <p:spPr>
          <a:xfrm>
            <a:off x="5684760" y="693072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30" name="CustomShape 89"/>
          <p:cNvSpPr/>
          <p:nvPr/>
        </p:nvSpPr>
        <p:spPr>
          <a:xfrm>
            <a:off x="5694120" y="758952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31" name="CustomShape 90"/>
          <p:cNvSpPr/>
          <p:nvPr/>
        </p:nvSpPr>
        <p:spPr>
          <a:xfrm>
            <a:off x="5694120" y="824616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32" name="CustomShape 91"/>
          <p:cNvSpPr/>
          <p:nvPr/>
        </p:nvSpPr>
        <p:spPr>
          <a:xfrm>
            <a:off x="2518200" y="6930720"/>
            <a:ext cx="315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1λ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33" name="CustomShape 92"/>
          <p:cNvSpPr/>
          <p:nvPr/>
        </p:nvSpPr>
        <p:spPr>
          <a:xfrm>
            <a:off x="3909600" y="6930720"/>
            <a:ext cx="315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2λ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34" name="CustomShape 93"/>
          <p:cNvSpPr/>
          <p:nvPr/>
        </p:nvSpPr>
        <p:spPr>
          <a:xfrm>
            <a:off x="5302080" y="6930720"/>
            <a:ext cx="315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3λ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35" name="CustomShape 94"/>
          <p:cNvSpPr/>
          <p:nvPr/>
        </p:nvSpPr>
        <p:spPr>
          <a:xfrm>
            <a:off x="5083920" y="7626960"/>
            <a:ext cx="4240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36" name="CustomShape 95"/>
          <p:cNvSpPr/>
          <p:nvPr/>
        </p:nvSpPr>
        <p:spPr>
          <a:xfrm>
            <a:off x="905760" y="676548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CustomShape 96"/>
          <p:cNvSpPr/>
          <p:nvPr/>
        </p:nvSpPr>
        <p:spPr>
          <a:xfrm>
            <a:off x="900720" y="741996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CustomShape 97"/>
          <p:cNvSpPr/>
          <p:nvPr/>
        </p:nvSpPr>
        <p:spPr>
          <a:xfrm>
            <a:off x="906120" y="807408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Line 98"/>
          <p:cNvSpPr/>
          <p:nvPr/>
        </p:nvSpPr>
        <p:spPr>
          <a:xfrm>
            <a:off x="2508120" y="75250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0" name="Line 99"/>
          <p:cNvSpPr/>
          <p:nvPr/>
        </p:nvSpPr>
        <p:spPr>
          <a:xfrm>
            <a:off x="3902040" y="75250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1" name="Line 100"/>
          <p:cNvSpPr/>
          <p:nvPr/>
        </p:nvSpPr>
        <p:spPr>
          <a:xfrm>
            <a:off x="1393200" y="75250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2" name="Line 101"/>
          <p:cNvSpPr/>
          <p:nvPr/>
        </p:nvSpPr>
        <p:spPr>
          <a:xfrm>
            <a:off x="1671840" y="75250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3" name="Line 102"/>
          <p:cNvSpPr/>
          <p:nvPr/>
        </p:nvSpPr>
        <p:spPr>
          <a:xfrm>
            <a:off x="1950840" y="75250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4" name="Line 103"/>
          <p:cNvSpPr/>
          <p:nvPr/>
        </p:nvSpPr>
        <p:spPr>
          <a:xfrm>
            <a:off x="2229480" y="75250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5" name="Line 104"/>
          <p:cNvSpPr/>
          <p:nvPr/>
        </p:nvSpPr>
        <p:spPr>
          <a:xfrm>
            <a:off x="2787120" y="75250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6" name="Line 105"/>
          <p:cNvSpPr/>
          <p:nvPr/>
        </p:nvSpPr>
        <p:spPr>
          <a:xfrm>
            <a:off x="3065760" y="75250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7" name="Line 106"/>
          <p:cNvSpPr/>
          <p:nvPr/>
        </p:nvSpPr>
        <p:spPr>
          <a:xfrm>
            <a:off x="3344400" y="75250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548" name="Group 107"/>
          <p:cNvGrpSpPr/>
          <p:nvPr/>
        </p:nvGrpSpPr>
        <p:grpSpPr>
          <a:xfrm>
            <a:off x="2079720" y="7591680"/>
            <a:ext cx="360" cy="713520"/>
            <a:chOff x="2079720" y="7591680"/>
            <a:chExt cx="360" cy="713520"/>
          </a:xfrm>
        </p:grpSpPr>
        <p:sp>
          <p:nvSpPr>
            <p:cNvPr id="549" name="Line 108"/>
            <p:cNvSpPr/>
            <p:nvPr/>
          </p:nvSpPr>
          <p:spPr>
            <a:xfrm>
              <a:off x="2079720" y="818460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50" name="Line 109"/>
            <p:cNvSpPr/>
            <p:nvPr/>
          </p:nvSpPr>
          <p:spPr>
            <a:xfrm>
              <a:off x="2079720" y="7591680"/>
              <a:ext cx="360" cy="6541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51" name="CustomShape 110"/>
          <p:cNvSpPr/>
          <p:nvPr/>
        </p:nvSpPr>
        <p:spPr>
          <a:xfrm>
            <a:off x="1476720" y="718596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Times New Roman"/>
                <a:ea typeface="DejaVu Sans"/>
              </a:rPr>
              <a:t>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52" name="CustomShape 111"/>
          <p:cNvSpPr/>
          <p:nvPr/>
        </p:nvSpPr>
        <p:spPr>
          <a:xfrm rot="16200000">
            <a:off x="1470240" y="7344000"/>
            <a:ext cx="118080" cy="28116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CustomShape 112"/>
          <p:cNvSpPr/>
          <p:nvPr/>
        </p:nvSpPr>
        <p:spPr>
          <a:xfrm>
            <a:off x="1936800" y="830808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54" name="CustomShape 113"/>
          <p:cNvSpPr/>
          <p:nvPr/>
        </p:nvSpPr>
        <p:spPr>
          <a:xfrm>
            <a:off x="1507320" y="7627320"/>
            <a:ext cx="33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55" name="CustomShape 114"/>
          <p:cNvSpPr/>
          <p:nvPr/>
        </p:nvSpPr>
        <p:spPr>
          <a:xfrm>
            <a:off x="1791360" y="762732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56" name="CustomShape 115"/>
          <p:cNvSpPr/>
          <p:nvPr/>
        </p:nvSpPr>
        <p:spPr>
          <a:xfrm>
            <a:off x="2069640" y="762732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57" name="CustomShape 116"/>
          <p:cNvSpPr/>
          <p:nvPr/>
        </p:nvSpPr>
        <p:spPr>
          <a:xfrm>
            <a:off x="2347560" y="762732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58" name="CustomShape 117"/>
          <p:cNvSpPr/>
          <p:nvPr/>
        </p:nvSpPr>
        <p:spPr>
          <a:xfrm>
            <a:off x="2627280" y="7627320"/>
            <a:ext cx="3222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59" name="CustomShape 118"/>
          <p:cNvSpPr/>
          <p:nvPr/>
        </p:nvSpPr>
        <p:spPr>
          <a:xfrm>
            <a:off x="2898000" y="7627320"/>
            <a:ext cx="33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60" name="CustomShape 119"/>
          <p:cNvSpPr/>
          <p:nvPr/>
        </p:nvSpPr>
        <p:spPr>
          <a:xfrm>
            <a:off x="3182040" y="762732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61" name="CustomShape 120"/>
          <p:cNvSpPr/>
          <p:nvPr/>
        </p:nvSpPr>
        <p:spPr>
          <a:xfrm>
            <a:off x="3465000" y="7627320"/>
            <a:ext cx="32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62" name="CustomShape 121"/>
          <p:cNvSpPr/>
          <p:nvPr/>
        </p:nvSpPr>
        <p:spPr>
          <a:xfrm>
            <a:off x="3699720" y="7627320"/>
            <a:ext cx="426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63" name="CustomShape 122"/>
          <p:cNvSpPr/>
          <p:nvPr/>
        </p:nvSpPr>
        <p:spPr>
          <a:xfrm>
            <a:off x="2032560" y="718596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Times New Roman"/>
                <a:ea typeface="DejaVu Sans"/>
              </a:rPr>
              <a:t>B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64" name="CustomShape 123"/>
          <p:cNvSpPr/>
          <p:nvPr/>
        </p:nvSpPr>
        <p:spPr>
          <a:xfrm rot="16200000">
            <a:off x="2028960" y="7344000"/>
            <a:ext cx="118080" cy="28116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5" name="Group 124"/>
          <p:cNvGrpSpPr/>
          <p:nvPr/>
        </p:nvGrpSpPr>
        <p:grpSpPr>
          <a:xfrm>
            <a:off x="3826800" y="7592760"/>
            <a:ext cx="360" cy="713520"/>
            <a:chOff x="3826800" y="7592760"/>
            <a:chExt cx="360" cy="713520"/>
          </a:xfrm>
        </p:grpSpPr>
        <p:sp>
          <p:nvSpPr>
            <p:cNvPr id="566" name="Line 125"/>
            <p:cNvSpPr/>
            <p:nvPr/>
          </p:nvSpPr>
          <p:spPr>
            <a:xfrm>
              <a:off x="3826800" y="818568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67" name="Line 126"/>
            <p:cNvSpPr/>
            <p:nvPr/>
          </p:nvSpPr>
          <p:spPr>
            <a:xfrm>
              <a:off x="3826800" y="7592760"/>
              <a:ext cx="360" cy="6541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68" name="CustomShape 127"/>
          <p:cNvSpPr/>
          <p:nvPr/>
        </p:nvSpPr>
        <p:spPr>
          <a:xfrm>
            <a:off x="3713040" y="830916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69" name="Line 128"/>
          <p:cNvSpPr/>
          <p:nvPr/>
        </p:nvSpPr>
        <p:spPr>
          <a:xfrm>
            <a:off x="3623400" y="752508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570" name="Group 129"/>
          <p:cNvGrpSpPr/>
          <p:nvPr/>
        </p:nvGrpSpPr>
        <p:grpSpPr>
          <a:xfrm>
            <a:off x="3684240" y="7592760"/>
            <a:ext cx="360" cy="713520"/>
            <a:chOff x="3684240" y="7592760"/>
            <a:chExt cx="360" cy="713520"/>
          </a:xfrm>
        </p:grpSpPr>
        <p:sp>
          <p:nvSpPr>
            <p:cNvPr id="571" name="Line 130"/>
            <p:cNvSpPr/>
            <p:nvPr/>
          </p:nvSpPr>
          <p:spPr>
            <a:xfrm>
              <a:off x="3684240" y="8185680"/>
              <a:ext cx="360" cy="120600"/>
            </a:xfrm>
            <a:prstGeom prst="line">
              <a:avLst/>
            </a:prstGeom>
            <a:ln w="126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2" name="Line 131"/>
            <p:cNvSpPr/>
            <p:nvPr/>
          </p:nvSpPr>
          <p:spPr>
            <a:xfrm>
              <a:off x="3684240" y="7592760"/>
              <a:ext cx="360" cy="65376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3" name="CustomShape 132"/>
          <p:cNvSpPr/>
          <p:nvPr/>
        </p:nvSpPr>
        <p:spPr>
          <a:xfrm>
            <a:off x="3570840" y="830880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74" name="CustomShape 133"/>
          <p:cNvSpPr/>
          <p:nvPr/>
        </p:nvSpPr>
        <p:spPr>
          <a:xfrm>
            <a:off x="1136520" y="49968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6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k-2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75" name="CustomShape 134"/>
          <p:cNvSpPr/>
          <p:nvPr/>
        </p:nvSpPr>
        <p:spPr>
          <a:xfrm>
            <a:off x="2630880" y="49968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6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k-1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76" name="CustomShape 135"/>
          <p:cNvSpPr/>
          <p:nvPr/>
        </p:nvSpPr>
        <p:spPr>
          <a:xfrm>
            <a:off x="3354120" y="49968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6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77" name="CustomShape 136"/>
          <p:cNvSpPr/>
          <p:nvPr/>
        </p:nvSpPr>
        <p:spPr>
          <a:xfrm>
            <a:off x="4333680" y="49968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6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k+1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78" name="CustomShape 137"/>
          <p:cNvSpPr/>
          <p:nvPr/>
        </p:nvSpPr>
        <p:spPr>
          <a:xfrm>
            <a:off x="5193000" y="4965840"/>
            <a:ext cx="6310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79" name="CustomShape 138"/>
          <p:cNvSpPr/>
          <p:nvPr/>
        </p:nvSpPr>
        <p:spPr>
          <a:xfrm>
            <a:off x="1445400" y="178812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CustomShape 139"/>
          <p:cNvSpPr/>
          <p:nvPr/>
        </p:nvSpPr>
        <p:spPr>
          <a:xfrm>
            <a:off x="1440360" y="244260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CustomShape 140"/>
          <p:cNvSpPr/>
          <p:nvPr/>
        </p:nvSpPr>
        <p:spPr>
          <a:xfrm>
            <a:off x="1445760" y="309672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Line 141"/>
          <p:cNvSpPr/>
          <p:nvPr/>
        </p:nvSpPr>
        <p:spPr>
          <a:xfrm>
            <a:off x="1349640" y="49262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3" name="Line 142"/>
          <p:cNvSpPr/>
          <p:nvPr/>
        </p:nvSpPr>
        <p:spPr>
          <a:xfrm>
            <a:off x="2412360" y="492156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4" name="Line 143"/>
          <p:cNvSpPr/>
          <p:nvPr/>
        </p:nvSpPr>
        <p:spPr>
          <a:xfrm>
            <a:off x="3475440" y="492156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5" name="Line 144"/>
          <p:cNvSpPr/>
          <p:nvPr/>
        </p:nvSpPr>
        <p:spPr>
          <a:xfrm>
            <a:off x="4538160" y="492156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6" name="CustomShape 145"/>
          <p:cNvSpPr/>
          <p:nvPr/>
        </p:nvSpPr>
        <p:spPr>
          <a:xfrm>
            <a:off x="858600" y="4717800"/>
            <a:ext cx="5896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pt-BR" sz="1050" spc="-1" strike="noStrike">
                <a:solidFill>
                  <a:srgbClr val="ff0000"/>
                </a:solidFill>
                <a:latin typeface="Times New Roman"/>
                <a:ea typeface="DejaVu Sans"/>
              </a:rPr>
              <a:t>(k-2)λ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87" name="CustomShape 146"/>
          <p:cNvSpPr/>
          <p:nvPr/>
        </p:nvSpPr>
        <p:spPr>
          <a:xfrm>
            <a:off x="1887120" y="4717800"/>
            <a:ext cx="6310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pt-BR" sz="1050" spc="-1" strike="noStrike">
                <a:solidFill>
                  <a:srgbClr val="ff0000"/>
                </a:solidFill>
                <a:latin typeface="Times New Roman"/>
                <a:ea typeface="DejaVu Sans"/>
              </a:rPr>
              <a:t>(k-1)λ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88" name="CustomShape 147"/>
          <p:cNvSpPr/>
          <p:nvPr/>
        </p:nvSpPr>
        <p:spPr>
          <a:xfrm>
            <a:off x="4026960" y="4717800"/>
            <a:ext cx="6310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pt-BR" sz="1050" spc="-1" strike="noStrike">
                <a:solidFill>
                  <a:srgbClr val="ff0000"/>
                </a:solidFill>
                <a:latin typeface="Times New Roman"/>
                <a:ea typeface="DejaVu Sans"/>
              </a:rPr>
              <a:t>(k+1)λ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89" name="CustomShape 148"/>
          <p:cNvSpPr/>
          <p:nvPr/>
        </p:nvSpPr>
        <p:spPr>
          <a:xfrm>
            <a:off x="2957040" y="4717800"/>
            <a:ext cx="6310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pt-BR" sz="1050" spc="-1" strike="noStrike">
                <a:solidFill>
                  <a:srgbClr val="ff0000"/>
                </a:solidFill>
                <a:latin typeface="Times New Roman"/>
                <a:ea typeface="DejaVu Sans"/>
              </a:rPr>
              <a:t>(k)λ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90" name="CustomShape 149"/>
          <p:cNvSpPr/>
          <p:nvPr/>
        </p:nvSpPr>
        <p:spPr>
          <a:xfrm>
            <a:off x="4205160" y="2198880"/>
            <a:ext cx="1447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91" name="CustomShape 150"/>
          <p:cNvSpPr/>
          <p:nvPr/>
        </p:nvSpPr>
        <p:spPr>
          <a:xfrm rot="16200000">
            <a:off x="4213800" y="2356920"/>
            <a:ext cx="118080" cy="281160"/>
          </a:xfrm>
          <a:prstGeom prst="rightBrace">
            <a:avLst>
              <a:gd name="adj1" fmla="val 27271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2" name="Picture 1" descr=""/>
          <p:cNvPicPr/>
          <p:nvPr/>
        </p:nvPicPr>
        <p:blipFill>
          <a:blip r:embed="rId1"/>
          <a:stretch/>
        </p:blipFill>
        <p:spPr>
          <a:xfrm>
            <a:off x="-5409000" y="1843560"/>
            <a:ext cx="4986360" cy="1249200"/>
          </a:xfrm>
          <a:prstGeom prst="rect">
            <a:avLst/>
          </a:prstGeom>
          <a:ln>
            <a:noFill/>
          </a:ln>
        </p:spPr>
      </p:pic>
      <p:pic>
        <p:nvPicPr>
          <p:cNvPr id="593" name="Picture 2" descr=""/>
          <p:cNvPicPr/>
          <p:nvPr/>
        </p:nvPicPr>
        <p:blipFill>
          <a:blip r:embed="rId2"/>
          <a:stretch/>
        </p:blipFill>
        <p:spPr>
          <a:xfrm>
            <a:off x="-3975120" y="4270320"/>
            <a:ext cx="4986360" cy="124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 flipV="1">
            <a:off x="1089360" y="955440"/>
            <a:ext cx="46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5" name="CustomShape 2"/>
          <p:cNvSpPr/>
          <p:nvPr/>
        </p:nvSpPr>
        <p:spPr>
          <a:xfrm>
            <a:off x="1089360" y="161640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6" name="CustomShape 3"/>
          <p:cNvSpPr/>
          <p:nvPr/>
        </p:nvSpPr>
        <p:spPr>
          <a:xfrm>
            <a:off x="1089360" y="2266200"/>
            <a:ext cx="468792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7" name="Line 4"/>
          <p:cNvSpPr/>
          <p:nvPr/>
        </p:nvSpPr>
        <p:spPr>
          <a:xfrm>
            <a:off x="109620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8" name="Line 5"/>
          <p:cNvSpPr/>
          <p:nvPr/>
        </p:nvSpPr>
        <p:spPr>
          <a:xfrm>
            <a:off x="1089360" y="155160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99" name="Line 6"/>
          <p:cNvSpPr/>
          <p:nvPr/>
        </p:nvSpPr>
        <p:spPr>
          <a:xfrm>
            <a:off x="1089360" y="22057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00" name="Line 7"/>
          <p:cNvSpPr/>
          <p:nvPr/>
        </p:nvSpPr>
        <p:spPr>
          <a:xfrm>
            <a:off x="130824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CustomShape 8"/>
          <p:cNvSpPr/>
          <p:nvPr/>
        </p:nvSpPr>
        <p:spPr>
          <a:xfrm>
            <a:off x="483120" y="59760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Estimação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02" name="CustomShape 9"/>
          <p:cNvSpPr/>
          <p:nvPr/>
        </p:nvSpPr>
        <p:spPr>
          <a:xfrm>
            <a:off x="483120" y="1254240"/>
            <a:ext cx="794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Entrada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03" name="CustomShape 10"/>
          <p:cNvSpPr/>
          <p:nvPr/>
        </p:nvSpPr>
        <p:spPr>
          <a:xfrm>
            <a:off x="483120" y="190116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Observações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04" name="CustomShape 11"/>
          <p:cNvSpPr/>
          <p:nvPr/>
        </p:nvSpPr>
        <p:spPr>
          <a:xfrm>
            <a:off x="5659200" y="95760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05" name="CustomShape 12"/>
          <p:cNvSpPr/>
          <p:nvPr/>
        </p:nvSpPr>
        <p:spPr>
          <a:xfrm>
            <a:off x="5668560" y="161676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06" name="CustomShape 13"/>
          <p:cNvSpPr/>
          <p:nvPr/>
        </p:nvSpPr>
        <p:spPr>
          <a:xfrm>
            <a:off x="5668560" y="227304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07" name="CustomShape 14"/>
          <p:cNvSpPr/>
          <p:nvPr/>
        </p:nvSpPr>
        <p:spPr>
          <a:xfrm>
            <a:off x="880200" y="79272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CustomShape 15"/>
          <p:cNvSpPr/>
          <p:nvPr/>
        </p:nvSpPr>
        <p:spPr>
          <a:xfrm>
            <a:off x="875160" y="144720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CustomShape 16"/>
          <p:cNvSpPr/>
          <p:nvPr/>
        </p:nvSpPr>
        <p:spPr>
          <a:xfrm>
            <a:off x="880560" y="210132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0" name="Group 17"/>
          <p:cNvGrpSpPr/>
          <p:nvPr/>
        </p:nvGrpSpPr>
        <p:grpSpPr>
          <a:xfrm>
            <a:off x="2054160" y="960480"/>
            <a:ext cx="360" cy="1371960"/>
            <a:chOff x="2054160" y="960480"/>
            <a:chExt cx="360" cy="1371960"/>
          </a:xfrm>
        </p:grpSpPr>
        <p:sp>
          <p:nvSpPr>
            <p:cNvPr id="611" name="Line 18"/>
            <p:cNvSpPr/>
            <p:nvPr/>
          </p:nvSpPr>
          <p:spPr>
            <a:xfrm>
              <a:off x="2054160" y="2100240"/>
              <a:ext cx="360" cy="232200"/>
            </a:xfrm>
            <a:prstGeom prst="line">
              <a:avLst/>
            </a:prstGeom>
            <a:ln w="12600">
              <a:solidFill>
                <a:srgbClr val="0000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12" name="Line 19"/>
            <p:cNvSpPr/>
            <p:nvPr/>
          </p:nvSpPr>
          <p:spPr>
            <a:xfrm>
              <a:off x="2054160" y="960480"/>
              <a:ext cx="360" cy="1257480"/>
            </a:xfrm>
            <a:prstGeom prst="line">
              <a:avLst/>
            </a:prstGeom>
            <a:ln>
              <a:solidFill>
                <a:srgbClr val="0000ff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13" name="Group 20"/>
          <p:cNvGrpSpPr/>
          <p:nvPr/>
        </p:nvGrpSpPr>
        <p:grpSpPr>
          <a:xfrm>
            <a:off x="3801240" y="960480"/>
            <a:ext cx="360" cy="1373040"/>
            <a:chOff x="3801240" y="960480"/>
            <a:chExt cx="360" cy="1373040"/>
          </a:xfrm>
        </p:grpSpPr>
        <p:sp>
          <p:nvSpPr>
            <p:cNvPr id="614" name="Line 21"/>
            <p:cNvSpPr/>
            <p:nvPr/>
          </p:nvSpPr>
          <p:spPr>
            <a:xfrm>
              <a:off x="3801240" y="2101320"/>
              <a:ext cx="360" cy="232200"/>
            </a:xfrm>
            <a:prstGeom prst="line">
              <a:avLst/>
            </a:prstGeom>
            <a:ln w="12600">
              <a:solidFill>
                <a:srgbClr val="0000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15" name="Line 22"/>
            <p:cNvSpPr/>
            <p:nvPr/>
          </p:nvSpPr>
          <p:spPr>
            <a:xfrm>
              <a:off x="3801240" y="960480"/>
              <a:ext cx="360" cy="1258560"/>
            </a:xfrm>
            <a:prstGeom prst="line">
              <a:avLst/>
            </a:prstGeom>
            <a:ln>
              <a:solidFill>
                <a:srgbClr val="0000ff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16" name="Group 23"/>
          <p:cNvGrpSpPr/>
          <p:nvPr/>
        </p:nvGrpSpPr>
        <p:grpSpPr>
          <a:xfrm>
            <a:off x="3659040" y="957600"/>
            <a:ext cx="360" cy="1375560"/>
            <a:chOff x="3659040" y="957600"/>
            <a:chExt cx="360" cy="1375560"/>
          </a:xfrm>
        </p:grpSpPr>
        <p:sp>
          <p:nvSpPr>
            <p:cNvPr id="617" name="Line 24"/>
            <p:cNvSpPr/>
            <p:nvPr/>
          </p:nvSpPr>
          <p:spPr>
            <a:xfrm>
              <a:off x="3659040" y="2100600"/>
              <a:ext cx="360" cy="232560"/>
            </a:xfrm>
            <a:prstGeom prst="line">
              <a:avLst/>
            </a:prstGeom>
            <a:ln w="12600">
              <a:solidFill>
                <a:srgbClr val="0000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18" name="Line 25"/>
            <p:cNvSpPr/>
            <p:nvPr/>
          </p:nvSpPr>
          <p:spPr>
            <a:xfrm>
              <a:off x="3659040" y="957600"/>
              <a:ext cx="360" cy="1260720"/>
            </a:xfrm>
            <a:prstGeom prst="line">
              <a:avLst/>
            </a:prstGeom>
            <a:ln>
              <a:solidFill>
                <a:srgbClr val="0000ff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19" name="CustomShape 26"/>
          <p:cNvSpPr/>
          <p:nvPr/>
        </p:nvSpPr>
        <p:spPr>
          <a:xfrm>
            <a:off x="3545280" y="233604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20" name="Line 27"/>
          <p:cNvSpPr/>
          <p:nvPr/>
        </p:nvSpPr>
        <p:spPr>
          <a:xfrm>
            <a:off x="527328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1" name="Line 28"/>
          <p:cNvSpPr/>
          <p:nvPr/>
        </p:nvSpPr>
        <p:spPr>
          <a:xfrm>
            <a:off x="415944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2" name="Line 29"/>
          <p:cNvSpPr/>
          <p:nvPr/>
        </p:nvSpPr>
        <p:spPr>
          <a:xfrm>
            <a:off x="443808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3" name="Line 30"/>
          <p:cNvSpPr/>
          <p:nvPr/>
        </p:nvSpPr>
        <p:spPr>
          <a:xfrm>
            <a:off x="471636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4" name="Line 31"/>
          <p:cNvSpPr/>
          <p:nvPr/>
        </p:nvSpPr>
        <p:spPr>
          <a:xfrm>
            <a:off x="499500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5" name="Line 32"/>
          <p:cNvSpPr/>
          <p:nvPr/>
        </p:nvSpPr>
        <p:spPr>
          <a:xfrm>
            <a:off x="248868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6" name="Line 33"/>
          <p:cNvSpPr/>
          <p:nvPr/>
        </p:nvSpPr>
        <p:spPr>
          <a:xfrm>
            <a:off x="388116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7" name="Line 34"/>
          <p:cNvSpPr/>
          <p:nvPr/>
        </p:nvSpPr>
        <p:spPr>
          <a:xfrm>
            <a:off x="137448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8" name="Line 35"/>
          <p:cNvSpPr/>
          <p:nvPr/>
        </p:nvSpPr>
        <p:spPr>
          <a:xfrm>
            <a:off x="165312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9" name="Line 36"/>
          <p:cNvSpPr/>
          <p:nvPr/>
        </p:nvSpPr>
        <p:spPr>
          <a:xfrm>
            <a:off x="193140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0" name="Line 37"/>
          <p:cNvSpPr/>
          <p:nvPr/>
        </p:nvSpPr>
        <p:spPr>
          <a:xfrm>
            <a:off x="221004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1" name="Line 38"/>
          <p:cNvSpPr/>
          <p:nvPr/>
        </p:nvSpPr>
        <p:spPr>
          <a:xfrm>
            <a:off x="276696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2" name="Line 39"/>
          <p:cNvSpPr/>
          <p:nvPr/>
        </p:nvSpPr>
        <p:spPr>
          <a:xfrm>
            <a:off x="304560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3" name="Line 40"/>
          <p:cNvSpPr/>
          <p:nvPr/>
        </p:nvSpPr>
        <p:spPr>
          <a:xfrm>
            <a:off x="332388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4" name="Line 41"/>
          <p:cNvSpPr/>
          <p:nvPr/>
        </p:nvSpPr>
        <p:spPr>
          <a:xfrm>
            <a:off x="3602520" y="900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5" name="Line 42"/>
          <p:cNvSpPr/>
          <p:nvPr/>
        </p:nvSpPr>
        <p:spPr>
          <a:xfrm>
            <a:off x="130824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6" name="Line 43"/>
          <p:cNvSpPr/>
          <p:nvPr/>
        </p:nvSpPr>
        <p:spPr>
          <a:xfrm>
            <a:off x="145008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7" name="Line 44"/>
          <p:cNvSpPr/>
          <p:nvPr/>
        </p:nvSpPr>
        <p:spPr>
          <a:xfrm>
            <a:off x="161352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8" name="Line 45"/>
          <p:cNvSpPr/>
          <p:nvPr/>
        </p:nvSpPr>
        <p:spPr>
          <a:xfrm>
            <a:off x="200988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9" name="Line 46"/>
          <p:cNvSpPr/>
          <p:nvPr/>
        </p:nvSpPr>
        <p:spPr>
          <a:xfrm>
            <a:off x="238500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0" name="Line 47"/>
          <p:cNvSpPr/>
          <p:nvPr/>
        </p:nvSpPr>
        <p:spPr>
          <a:xfrm>
            <a:off x="257004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1" name="Line 48"/>
          <p:cNvSpPr/>
          <p:nvPr/>
        </p:nvSpPr>
        <p:spPr>
          <a:xfrm>
            <a:off x="292788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2" name="Line 49"/>
          <p:cNvSpPr/>
          <p:nvPr/>
        </p:nvSpPr>
        <p:spPr>
          <a:xfrm>
            <a:off x="312480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3" name="Line 50"/>
          <p:cNvSpPr/>
          <p:nvPr/>
        </p:nvSpPr>
        <p:spPr>
          <a:xfrm>
            <a:off x="340560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4" name="Line 51"/>
          <p:cNvSpPr/>
          <p:nvPr/>
        </p:nvSpPr>
        <p:spPr>
          <a:xfrm>
            <a:off x="373464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5" name="Line 52"/>
          <p:cNvSpPr/>
          <p:nvPr/>
        </p:nvSpPr>
        <p:spPr>
          <a:xfrm>
            <a:off x="397224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6" name="Line 53"/>
          <p:cNvSpPr/>
          <p:nvPr/>
        </p:nvSpPr>
        <p:spPr>
          <a:xfrm>
            <a:off x="409968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7" name="Line 54"/>
          <p:cNvSpPr/>
          <p:nvPr/>
        </p:nvSpPr>
        <p:spPr>
          <a:xfrm>
            <a:off x="439092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8" name="Line 55"/>
          <p:cNvSpPr/>
          <p:nvPr/>
        </p:nvSpPr>
        <p:spPr>
          <a:xfrm>
            <a:off x="478872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9" name="Line 56"/>
          <p:cNvSpPr/>
          <p:nvPr/>
        </p:nvSpPr>
        <p:spPr>
          <a:xfrm>
            <a:off x="5131440" y="1551600"/>
            <a:ext cx="360" cy="1209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50" name="Line 57"/>
          <p:cNvSpPr/>
          <p:nvPr/>
        </p:nvSpPr>
        <p:spPr>
          <a:xfrm>
            <a:off x="145044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Line 58"/>
          <p:cNvSpPr/>
          <p:nvPr/>
        </p:nvSpPr>
        <p:spPr>
          <a:xfrm>
            <a:off x="161352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Line 59"/>
          <p:cNvSpPr/>
          <p:nvPr/>
        </p:nvSpPr>
        <p:spPr>
          <a:xfrm>
            <a:off x="200988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Line 60"/>
          <p:cNvSpPr/>
          <p:nvPr/>
        </p:nvSpPr>
        <p:spPr>
          <a:xfrm>
            <a:off x="238500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Line 61"/>
          <p:cNvSpPr/>
          <p:nvPr/>
        </p:nvSpPr>
        <p:spPr>
          <a:xfrm>
            <a:off x="257004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Line 62"/>
          <p:cNvSpPr/>
          <p:nvPr/>
        </p:nvSpPr>
        <p:spPr>
          <a:xfrm>
            <a:off x="292788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Line 63"/>
          <p:cNvSpPr/>
          <p:nvPr/>
        </p:nvSpPr>
        <p:spPr>
          <a:xfrm>
            <a:off x="312480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Line 64"/>
          <p:cNvSpPr/>
          <p:nvPr/>
        </p:nvSpPr>
        <p:spPr>
          <a:xfrm>
            <a:off x="340560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Line 65"/>
          <p:cNvSpPr/>
          <p:nvPr/>
        </p:nvSpPr>
        <p:spPr>
          <a:xfrm>
            <a:off x="373428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Line 66"/>
          <p:cNvSpPr/>
          <p:nvPr/>
        </p:nvSpPr>
        <p:spPr>
          <a:xfrm>
            <a:off x="397224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Line 67"/>
          <p:cNvSpPr/>
          <p:nvPr/>
        </p:nvSpPr>
        <p:spPr>
          <a:xfrm>
            <a:off x="409968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Line 68"/>
          <p:cNvSpPr/>
          <p:nvPr/>
        </p:nvSpPr>
        <p:spPr>
          <a:xfrm>
            <a:off x="439092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2" name="Line 69"/>
          <p:cNvSpPr/>
          <p:nvPr/>
        </p:nvSpPr>
        <p:spPr>
          <a:xfrm>
            <a:off x="478872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Line 70"/>
          <p:cNvSpPr/>
          <p:nvPr/>
        </p:nvSpPr>
        <p:spPr>
          <a:xfrm>
            <a:off x="5131440" y="95688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CustomShape 71"/>
          <p:cNvSpPr/>
          <p:nvPr/>
        </p:nvSpPr>
        <p:spPr>
          <a:xfrm flipV="1">
            <a:off x="1013760" y="2905920"/>
            <a:ext cx="46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5" name="CustomShape 72"/>
          <p:cNvSpPr/>
          <p:nvPr/>
        </p:nvSpPr>
        <p:spPr>
          <a:xfrm>
            <a:off x="1013760" y="356688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6" name="CustomShape 73"/>
          <p:cNvSpPr/>
          <p:nvPr/>
        </p:nvSpPr>
        <p:spPr>
          <a:xfrm>
            <a:off x="1013760" y="4216680"/>
            <a:ext cx="468792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7" name="Line 74"/>
          <p:cNvSpPr/>
          <p:nvPr/>
        </p:nvSpPr>
        <p:spPr>
          <a:xfrm>
            <a:off x="102024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8" name="Line 75"/>
          <p:cNvSpPr/>
          <p:nvPr/>
        </p:nvSpPr>
        <p:spPr>
          <a:xfrm>
            <a:off x="1013400" y="35024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69" name="Line 76"/>
          <p:cNvSpPr/>
          <p:nvPr/>
        </p:nvSpPr>
        <p:spPr>
          <a:xfrm>
            <a:off x="1013400" y="4156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70" name="Line 77"/>
          <p:cNvSpPr/>
          <p:nvPr/>
        </p:nvSpPr>
        <p:spPr>
          <a:xfrm>
            <a:off x="123264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CustomShape 78"/>
          <p:cNvSpPr/>
          <p:nvPr/>
        </p:nvSpPr>
        <p:spPr>
          <a:xfrm>
            <a:off x="407520" y="254808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Estimação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72" name="CustomShape 79"/>
          <p:cNvSpPr/>
          <p:nvPr/>
        </p:nvSpPr>
        <p:spPr>
          <a:xfrm>
            <a:off x="407520" y="3204720"/>
            <a:ext cx="794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Entrada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73" name="CustomShape 80"/>
          <p:cNvSpPr/>
          <p:nvPr/>
        </p:nvSpPr>
        <p:spPr>
          <a:xfrm>
            <a:off x="407520" y="385164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Observações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74" name="CustomShape 81"/>
          <p:cNvSpPr/>
          <p:nvPr/>
        </p:nvSpPr>
        <p:spPr>
          <a:xfrm>
            <a:off x="5583600" y="290808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75" name="CustomShape 82"/>
          <p:cNvSpPr/>
          <p:nvPr/>
        </p:nvSpPr>
        <p:spPr>
          <a:xfrm>
            <a:off x="5592960" y="356724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76" name="CustomShape 83"/>
          <p:cNvSpPr/>
          <p:nvPr/>
        </p:nvSpPr>
        <p:spPr>
          <a:xfrm>
            <a:off x="5592960" y="422352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77" name="CustomShape 84"/>
          <p:cNvSpPr/>
          <p:nvPr/>
        </p:nvSpPr>
        <p:spPr>
          <a:xfrm>
            <a:off x="804240" y="274320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CustomShape 85"/>
          <p:cNvSpPr/>
          <p:nvPr/>
        </p:nvSpPr>
        <p:spPr>
          <a:xfrm>
            <a:off x="799560" y="339768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CustomShape 86"/>
          <p:cNvSpPr/>
          <p:nvPr/>
        </p:nvSpPr>
        <p:spPr>
          <a:xfrm>
            <a:off x="804960" y="405180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Line 87"/>
          <p:cNvSpPr/>
          <p:nvPr/>
        </p:nvSpPr>
        <p:spPr>
          <a:xfrm>
            <a:off x="1978560" y="4051080"/>
            <a:ext cx="360" cy="23184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81" name="Line 88"/>
          <p:cNvSpPr/>
          <p:nvPr/>
        </p:nvSpPr>
        <p:spPr>
          <a:xfrm>
            <a:off x="1978560" y="2910960"/>
            <a:ext cx="360" cy="1257480"/>
          </a:xfrm>
          <a:prstGeom prst="line">
            <a:avLst/>
          </a:prstGeom>
          <a:ln>
            <a:solidFill>
              <a:srgbClr val="0000ff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2" name="Group 89"/>
          <p:cNvGrpSpPr/>
          <p:nvPr/>
        </p:nvGrpSpPr>
        <p:grpSpPr>
          <a:xfrm>
            <a:off x="3725640" y="2910960"/>
            <a:ext cx="360" cy="1373040"/>
            <a:chOff x="3725640" y="2910960"/>
            <a:chExt cx="360" cy="1373040"/>
          </a:xfrm>
        </p:grpSpPr>
        <p:sp>
          <p:nvSpPr>
            <p:cNvPr id="683" name="Line 90"/>
            <p:cNvSpPr/>
            <p:nvPr/>
          </p:nvSpPr>
          <p:spPr>
            <a:xfrm>
              <a:off x="3725640" y="4051800"/>
              <a:ext cx="360" cy="232200"/>
            </a:xfrm>
            <a:prstGeom prst="line">
              <a:avLst/>
            </a:prstGeom>
            <a:ln w="12600">
              <a:solidFill>
                <a:srgbClr val="0000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84" name="Line 91"/>
            <p:cNvSpPr/>
            <p:nvPr/>
          </p:nvSpPr>
          <p:spPr>
            <a:xfrm>
              <a:off x="3725640" y="2910960"/>
              <a:ext cx="360" cy="1258560"/>
            </a:xfrm>
            <a:prstGeom prst="line">
              <a:avLst/>
            </a:prstGeom>
            <a:ln>
              <a:solidFill>
                <a:srgbClr val="0000ff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85" name="Group 92"/>
          <p:cNvGrpSpPr/>
          <p:nvPr/>
        </p:nvGrpSpPr>
        <p:grpSpPr>
          <a:xfrm>
            <a:off x="3583080" y="2908080"/>
            <a:ext cx="360" cy="1375560"/>
            <a:chOff x="3583080" y="2908080"/>
            <a:chExt cx="360" cy="1375560"/>
          </a:xfrm>
        </p:grpSpPr>
        <p:sp>
          <p:nvSpPr>
            <p:cNvPr id="686" name="Line 93"/>
            <p:cNvSpPr/>
            <p:nvPr/>
          </p:nvSpPr>
          <p:spPr>
            <a:xfrm>
              <a:off x="3583080" y="4051080"/>
              <a:ext cx="360" cy="232560"/>
            </a:xfrm>
            <a:prstGeom prst="line">
              <a:avLst/>
            </a:prstGeom>
            <a:ln w="12600">
              <a:solidFill>
                <a:srgbClr val="0000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87" name="Line 94"/>
            <p:cNvSpPr/>
            <p:nvPr/>
          </p:nvSpPr>
          <p:spPr>
            <a:xfrm>
              <a:off x="3583080" y="2908080"/>
              <a:ext cx="360" cy="1260720"/>
            </a:xfrm>
            <a:prstGeom prst="line">
              <a:avLst/>
            </a:prstGeom>
            <a:ln>
              <a:solidFill>
                <a:srgbClr val="0000ff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88" name="CustomShape 95"/>
          <p:cNvSpPr/>
          <p:nvPr/>
        </p:nvSpPr>
        <p:spPr>
          <a:xfrm>
            <a:off x="3469680" y="428652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89" name="Line 96"/>
          <p:cNvSpPr/>
          <p:nvPr/>
        </p:nvSpPr>
        <p:spPr>
          <a:xfrm>
            <a:off x="519768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0" name="Line 97"/>
          <p:cNvSpPr/>
          <p:nvPr/>
        </p:nvSpPr>
        <p:spPr>
          <a:xfrm>
            <a:off x="408384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1" name="Line 98"/>
          <p:cNvSpPr/>
          <p:nvPr/>
        </p:nvSpPr>
        <p:spPr>
          <a:xfrm>
            <a:off x="436212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2" name="Line 99"/>
          <p:cNvSpPr/>
          <p:nvPr/>
        </p:nvSpPr>
        <p:spPr>
          <a:xfrm>
            <a:off x="464076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3" name="Line 100"/>
          <p:cNvSpPr/>
          <p:nvPr/>
        </p:nvSpPr>
        <p:spPr>
          <a:xfrm>
            <a:off x="491904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4" name="Line 101"/>
          <p:cNvSpPr/>
          <p:nvPr/>
        </p:nvSpPr>
        <p:spPr>
          <a:xfrm>
            <a:off x="241272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5" name="Line 102"/>
          <p:cNvSpPr/>
          <p:nvPr/>
        </p:nvSpPr>
        <p:spPr>
          <a:xfrm>
            <a:off x="380520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6" name="Line 103"/>
          <p:cNvSpPr/>
          <p:nvPr/>
        </p:nvSpPr>
        <p:spPr>
          <a:xfrm>
            <a:off x="129888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7" name="Line 104"/>
          <p:cNvSpPr/>
          <p:nvPr/>
        </p:nvSpPr>
        <p:spPr>
          <a:xfrm>
            <a:off x="157716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8" name="Line 105"/>
          <p:cNvSpPr/>
          <p:nvPr/>
        </p:nvSpPr>
        <p:spPr>
          <a:xfrm>
            <a:off x="185580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99" name="Line 106"/>
          <p:cNvSpPr/>
          <p:nvPr/>
        </p:nvSpPr>
        <p:spPr>
          <a:xfrm>
            <a:off x="213444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0" name="Line 107"/>
          <p:cNvSpPr/>
          <p:nvPr/>
        </p:nvSpPr>
        <p:spPr>
          <a:xfrm>
            <a:off x="269136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1" name="Line 108"/>
          <p:cNvSpPr/>
          <p:nvPr/>
        </p:nvSpPr>
        <p:spPr>
          <a:xfrm>
            <a:off x="296964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2" name="Line 109"/>
          <p:cNvSpPr/>
          <p:nvPr/>
        </p:nvSpPr>
        <p:spPr>
          <a:xfrm>
            <a:off x="324828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3" name="Line 110"/>
          <p:cNvSpPr/>
          <p:nvPr/>
        </p:nvSpPr>
        <p:spPr>
          <a:xfrm>
            <a:off x="352656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4" name="Line 111"/>
          <p:cNvSpPr/>
          <p:nvPr/>
        </p:nvSpPr>
        <p:spPr>
          <a:xfrm>
            <a:off x="123264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5" name="Line 112"/>
          <p:cNvSpPr/>
          <p:nvPr/>
        </p:nvSpPr>
        <p:spPr>
          <a:xfrm>
            <a:off x="137412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6" name="Line 113"/>
          <p:cNvSpPr/>
          <p:nvPr/>
        </p:nvSpPr>
        <p:spPr>
          <a:xfrm>
            <a:off x="153792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7" name="Line 114"/>
          <p:cNvSpPr/>
          <p:nvPr/>
        </p:nvSpPr>
        <p:spPr>
          <a:xfrm>
            <a:off x="193428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8" name="Line 115"/>
          <p:cNvSpPr/>
          <p:nvPr/>
        </p:nvSpPr>
        <p:spPr>
          <a:xfrm>
            <a:off x="230940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09" name="Line 116"/>
          <p:cNvSpPr/>
          <p:nvPr/>
        </p:nvSpPr>
        <p:spPr>
          <a:xfrm>
            <a:off x="249408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0" name="Line 117"/>
          <p:cNvSpPr/>
          <p:nvPr/>
        </p:nvSpPr>
        <p:spPr>
          <a:xfrm>
            <a:off x="285228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1" name="Line 118"/>
          <p:cNvSpPr/>
          <p:nvPr/>
        </p:nvSpPr>
        <p:spPr>
          <a:xfrm>
            <a:off x="304920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2" name="Line 119"/>
          <p:cNvSpPr/>
          <p:nvPr/>
        </p:nvSpPr>
        <p:spPr>
          <a:xfrm>
            <a:off x="332964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3" name="Line 120"/>
          <p:cNvSpPr/>
          <p:nvPr/>
        </p:nvSpPr>
        <p:spPr>
          <a:xfrm>
            <a:off x="365904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4" name="Line 121"/>
          <p:cNvSpPr/>
          <p:nvPr/>
        </p:nvSpPr>
        <p:spPr>
          <a:xfrm>
            <a:off x="389628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5" name="Line 122"/>
          <p:cNvSpPr/>
          <p:nvPr/>
        </p:nvSpPr>
        <p:spPr>
          <a:xfrm>
            <a:off x="402372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6" name="Line 123"/>
          <p:cNvSpPr/>
          <p:nvPr/>
        </p:nvSpPr>
        <p:spPr>
          <a:xfrm>
            <a:off x="431496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7" name="Line 124"/>
          <p:cNvSpPr/>
          <p:nvPr/>
        </p:nvSpPr>
        <p:spPr>
          <a:xfrm>
            <a:off x="471276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8" name="Line 125"/>
          <p:cNvSpPr/>
          <p:nvPr/>
        </p:nvSpPr>
        <p:spPr>
          <a:xfrm>
            <a:off x="505584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9" name="Line 126"/>
          <p:cNvSpPr/>
          <p:nvPr/>
        </p:nvSpPr>
        <p:spPr>
          <a:xfrm>
            <a:off x="137448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Line 127"/>
          <p:cNvSpPr/>
          <p:nvPr/>
        </p:nvSpPr>
        <p:spPr>
          <a:xfrm>
            <a:off x="153792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Line 128"/>
          <p:cNvSpPr/>
          <p:nvPr/>
        </p:nvSpPr>
        <p:spPr>
          <a:xfrm>
            <a:off x="193428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Line 129"/>
          <p:cNvSpPr/>
          <p:nvPr/>
        </p:nvSpPr>
        <p:spPr>
          <a:xfrm>
            <a:off x="230940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Line 130"/>
          <p:cNvSpPr/>
          <p:nvPr/>
        </p:nvSpPr>
        <p:spPr>
          <a:xfrm>
            <a:off x="249408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Line 131"/>
          <p:cNvSpPr/>
          <p:nvPr/>
        </p:nvSpPr>
        <p:spPr>
          <a:xfrm>
            <a:off x="285228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Line 132"/>
          <p:cNvSpPr/>
          <p:nvPr/>
        </p:nvSpPr>
        <p:spPr>
          <a:xfrm>
            <a:off x="304920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Line 133"/>
          <p:cNvSpPr/>
          <p:nvPr/>
        </p:nvSpPr>
        <p:spPr>
          <a:xfrm>
            <a:off x="332964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Line 134"/>
          <p:cNvSpPr/>
          <p:nvPr/>
        </p:nvSpPr>
        <p:spPr>
          <a:xfrm>
            <a:off x="365832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Line 135"/>
          <p:cNvSpPr/>
          <p:nvPr/>
        </p:nvSpPr>
        <p:spPr>
          <a:xfrm>
            <a:off x="389628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9" name="Line 136"/>
          <p:cNvSpPr/>
          <p:nvPr/>
        </p:nvSpPr>
        <p:spPr>
          <a:xfrm>
            <a:off x="402372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Line 137"/>
          <p:cNvSpPr/>
          <p:nvPr/>
        </p:nvSpPr>
        <p:spPr>
          <a:xfrm>
            <a:off x="431496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Line 138"/>
          <p:cNvSpPr/>
          <p:nvPr/>
        </p:nvSpPr>
        <p:spPr>
          <a:xfrm>
            <a:off x="471276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Line 139"/>
          <p:cNvSpPr/>
          <p:nvPr/>
        </p:nvSpPr>
        <p:spPr>
          <a:xfrm>
            <a:off x="505584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3" name="Picture 1" descr=""/>
          <p:cNvPicPr/>
          <p:nvPr/>
        </p:nvPicPr>
        <p:blipFill>
          <a:blip r:embed="rId1"/>
          <a:stretch/>
        </p:blipFill>
        <p:spPr>
          <a:xfrm>
            <a:off x="421200" y="4768920"/>
            <a:ext cx="5406840" cy="201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CustomShape 1"/>
          <p:cNvSpPr/>
          <p:nvPr/>
        </p:nvSpPr>
        <p:spPr>
          <a:xfrm flipV="1">
            <a:off x="1089360" y="1531440"/>
            <a:ext cx="46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35" name="CustomShape 2"/>
          <p:cNvSpPr/>
          <p:nvPr/>
        </p:nvSpPr>
        <p:spPr>
          <a:xfrm>
            <a:off x="1089360" y="2266200"/>
            <a:ext cx="468792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36" name="Line 3"/>
          <p:cNvSpPr/>
          <p:nvPr/>
        </p:nvSpPr>
        <p:spPr>
          <a:xfrm>
            <a:off x="109620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37" name="Line 4"/>
          <p:cNvSpPr/>
          <p:nvPr/>
        </p:nvSpPr>
        <p:spPr>
          <a:xfrm>
            <a:off x="1089360" y="220572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38" name="CustomShape 5"/>
          <p:cNvSpPr/>
          <p:nvPr/>
        </p:nvSpPr>
        <p:spPr>
          <a:xfrm>
            <a:off x="483120" y="117360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Estimação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39" name="CustomShape 6"/>
          <p:cNvSpPr/>
          <p:nvPr/>
        </p:nvSpPr>
        <p:spPr>
          <a:xfrm>
            <a:off x="483120" y="190116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Observações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40" name="CustomShape 7"/>
          <p:cNvSpPr/>
          <p:nvPr/>
        </p:nvSpPr>
        <p:spPr>
          <a:xfrm>
            <a:off x="5659200" y="153360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41" name="CustomShape 8"/>
          <p:cNvSpPr/>
          <p:nvPr/>
        </p:nvSpPr>
        <p:spPr>
          <a:xfrm>
            <a:off x="5668560" y="227304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42" name="CustomShape 9"/>
          <p:cNvSpPr/>
          <p:nvPr/>
        </p:nvSpPr>
        <p:spPr>
          <a:xfrm>
            <a:off x="880200" y="136872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CustomShape 10"/>
          <p:cNvSpPr/>
          <p:nvPr/>
        </p:nvSpPr>
        <p:spPr>
          <a:xfrm>
            <a:off x="880560" y="210132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Line 11"/>
          <p:cNvSpPr/>
          <p:nvPr/>
        </p:nvSpPr>
        <p:spPr>
          <a:xfrm>
            <a:off x="2054160" y="2197800"/>
            <a:ext cx="360" cy="13500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45" name="Line 12"/>
          <p:cNvSpPr/>
          <p:nvPr/>
        </p:nvSpPr>
        <p:spPr>
          <a:xfrm flipH="1">
            <a:off x="2054520" y="1533240"/>
            <a:ext cx="249480" cy="664560"/>
          </a:xfrm>
          <a:prstGeom prst="line">
            <a:avLst/>
          </a:prstGeom>
          <a:ln>
            <a:solidFill>
              <a:srgbClr val="0000ff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Line 13"/>
          <p:cNvSpPr/>
          <p:nvPr/>
        </p:nvSpPr>
        <p:spPr>
          <a:xfrm>
            <a:off x="3189240" y="2198520"/>
            <a:ext cx="360" cy="13500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47" name="Line 14"/>
          <p:cNvSpPr/>
          <p:nvPr/>
        </p:nvSpPr>
        <p:spPr>
          <a:xfrm flipH="1">
            <a:off x="3189600" y="1533240"/>
            <a:ext cx="266400" cy="665280"/>
          </a:xfrm>
          <a:prstGeom prst="line">
            <a:avLst/>
          </a:prstGeom>
          <a:ln>
            <a:solidFill>
              <a:srgbClr val="0000ff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Line 15"/>
          <p:cNvSpPr/>
          <p:nvPr/>
        </p:nvSpPr>
        <p:spPr>
          <a:xfrm>
            <a:off x="3119040" y="2198160"/>
            <a:ext cx="360" cy="13500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49" name="Line 16"/>
          <p:cNvSpPr/>
          <p:nvPr/>
        </p:nvSpPr>
        <p:spPr>
          <a:xfrm flipH="1">
            <a:off x="3119400" y="1533600"/>
            <a:ext cx="264600" cy="664560"/>
          </a:xfrm>
          <a:prstGeom prst="line">
            <a:avLst/>
          </a:prstGeom>
          <a:ln>
            <a:solidFill>
              <a:srgbClr val="0000ff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Line 17"/>
          <p:cNvSpPr/>
          <p:nvPr/>
        </p:nvSpPr>
        <p:spPr>
          <a:xfrm>
            <a:off x="527328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1" name="Line 18"/>
          <p:cNvSpPr/>
          <p:nvPr/>
        </p:nvSpPr>
        <p:spPr>
          <a:xfrm>
            <a:off x="415944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2" name="Line 19"/>
          <p:cNvSpPr/>
          <p:nvPr/>
        </p:nvSpPr>
        <p:spPr>
          <a:xfrm>
            <a:off x="443808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3" name="Line 20"/>
          <p:cNvSpPr/>
          <p:nvPr/>
        </p:nvSpPr>
        <p:spPr>
          <a:xfrm>
            <a:off x="471636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4" name="Line 21"/>
          <p:cNvSpPr/>
          <p:nvPr/>
        </p:nvSpPr>
        <p:spPr>
          <a:xfrm>
            <a:off x="499500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5" name="Line 22"/>
          <p:cNvSpPr/>
          <p:nvPr/>
        </p:nvSpPr>
        <p:spPr>
          <a:xfrm>
            <a:off x="248868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6" name="Line 23"/>
          <p:cNvSpPr/>
          <p:nvPr/>
        </p:nvSpPr>
        <p:spPr>
          <a:xfrm>
            <a:off x="388116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7" name="Line 24"/>
          <p:cNvSpPr/>
          <p:nvPr/>
        </p:nvSpPr>
        <p:spPr>
          <a:xfrm>
            <a:off x="137448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8" name="Line 25"/>
          <p:cNvSpPr/>
          <p:nvPr/>
        </p:nvSpPr>
        <p:spPr>
          <a:xfrm>
            <a:off x="165312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59" name="Line 26"/>
          <p:cNvSpPr/>
          <p:nvPr/>
        </p:nvSpPr>
        <p:spPr>
          <a:xfrm>
            <a:off x="193140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0" name="Line 27"/>
          <p:cNvSpPr/>
          <p:nvPr/>
        </p:nvSpPr>
        <p:spPr>
          <a:xfrm>
            <a:off x="221004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1" name="Line 28"/>
          <p:cNvSpPr/>
          <p:nvPr/>
        </p:nvSpPr>
        <p:spPr>
          <a:xfrm>
            <a:off x="276696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2" name="Line 29"/>
          <p:cNvSpPr/>
          <p:nvPr/>
        </p:nvSpPr>
        <p:spPr>
          <a:xfrm>
            <a:off x="304560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3" name="Line 30"/>
          <p:cNvSpPr/>
          <p:nvPr/>
        </p:nvSpPr>
        <p:spPr>
          <a:xfrm>
            <a:off x="332388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4" name="Line 31"/>
          <p:cNvSpPr/>
          <p:nvPr/>
        </p:nvSpPr>
        <p:spPr>
          <a:xfrm>
            <a:off x="3602520" y="1476720"/>
            <a:ext cx="360" cy="12096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5" name="CustomShape 32"/>
          <p:cNvSpPr/>
          <p:nvPr/>
        </p:nvSpPr>
        <p:spPr>
          <a:xfrm flipV="1">
            <a:off x="1013760" y="2905920"/>
            <a:ext cx="46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6" name="CustomShape 33"/>
          <p:cNvSpPr/>
          <p:nvPr/>
        </p:nvSpPr>
        <p:spPr>
          <a:xfrm>
            <a:off x="1013760" y="356688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7" name="CustomShape 34"/>
          <p:cNvSpPr/>
          <p:nvPr/>
        </p:nvSpPr>
        <p:spPr>
          <a:xfrm>
            <a:off x="1013760" y="4216680"/>
            <a:ext cx="468792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8" name="Line 35"/>
          <p:cNvSpPr/>
          <p:nvPr/>
        </p:nvSpPr>
        <p:spPr>
          <a:xfrm>
            <a:off x="102024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9" name="Line 36"/>
          <p:cNvSpPr/>
          <p:nvPr/>
        </p:nvSpPr>
        <p:spPr>
          <a:xfrm>
            <a:off x="1013400" y="350244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70" name="Line 37"/>
          <p:cNvSpPr/>
          <p:nvPr/>
        </p:nvSpPr>
        <p:spPr>
          <a:xfrm>
            <a:off x="1013400" y="415620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71" name="Line 38"/>
          <p:cNvSpPr/>
          <p:nvPr/>
        </p:nvSpPr>
        <p:spPr>
          <a:xfrm>
            <a:off x="123264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2" name="CustomShape 39"/>
          <p:cNvSpPr/>
          <p:nvPr/>
        </p:nvSpPr>
        <p:spPr>
          <a:xfrm>
            <a:off x="407520" y="254808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Estimação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73" name="CustomShape 40"/>
          <p:cNvSpPr/>
          <p:nvPr/>
        </p:nvSpPr>
        <p:spPr>
          <a:xfrm>
            <a:off x="407520" y="3204720"/>
            <a:ext cx="794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Entrada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74" name="CustomShape 41"/>
          <p:cNvSpPr/>
          <p:nvPr/>
        </p:nvSpPr>
        <p:spPr>
          <a:xfrm>
            <a:off x="407520" y="385164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Observações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75" name="CustomShape 42"/>
          <p:cNvSpPr/>
          <p:nvPr/>
        </p:nvSpPr>
        <p:spPr>
          <a:xfrm>
            <a:off x="5583600" y="290808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76" name="CustomShape 43"/>
          <p:cNvSpPr/>
          <p:nvPr/>
        </p:nvSpPr>
        <p:spPr>
          <a:xfrm>
            <a:off x="5592960" y="356724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77" name="CustomShape 44"/>
          <p:cNvSpPr/>
          <p:nvPr/>
        </p:nvSpPr>
        <p:spPr>
          <a:xfrm>
            <a:off x="5592960" y="422352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78" name="CustomShape 45"/>
          <p:cNvSpPr/>
          <p:nvPr/>
        </p:nvSpPr>
        <p:spPr>
          <a:xfrm>
            <a:off x="804240" y="274320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CustomShape 46"/>
          <p:cNvSpPr/>
          <p:nvPr/>
        </p:nvSpPr>
        <p:spPr>
          <a:xfrm>
            <a:off x="799560" y="339768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CustomShape 47"/>
          <p:cNvSpPr/>
          <p:nvPr/>
        </p:nvSpPr>
        <p:spPr>
          <a:xfrm>
            <a:off x="804960" y="4051800"/>
            <a:ext cx="181800" cy="164520"/>
          </a:xfrm>
          <a:prstGeom prst="curvedConnector3">
            <a:avLst>
              <a:gd name="adj1" fmla="val -5632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Line 48"/>
          <p:cNvSpPr/>
          <p:nvPr/>
        </p:nvSpPr>
        <p:spPr>
          <a:xfrm>
            <a:off x="1978560" y="4051080"/>
            <a:ext cx="360" cy="23184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82" name="Line 49"/>
          <p:cNvSpPr/>
          <p:nvPr/>
        </p:nvSpPr>
        <p:spPr>
          <a:xfrm>
            <a:off x="1978560" y="2910960"/>
            <a:ext cx="360" cy="1257480"/>
          </a:xfrm>
          <a:prstGeom prst="line">
            <a:avLst/>
          </a:prstGeom>
          <a:ln>
            <a:solidFill>
              <a:srgbClr val="0000ff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83" name="Group 50"/>
          <p:cNvGrpSpPr/>
          <p:nvPr/>
        </p:nvGrpSpPr>
        <p:grpSpPr>
          <a:xfrm>
            <a:off x="3725640" y="2910960"/>
            <a:ext cx="360" cy="1373040"/>
            <a:chOff x="3725640" y="2910960"/>
            <a:chExt cx="360" cy="1373040"/>
          </a:xfrm>
        </p:grpSpPr>
        <p:sp>
          <p:nvSpPr>
            <p:cNvPr id="784" name="Line 51"/>
            <p:cNvSpPr/>
            <p:nvPr/>
          </p:nvSpPr>
          <p:spPr>
            <a:xfrm>
              <a:off x="3725640" y="4051800"/>
              <a:ext cx="360" cy="232200"/>
            </a:xfrm>
            <a:prstGeom prst="line">
              <a:avLst/>
            </a:prstGeom>
            <a:ln w="12600">
              <a:solidFill>
                <a:srgbClr val="0000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85" name="Line 52"/>
            <p:cNvSpPr/>
            <p:nvPr/>
          </p:nvSpPr>
          <p:spPr>
            <a:xfrm>
              <a:off x="3725640" y="2910960"/>
              <a:ext cx="360" cy="1258560"/>
            </a:xfrm>
            <a:prstGeom prst="line">
              <a:avLst/>
            </a:prstGeom>
            <a:ln>
              <a:solidFill>
                <a:srgbClr val="0000ff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86" name="Group 53"/>
          <p:cNvGrpSpPr/>
          <p:nvPr/>
        </p:nvGrpSpPr>
        <p:grpSpPr>
          <a:xfrm>
            <a:off x="3583080" y="2908080"/>
            <a:ext cx="360" cy="1375560"/>
            <a:chOff x="3583080" y="2908080"/>
            <a:chExt cx="360" cy="1375560"/>
          </a:xfrm>
        </p:grpSpPr>
        <p:sp>
          <p:nvSpPr>
            <p:cNvPr id="787" name="Line 54"/>
            <p:cNvSpPr/>
            <p:nvPr/>
          </p:nvSpPr>
          <p:spPr>
            <a:xfrm>
              <a:off x="3583080" y="4051080"/>
              <a:ext cx="360" cy="232560"/>
            </a:xfrm>
            <a:prstGeom prst="line">
              <a:avLst/>
            </a:prstGeom>
            <a:ln w="12600">
              <a:solidFill>
                <a:srgbClr val="0000ff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88" name="Line 55"/>
            <p:cNvSpPr/>
            <p:nvPr/>
          </p:nvSpPr>
          <p:spPr>
            <a:xfrm>
              <a:off x="3583080" y="2908080"/>
              <a:ext cx="360" cy="1260720"/>
            </a:xfrm>
            <a:prstGeom prst="line">
              <a:avLst/>
            </a:prstGeom>
            <a:ln>
              <a:solidFill>
                <a:srgbClr val="0000ff"/>
              </a:solidFill>
              <a:custDash>
                <a:ds d="2000000" sp="600000"/>
                <a:ds d="100000" sp="600000"/>
                <a:ds d="100000" sp="6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89" name="CustomShape 56"/>
          <p:cNvSpPr/>
          <p:nvPr/>
        </p:nvSpPr>
        <p:spPr>
          <a:xfrm>
            <a:off x="3469680" y="4286520"/>
            <a:ext cx="31536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0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90" name="Line 57"/>
          <p:cNvSpPr/>
          <p:nvPr/>
        </p:nvSpPr>
        <p:spPr>
          <a:xfrm>
            <a:off x="519768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1" name="Line 58"/>
          <p:cNvSpPr/>
          <p:nvPr/>
        </p:nvSpPr>
        <p:spPr>
          <a:xfrm>
            <a:off x="408384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2" name="Line 59"/>
          <p:cNvSpPr/>
          <p:nvPr/>
        </p:nvSpPr>
        <p:spPr>
          <a:xfrm>
            <a:off x="436212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3" name="Line 60"/>
          <p:cNvSpPr/>
          <p:nvPr/>
        </p:nvSpPr>
        <p:spPr>
          <a:xfrm>
            <a:off x="464076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4" name="Line 61"/>
          <p:cNvSpPr/>
          <p:nvPr/>
        </p:nvSpPr>
        <p:spPr>
          <a:xfrm>
            <a:off x="491904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5" name="Line 62"/>
          <p:cNvSpPr/>
          <p:nvPr/>
        </p:nvSpPr>
        <p:spPr>
          <a:xfrm>
            <a:off x="241272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6" name="Line 63"/>
          <p:cNvSpPr/>
          <p:nvPr/>
        </p:nvSpPr>
        <p:spPr>
          <a:xfrm>
            <a:off x="380520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7" name="Line 64"/>
          <p:cNvSpPr/>
          <p:nvPr/>
        </p:nvSpPr>
        <p:spPr>
          <a:xfrm>
            <a:off x="129888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8" name="Line 65"/>
          <p:cNvSpPr/>
          <p:nvPr/>
        </p:nvSpPr>
        <p:spPr>
          <a:xfrm>
            <a:off x="157716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99" name="Line 66"/>
          <p:cNvSpPr/>
          <p:nvPr/>
        </p:nvSpPr>
        <p:spPr>
          <a:xfrm>
            <a:off x="185580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0" name="Line 67"/>
          <p:cNvSpPr/>
          <p:nvPr/>
        </p:nvSpPr>
        <p:spPr>
          <a:xfrm>
            <a:off x="213444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1" name="Line 68"/>
          <p:cNvSpPr/>
          <p:nvPr/>
        </p:nvSpPr>
        <p:spPr>
          <a:xfrm>
            <a:off x="269136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2" name="Line 69"/>
          <p:cNvSpPr/>
          <p:nvPr/>
        </p:nvSpPr>
        <p:spPr>
          <a:xfrm>
            <a:off x="296964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3" name="Line 70"/>
          <p:cNvSpPr/>
          <p:nvPr/>
        </p:nvSpPr>
        <p:spPr>
          <a:xfrm>
            <a:off x="324828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4" name="Line 71"/>
          <p:cNvSpPr/>
          <p:nvPr/>
        </p:nvSpPr>
        <p:spPr>
          <a:xfrm>
            <a:off x="3526560" y="2851560"/>
            <a:ext cx="360" cy="120600"/>
          </a:xfrm>
          <a:prstGeom prst="line">
            <a:avLst/>
          </a:prstGeom>
          <a:ln w="126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5" name="Line 72"/>
          <p:cNvSpPr/>
          <p:nvPr/>
        </p:nvSpPr>
        <p:spPr>
          <a:xfrm>
            <a:off x="123264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6" name="Line 73"/>
          <p:cNvSpPr/>
          <p:nvPr/>
        </p:nvSpPr>
        <p:spPr>
          <a:xfrm>
            <a:off x="137412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7" name="Line 74"/>
          <p:cNvSpPr/>
          <p:nvPr/>
        </p:nvSpPr>
        <p:spPr>
          <a:xfrm>
            <a:off x="153792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8" name="Line 75"/>
          <p:cNvSpPr/>
          <p:nvPr/>
        </p:nvSpPr>
        <p:spPr>
          <a:xfrm>
            <a:off x="193428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09" name="Line 76"/>
          <p:cNvSpPr/>
          <p:nvPr/>
        </p:nvSpPr>
        <p:spPr>
          <a:xfrm>
            <a:off x="230940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10" name="Line 77"/>
          <p:cNvSpPr/>
          <p:nvPr/>
        </p:nvSpPr>
        <p:spPr>
          <a:xfrm>
            <a:off x="249408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11" name="Line 78"/>
          <p:cNvSpPr/>
          <p:nvPr/>
        </p:nvSpPr>
        <p:spPr>
          <a:xfrm>
            <a:off x="285228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12" name="Line 79"/>
          <p:cNvSpPr/>
          <p:nvPr/>
        </p:nvSpPr>
        <p:spPr>
          <a:xfrm>
            <a:off x="304920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13" name="Line 80"/>
          <p:cNvSpPr/>
          <p:nvPr/>
        </p:nvSpPr>
        <p:spPr>
          <a:xfrm>
            <a:off x="332964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14" name="Line 81"/>
          <p:cNvSpPr/>
          <p:nvPr/>
        </p:nvSpPr>
        <p:spPr>
          <a:xfrm>
            <a:off x="365904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15" name="Line 82"/>
          <p:cNvSpPr/>
          <p:nvPr/>
        </p:nvSpPr>
        <p:spPr>
          <a:xfrm>
            <a:off x="389628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16" name="Line 83"/>
          <p:cNvSpPr/>
          <p:nvPr/>
        </p:nvSpPr>
        <p:spPr>
          <a:xfrm>
            <a:off x="402372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17" name="Line 84"/>
          <p:cNvSpPr/>
          <p:nvPr/>
        </p:nvSpPr>
        <p:spPr>
          <a:xfrm>
            <a:off x="431496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18" name="Line 85"/>
          <p:cNvSpPr/>
          <p:nvPr/>
        </p:nvSpPr>
        <p:spPr>
          <a:xfrm>
            <a:off x="471276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19" name="Line 86"/>
          <p:cNvSpPr/>
          <p:nvPr/>
        </p:nvSpPr>
        <p:spPr>
          <a:xfrm>
            <a:off x="5055840" y="3502440"/>
            <a:ext cx="360" cy="1206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20" name="Line 87"/>
          <p:cNvSpPr/>
          <p:nvPr/>
        </p:nvSpPr>
        <p:spPr>
          <a:xfrm>
            <a:off x="137448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Line 88"/>
          <p:cNvSpPr/>
          <p:nvPr/>
        </p:nvSpPr>
        <p:spPr>
          <a:xfrm>
            <a:off x="153792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Line 89"/>
          <p:cNvSpPr/>
          <p:nvPr/>
        </p:nvSpPr>
        <p:spPr>
          <a:xfrm>
            <a:off x="193428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Line 90"/>
          <p:cNvSpPr/>
          <p:nvPr/>
        </p:nvSpPr>
        <p:spPr>
          <a:xfrm>
            <a:off x="230940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Line 91"/>
          <p:cNvSpPr/>
          <p:nvPr/>
        </p:nvSpPr>
        <p:spPr>
          <a:xfrm>
            <a:off x="249408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Line 92"/>
          <p:cNvSpPr/>
          <p:nvPr/>
        </p:nvSpPr>
        <p:spPr>
          <a:xfrm>
            <a:off x="285228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Line 93"/>
          <p:cNvSpPr/>
          <p:nvPr/>
        </p:nvSpPr>
        <p:spPr>
          <a:xfrm>
            <a:off x="304920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Line 94"/>
          <p:cNvSpPr/>
          <p:nvPr/>
        </p:nvSpPr>
        <p:spPr>
          <a:xfrm>
            <a:off x="332964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Line 95"/>
          <p:cNvSpPr/>
          <p:nvPr/>
        </p:nvSpPr>
        <p:spPr>
          <a:xfrm>
            <a:off x="365832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Line 96"/>
          <p:cNvSpPr/>
          <p:nvPr/>
        </p:nvSpPr>
        <p:spPr>
          <a:xfrm>
            <a:off x="389628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Line 97"/>
          <p:cNvSpPr/>
          <p:nvPr/>
        </p:nvSpPr>
        <p:spPr>
          <a:xfrm>
            <a:off x="402372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Line 98"/>
          <p:cNvSpPr/>
          <p:nvPr/>
        </p:nvSpPr>
        <p:spPr>
          <a:xfrm>
            <a:off x="431496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Line 99"/>
          <p:cNvSpPr/>
          <p:nvPr/>
        </p:nvSpPr>
        <p:spPr>
          <a:xfrm>
            <a:off x="471276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Line 100"/>
          <p:cNvSpPr/>
          <p:nvPr/>
        </p:nvSpPr>
        <p:spPr>
          <a:xfrm>
            <a:off x="5055840" y="2907360"/>
            <a:ext cx="360" cy="661320"/>
          </a:xfrm>
          <a:prstGeom prst="line">
            <a:avLst/>
          </a:prstGeom>
          <a:ln>
            <a:solidFill>
              <a:srgbClr val="ff0000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4" name="Picture 1" descr=""/>
          <p:cNvPicPr/>
          <p:nvPr/>
        </p:nvPicPr>
        <p:blipFill>
          <a:blip r:embed="rId1"/>
          <a:stretch/>
        </p:blipFill>
        <p:spPr>
          <a:xfrm>
            <a:off x="421200" y="4768920"/>
            <a:ext cx="5406840" cy="2017080"/>
          </a:xfrm>
          <a:prstGeom prst="rect">
            <a:avLst/>
          </a:prstGeom>
          <a:ln>
            <a:noFill/>
          </a:ln>
        </p:spPr>
      </p:pic>
      <p:sp>
        <p:nvSpPr>
          <p:cNvPr id="835" name="Line 101"/>
          <p:cNvSpPr/>
          <p:nvPr/>
        </p:nvSpPr>
        <p:spPr>
          <a:xfrm>
            <a:off x="4318200" y="2198520"/>
            <a:ext cx="360" cy="13500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36" name="Line 102"/>
          <p:cNvSpPr/>
          <p:nvPr/>
        </p:nvSpPr>
        <p:spPr>
          <a:xfrm flipH="1">
            <a:off x="4318560" y="1533600"/>
            <a:ext cx="590400" cy="664920"/>
          </a:xfrm>
          <a:prstGeom prst="line">
            <a:avLst/>
          </a:prstGeom>
          <a:ln>
            <a:solidFill>
              <a:srgbClr val="0000ff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Line 103"/>
          <p:cNvSpPr/>
          <p:nvPr/>
        </p:nvSpPr>
        <p:spPr>
          <a:xfrm>
            <a:off x="3412080" y="2198160"/>
            <a:ext cx="360" cy="13500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38" name="Line 104"/>
          <p:cNvSpPr/>
          <p:nvPr/>
        </p:nvSpPr>
        <p:spPr>
          <a:xfrm flipH="1">
            <a:off x="3411720" y="1533240"/>
            <a:ext cx="116640" cy="664200"/>
          </a:xfrm>
          <a:prstGeom prst="line">
            <a:avLst/>
          </a:prstGeom>
          <a:ln>
            <a:solidFill>
              <a:srgbClr val="0000ff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Line 105"/>
          <p:cNvSpPr/>
          <p:nvPr/>
        </p:nvSpPr>
        <p:spPr>
          <a:xfrm flipH="1">
            <a:off x="2054160" y="1533600"/>
            <a:ext cx="360" cy="66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Line 106"/>
          <p:cNvSpPr/>
          <p:nvPr/>
        </p:nvSpPr>
        <p:spPr>
          <a:xfrm flipH="1">
            <a:off x="3118680" y="1533960"/>
            <a:ext cx="360" cy="66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Line 107"/>
          <p:cNvSpPr/>
          <p:nvPr/>
        </p:nvSpPr>
        <p:spPr>
          <a:xfrm flipH="1">
            <a:off x="3411720" y="1533240"/>
            <a:ext cx="360" cy="66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Line 108"/>
          <p:cNvSpPr/>
          <p:nvPr/>
        </p:nvSpPr>
        <p:spPr>
          <a:xfrm flipH="1">
            <a:off x="3189600" y="1533240"/>
            <a:ext cx="360" cy="66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Line 109"/>
          <p:cNvSpPr/>
          <p:nvPr/>
        </p:nvSpPr>
        <p:spPr>
          <a:xfrm>
            <a:off x="1442160" y="2197080"/>
            <a:ext cx="360" cy="13500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44" name="Line 110"/>
          <p:cNvSpPr/>
          <p:nvPr/>
        </p:nvSpPr>
        <p:spPr>
          <a:xfrm flipH="1">
            <a:off x="1442520" y="1533600"/>
            <a:ext cx="141480" cy="663480"/>
          </a:xfrm>
          <a:prstGeom prst="line">
            <a:avLst/>
          </a:prstGeom>
          <a:ln>
            <a:solidFill>
              <a:srgbClr val="0000ff"/>
            </a:solidFill>
            <a:custDash>
              <a:ds d="2000000" sp="600000"/>
              <a:ds d="100000" sp="600000"/>
              <a:ds d="1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Line 111"/>
          <p:cNvSpPr/>
          <p:nvPr/>
        </p:nvSpPr>
        <p:spPr>
          <a:xfrm flipH="1">
            <a:off x="1442160" y="1532880"/>
            <a:ext cx="360" cy="66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Line 112"/>
          <p:cNvSpPr/>
          <p:nvPr/>
        </p:nvSpPr>
        <p:spPr>
          <a:xfrm flipH="1">
            <a:off x="4312080" y="1533600"/>
            <a:ext cx="360" cy="66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113"/>
          <p:cNvSpPr/>
          <p:nvPr/>
        </p:nvSpPr>
        <p:spPr>
          <a:xfrm flipV="1">
            <a:off x="1089360" y="285120"/>
            <a:ext cx="46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114"/>
          <p:cNvSpPr/>
          <p:nvPr/>
        </p:nvSpPr>
        <p:spPr>
          <a:xfrm>
            <a:off x="1089360" y="1020600"/>
            <a:ext cx="468792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Line 115"/>
          <p:cNvSpPr/>
          <p:nvPr/>
        </p:nvSpPr>
        <p:spPr>
          <a:xfrm>
            <a:off x="109620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Line 116"/>
          <p:cNvSpPr/>
          <p:nvPr/>
        </p:nvSpPr>
        <p:spPr>
          <a:xfrm>
            <a:off x="1089360" y="960120"/>
            <a:ext cx="360" cy="120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117"/>
          <p:cNvSpPr/>
          <p:nvPr/>
        </p:nvSpPr>
        <p:spPr>
          <a:xfrm>
            <a:off x="483120" y="-7200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Estimação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852" name="CustomShape 118"/>
          <p:cNvSpPr/>
          <p:nvPr/>
        </p:nvSpPr>
        <p:spPr>
          <a:xfrm>
            <a:off x="483120" y="65556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Observações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853" name="CustomShape 119"/>
          <p:cNvSpPr/>
          <p:nvPr/>
        </p:nvSpPr>
        <p:spPr>
          <a:xfrm>
            <a:off x="5659200" y="28800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854" name="CustomShape 120"/>
          <p:cNvSpPr/>
          <p:nvPr/>
        </p:nvSpPr>
        <p:spPr>
          <a:xfrm>
            <a:off x="5668560" y="102744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855" name="CustomShape 121"/>
          <p:cNvSpPr/>
          <p:nvPr/>
        </p:nvSpPr>
        <p:spPr>
          <a:xfrm>
            <a:off x="880200" y="123120"/>
            <a:ext cx="181800" cy="164520"/>
          </a:xfrm>
          <a:prstGeom prst="curvedConnector3">
            <a:avLst>
              <a:gd name="adj1" fmla="val -5632"/>
            </a:avLst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122"/>
          <p:cNvSpPr/>
          <p:nvPr/>
        </p:nvSpPr>
        <p:spPr>
          <a:xfrm>
            <a:off x="880560" y="855720"/>
            <a:ext cx="181800" cy="164520"/>
          </a:xfrm>
          <a:prstGeom prst="curvedConnector3">
            <a:avLst>
              <a:gd name="adj1" fmla="val -5632"/>
            </a:avLst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Line 123"/>
          <p:cNvSpPr/>
          <p:nvPr/>
        </p:nvSpPr>
        <p:spPr>
          <a:xfrm>
            <a:off x="2054160" y="952200"/>
            <a:ext cx="360" cy="135000"/>
          </a:xfrm>
          <a:prstGeom prst="line">
            <a:avLst/>
          </a:prstGeom>
          <a:ln w="1260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Line 124"/>
          <p:cNvSpPr/>
          <p:nvPr/>
        </p:nvSpPr>
        <p:spPr>
          <a:xfrm flipH="1">
            <a:off x="2054520" y="287640"/>
            <a:ext cx="249480" cy="664560"/>
          </a:xfrm>
          <a:prstGeom prst="line">
            <a:avLst/>
          </a:prstGeom>
          <a:ln cap="rnd" w="6480">
            <a:solidFill>
              <a:srgbClr val="0000ff"/>
            </a:solidFill>
            <a:custDash>
              <a:ds d="2900000" sp="900000"/>
              <a:ds d="100000" sp="900000"/>
              <a:ds d="100000" sp="9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Line 125"/>
          <p:cNvSpPr/>
          <p:nvPr/>
        </p:nvSpPr>
        <p:spPr>
          <a:xfrm>
            <a:off x="3189240" y="952920"/>
            <a:ext cx="360" cy="135000"/>
          </a:xfrm>
          <a:prstGeom prst="line">
            <a:avLst/>
          </a:prstGeom>
          <a:ln w="1260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Line 126"/>
          <p:cNvSpPr/>
          <p:nvPr/>
        </p:nvSpPr>
        <p:spPr>
          <a:xfrm flipH="1">
            <a:off x="3189600" y="287640"/>
            <a:ext cx="266400" cy="665280"/>
          </a:xfrm>
          <a:prstGeom prst="line">
            <a:avLst/>
          </a:prstGeom>
          <a:ln cap="rnd" w="6480">
            <a:solidFill>
              <a:srgbClr val="0000ff"/>
            </a:solidFill>
            <a:custDash>
              <a:ds d="2900000" sp="900000"/>
              <a:ds d="100000" sp="900000"/>
              <a:ds d="100000" sp="9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Line 127"/>
          <p:cNvSpPr/>
          <p:nvPr/>
        </p:nvSpPr>
        <p:spPr>
          <a:xfrm>
            <a:off x="3119040" y="952560"/>
            <a:ext cx="360" cy="135360"/>
          </a:xfrm>
          <a:prstGeom prst="line">
            <a:avLst/>
          </a:prstGeom>
          <a:ln w="1260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Line 128"/>
          <p:cNvSpPr/>
          <p:nvPr/>
        </p:nvSpPr>
        <p:spPr>
          <a:xfrm flipH="1">
            <a:off x="3119400" y="288000"/>
            <a:ext cx="264600" cy="664560"/>
          </a:xfrm>
          <a:prstGeom prst="line">
            <a:avLst/>
          </a:prstGeom>
          <a:ln cap="rnd" w="6480">
            <a:solidFill>
              <a:srgbClr val="0000ff"/>
            </a:solidFill>
            <a:custDash>
              <a:ds d="2900000" sp="900000"/>
              <a:ds d="100000" sp="900000"/>
              <a:ds d="100000" sp="9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Line 129"/>
          <p:cNvSpPr/>
          <p:nvPr/>
        </p:nvSpPr>
        <p:spPr>
          <a:xfrm>
            <a:off x="527328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Line 130"/>
          <p:cNvSpPr/>
          <p:nvPr/>
        </p:nvSpPr>
        <p:spPr>
          <a:xfrm>
            <a:off x="415944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Line 131"/>
          <p:cNvSpPr/>
          <p:nvPr/>
        </p:nvSpPr>
        <p:spPr>
          <a:xfrm>
            <a:off x="443808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Line 132"/>
          <p:cNvSpPr/>
          <p:nvPr/>
        </p:nvSpPr>
        <p:spPr>
          <a:xfrm>
            <a:off x="471636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Line 133"/>
          <p:cNvSpPr/>
          <p:nvPr/>
        </p:nvSpPr>
        <p:spPr>
          <a:xfrm>
            <a:off x="499500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Line 134"/>
          <p:cNvSpPr/>
          <p:nvPr/>
        </p:nvSpPr>
        <p:spPr>
          <a:xfrm>
            <a:off x="248868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Line 135"/>
          <p:cNvSpPr/>
          <p:nvPr/>
        </p:nvSpPr>
        <p:spPr>
          <a:xfrm>
            <a:off x="388116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Line 136"/>
          <p:cNvSpPr/>
          <p:nvPr/>
        </p:nvSpPr>
        <p:spPr>
          <a:xfrm>
            <a:off x="137448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Line 137"/>
          <p:cNvSpPr/>
          <p:nvPr/>
        </p:nvSpPr>
        <p:spPr>
          <a:xfrm>
            <a:off x="165312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Line 138"/>
          <p:cNvSpPr/>
          <p:nvPr/>
        </p:nvSpPr>
        <p:spPr>
          <a:xfrm>
            <a:off x="193140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Line 139"/>
          <p:cNvSpPr/>
          <p:nvPr/>
        </p:nvSpPr>
        <p:spPr>
          <a:xfrm>
            <a:off x="221004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Line 140"/>
          <p:cNvSpPr/>
          <p:nvPr/>
        </p:nvSpPr>
        <p:spPr>
          <a:xfrm>
            <a:off x="276696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Line 141"/>
          <p:cNvSpPr/>
          <p:nvPr/>
        </p:nvSpPr>
        <p:spPr>
          <a:xfrm>
            <a:off x="304560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Line 142"/>
          <p:cNvSpPr/>
          <p:nvPr/>
        </p:nvSpPr>
        <p:spPr>
          <a:xfrm>
            <a:off x="332388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Line 143"/>
          <p:cNvSpPr/>
          <p:nvPr/>
        </p:nvSpPr>
        <p:spPr>
          <a:xfrm>
            <a:off x="3602520" y="23112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Line 144"/>
          <p:cNvSpPr/>
          <p:nvPr/>
        </p:nvSpPr>
        <p:spPr>
          <a:xfrm>
            <a:off x="4318200" y="952920"/>
            <a:ext cx="360" cy="135000"/>
          </a:xfrm>
          <a:prstGeom prst="line">
            <a:avLst/>
          </a:prstGeom>
          <a:ln w="1260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Line 145"/>
          <p:cNvSpPr/>
          <p:nvPr/>
        </p:nvSpPr>
        <p:spPr>
          <a:xfrm flipH="1">
            <a:off x="4318560" y="288000"/>
            <a:ext cx="590400" cy="664920"/>
          </a:xfrm>
          <a:prstGeom prst="line">
            <a:avLst/>
          </a:prstGeom>
          <a:ln cap="rnd" w="6480">
            <a:solidFill>
              <a:srgbClr val="0000ff"/>
            </a:solidFill>
            <a:custDash>
              <a:ds d="2900000" sp="900000"/>
              <a:ds d="100000" sp="900000"/>
              <a:ds d="100000" sp="9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Line 146"/>
          <p:cNvSpPr/>
          <p:nvPr/>
        </p:nvSpPr>
        <p:spPr>
          <a:xfrm>
            <a:off x="3412080" y="952560"/>
            <a:ext cx="360" cy="135360"/>
          </a:xfrm>
          <a:prstGeom prst="line">
            <a:avLst/>
          </a:prstGeom>
          <a:ln w="1260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Line 147"/>
          <p:cNvSpPr/>
          <p:nvPr/>
        </p:nvSpPr>
        <p:spPr>
          <a:xfrm flipH="1">
            <a:off x="3411720" y="287640"/>
            <a:ext cx="116640" cy="664200"/>
          </a:xfrm>
          <a:prstGeom prst="line">
            <a:avLst/>
          </a:prstGeom>
          <a:ln cap="rnd" w="6480">
            <a:solidFill>
              <a:srgbClr val="0000ff"/>
            </a:solidFill>
            <a:custDash>
              <a:ds d="2900000" sp="900000"/>
              <a:ds d="100000" sp="900000"/>
              <a:ds d="100000" sp="9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Line 148"/>
          <p:cNvSpPr/>
          <p:nvPr/>
        </p:nvSpPr>
        <p:spPr>
          <a:xfrm flipH="1">
            <a:off x="2054160" y="288000"/>
            <a:ext cx="360" cy="66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Line 149"/>
          <p:cNvSpPr/>
          <p:nvPr/>
        </p:nvSpPr>
        <p:spPr>
          <a:xfrm flipH="1">
            <a:off x="3118680" y="288360"/>
            <a:ext cx="360" cy="66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Line 150"/>
          <p:cNvSpPr/>
          <p:nvPr/>
        </p:nvSpPr>
        <p:spPr>
          <a:xfrm flipH="1">
            <a:off x="3411720" y="287640"/>
            <a:ext cx="360" cy="66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Line 151"/>
          <p:cNvSpPr/>
          <p:nvPr/>
        </p:nvSpPr>
        <p:spPr>
          <a:xfrm flipH="1">
            <a:off x="3189600" y="287640"/>
            <a:ext cx="360" cy="66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Line 152"/>
          <p:cNvSpPr/>
          <p:nvPr/>
        </p:nvSpPr>
        <p:spPr>
          <a:xfrm>
            <a:off x="1442160" y="951480"/>
            <a:ext cx="360" cy="135000"/>
          </a:xfrm>
          <a:prstGeom prst="line">
            <a:avLst/>
          </a:prstGeom>
          <a:ln w="1260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Line 153"/>
          <p:cNvSpPr/>
          <p:nvPr/>
        </p:nvSpPr>
        <p:spPr>
          <a:xfrm flipH="1">
            <a:off x="1442520" y="288000"/>
            <a:ext cx="141480" cy="663480"/>
          </a:xfrm>
          <a:prstGeom prst="line">
            <a:avLst/>
          </a:prstGeom>
          <a:ln cap="rnd" w="6480">
            <a:solidFill>
              <a:srgbClr val="0000ff"/>
            </a:solidFill>
            <a:custDash>
              <a:ds d="2900000" sp="900000"/>
              <a:ds d="100000" sp="900000"/>
              <a:ds d="100000" sp="9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Line 154"/>
          <p:cNvSpPr/>
          <p:nvPr/>
        </p:nvSpPr>
        <p:spPr>
          <a:xfrm flipH="1">
            <a:off x="1442160" y="287280"/>
            <a:ext cx="360" cy="66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Line 155"/>
          <p:cNvSpPr/>
          <p:nvPr/>
        </p:nvSpPr>
        <p:spPr>
          <a:xfrm flipH="1">
            <a:off x="4312080" y="288000"/>
            <a:ext cx="360" cy="664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90" name="" descr=""/>
          <p:cNvPicPr/>
          <p:nvPr/>
        </p:nvPicPr>
        <p:blipFill>
          <a:blip r:embed="rId2"/>
          <a:stretch/>
        </p:blipFill>
        <p:spPr>
          <a:xfrm>
            <a:off x="288000" y="7442280"/>
            <a:ext cx="5403240" cy="134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Picture 177" descr=""/>
          <p:cNvPicPr/>
          <p:nvPr/>
        </p:nvPicPr>
        <p:blipFill>
          <a:blip r:embed="rId1"/>
          <a:srcRect l="1298" t="0" r="1298" b="0"/>
          <a:stretch/>
        </p:blipFill>
        <p:spPr>
          <a:xfrm>
            <a:off x="795240" y="2585160"/>
            <a:ext cx="5266440" cy="2017080"/>
          </a:xfrm>
          <a:prstGeom prst="rect">
            <a:avLst/>
          </a:prstGeom>
          <a:ln>
            <a:noFill/>
          </a:ln>
        </p:spPr>
      </p:pic>
      <p:pic>
        <p:nvPicPr>
          <p:cNvPr id="892" name="Picture 254" descr=""/>
          <p:cNvPicPr/>
          <p:nvPr/>
        </p:nvPicPr>
        <p:blipFill>
          <a:blip r:embed="rId2"/>
          <a:srcRect l="1675" t="0" r="1675" b="0"/>
          <a:stretch/>
        </p:blipFill>
        <p:spPr>
          <a:xfrm>
            <a:off x="258840" y="573120"/>
            <a:ext cx="4112280" cy="2010960"/>
          </a:xfrm>
          <a:prstGeom prst="rect">
            <a:avLst/>
          </a:prstGeom>
          <a:ln>
            <a:noFill/>
          </a:ln>
        </p:spPr>
      </p:pic>
      <p:pic>
        <p:nvPicPr>
          <p:cNvPr id="893" name="Picture 273" descr=""/>
          <p:cNvPicPr/>
          <p:nvPr/>
        </p:nvPicPr>
        <p:blipFill>
          <a:blip r:embed="rId3"/>
          <a:srcRect l="0" t="0" r="5487" b="0"/>
          <a:stretch/>
        </p:blipFill>
        <p:spPr>
          <a:xfrm>
            <a:off x="864360" y="6006960"/>
            <a:ext cx="4712400" cy="1249200"/>
          </a:xfrm>
          <a:prstGeom prst="rect">
            <a:avLst/>
          </a:prstGeom>
          <a:ln>
            <a:noFill/>
          </a:ln>
        </p:spPr>
      </p:pic>
      <p:pic>
        <p:nvPicPr>
          <p:cNvPr id="894" name="Picture 2" descr=""/>
          <p:cNvPicPr/>
          <p:nvPr/>
        </p:nvPicPr>
        <p:blipFill>
          <a:blip r:embed="rId4"/>
          <a:stretch/>
        </p:blipFill>
        <p:spPr>
          <a:xfrm>
            <a:off x="935640" y="4328280"/>
            <a:ext cx="4986360" cy="1249200"/>
          </a:xfrm>
          <a:prstGeom prst="rect">
            <a:avLst/>
          </a:prstGeom>
          <a:ln>
            <a:noFill/>
          </a:ln>
        </p:spPr>
      </p:pic>
      <p:pic>
        <p:nvPicPr>
          <p:cNvPr id="895" name="" descr=""/>
          <p:cNvPicPr/>
          <p:nvPr/>
        </p:nvPicPr>
        <p:blipFill>
          <a:blip r:embed="rId5"/>
          <a:srcRect l="1878" t="0" r="1054" b="0"/>
          <a:stretch/>
        </p:blipFill>
        <p:spPr>
          <a:xfrm>
            <a:off x="1164600" y="7655040"/>
            <a:ext cx="4112280" cy="201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CustomShape 1"/>
          <p:cNvSpPr/>
          <p:nvPr/>
        </p:nvSpPr>
        <p:spPr>
          <a:xfrm flipV="1">
            <a:off x="1039320" y="1875600"/>
            <a:ext cx="46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2"/>
          <p:cNvSpPr/>
          <p:nvPr/>
        </p:nvSpPr>
        <p:spPr>
          <a:xfrm>
            <a:off x="1039320" y="2611080"/>
            <a:ext cx="468792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Line 3"/>
          <p:cNvSpPr/>
          <p:nvPr/>
        </p:nvSpPr>
        <p:spPr>
          <a:xfrm>
            <a:off x="1046160" y="1821600"/>
            <a:ext cx="360" cy="120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Line 4"/>
          <p:cNvSpPr/>
          <p:nvPr/>
        </p:nvSpPr>
        <p:spPr>
          <a:xfrm>
            <a:off x="1039320" y="2550600"/>
            <a:ext cx="360" cy="120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5"/>
          <p:cNvSpPr/>
          <p:nvPr/>
        </p:nvSpPr>
        <p:spPr>
          <a:xfrm>
            <a:off x="325080" y="133848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Measurement Receipt Time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01" name="CustomShape 6"/>
          <p:cNvSpPr/>
          <p:nvPr/>
        </p:nvSpPr>
        <p:spPr>
          <a:xfrm>
            <a:off x="325080" y="2174040"/>
            <a:ext cx="10854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Measurement Time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02" name="CustomShape 7"/>
          <p:cNvSpPr/>
          <p:nvPr/>
        </p:nvSpPr>
        <p:spPr>
          <a:xfrm>
            <a:off x="5609160" y="187848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pt-BR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03" name="CustomShape 8"/>
          <p:cNvSpPr/>
          <p:nvPr/>
        </p:nvSpPr>
        <p:spPr>
          <a:xfrm>
            <a:off x="830160" y="1713600"/>
            <a:ext cx="181800" cy="164520"/>
          </a:xfrm>
          <a:prstGeom prst="curvedConnector3">
            <a:avLst>
              <a:gd name="adj1" fmla="val -5632"/>
            </a:avLst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9"/>
          <p:cNvSpPr/>
          <p:nvPr/>
        </p:nvSpPr>
        <p:spPr>
          <a:xfrm>
            <a:off x="830520" y="2446200"/>
            <a:ext cx="181800" cy="164520"/>
          </a:xfrm>
          <a:prstGeom prst="curvedConnector3">
            <a:avLst>
              <a:gd name="adj1" fmla="val -5632"/>
            </a:avLst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Line 10"/>
          <p:cNvSpPr/>
          <p:nvPr/>
        </p:nvSpPr>
        <p:spPr>
          <a:xfrm>
            <a:off x="2004120" y="2542680"/>
            <a:ext cx="360" cy="135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Line 11"/>
          <p:cNvSpPr/>
          <p:nvPr/>
        </p:nvSpPr>
        <p:spPr>
          <a:xfrm flipH="1">
            <a:off x="2004480" y="1876680"/>
            <a:ext cx="155520" cy="6660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Line 12"/>
          <p:cNvSpPr/>
          <p:nvPr/>
        </p:nvSpPr>
        <p:spPr>
          <a:xfrm>
            <a:off x="3283920" y="2543400"/>
            <a:ext cx="360" cy="135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Line 13"/>
          <p:cNvSpPr/>
          <p:nvPr/>
        </p:nvSpPr>
        <p:spPr>
          <a:xfrm flipH="1">
            <a:off x="3283560" y="1876320"/>
            <a:ext cx="244440" cy="6670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Line 14"/>
          <p:cNvSpPr/>
          <p:nvPr/>
        </p:nvSpPr>
        <p:spPr>
          <a:xfrm>
            <a:off x="3069000" y="2543040"/>
            <a:ext cx="360" cy="135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Line 15"/>
          <p:cNvSpPr/>
          <p:nvPr/>
        </p:nvSpPr>
        <p:spPr>
          <a:xfrm flipH="1">
            <a:off x="3069360" y="1876680"/>
            <a:ext cx="98640" cy="6656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Line 16"/>
          <p:cNvSpPr/>
          <p:nvPr/>
        </p:nvSpPr>
        <p:spPr>
          <a:xfrm>
            <a:off x="4268880" y="2543400"/>
            <a:ext cx="360" cy="135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Line 17"/>
          <p:cNvSpPr/>
          <p:nvPr/>
        </p:nvSpPr>
        <p:spPr>
          <a:xfrm flipH="1">
            <a:off x="4268520" y="1878480"/>
            <a:ext cx="483480" cy="6649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Line 18"/>
          <p:cNvSpPr/>
          <p:nvPr/>
        </p:nvSpPr>
        <p:spPr>
          <a:xfrm flipH="1">
            <a:off x="2004120" y="1878480"/>
            <a:ext cx="360" cy="664200"/>
          </a:xfrm>
          <a:prstGeom prst="line">
            <a:avLst/>
          </a:prstGeom>
          <a:ln>
            <a:solidFill>
              <a:srgbClr val="ed1c2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Line 19"/>
          <p:cNvSpPr/>
          <p:nvPr/>
        </p:nvSpPr>
        <p:spPr>
          <a:xfrm flipH="1">
            <a:off x="3068640" y="1878840"/>
            <a:ext cx="360" cy="664200"/>
          </a:xfrm>
          <a:prstGeom prst="line">
            <a:avLst/>
          </a:prstGeom>
          <a:ln>
            <a:solidFill>
              <a:srgbClr val="ed1c2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Line 20"/>
          <p:cNvSpPr/>
          <p:nvPr/>
        </p:nvSpPr>
        <p:spPr>
          <a:xfrm flipH="1">
            <a:off x="3283560" y="1878120"/>
            <a:ext cx="360" cy="664200"/>
          </a:xfrm>
          <a:prstGeom prst="line">
            <a:avLst/>
          </a:prstGeom>
          <a:ln>
            <a:solidFill>
              <a:srgbClr val="ed1c2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Line 21"/>
          <p:cNvSpPr/>
          <p:nvPr/>
        </p:nvSpPr>
        <p:spPr>
          <a:xfrm>
            <a:off x="1392120" y="2541960"/>
            <a:ext cx="360" cy="135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Line 22"/>
          <p:cNvSpPr/>
          <p:nvPr/>
        </p:nvSpPr>
        <p:spPr>
          <a:xfrm flipH="1">
            <a:off x="1392480" y="1878480"/>
            <a:ext cx="141480" cy="6634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Line 23"/>
          <p:cNvSpPr/>
          <p:nvPr/>
        </p:nvSpPr>
        <p:spPr>
          <a:xfrm flipH="1">
            <a:off x="1392120" y="1877760"/>
            <a:ext cx="360" cy="664200"/>
          </a:xfrm>
          <a:prstGeom prst="line">
            <a:avLst/>
          </a:prstGeom>
          <a:ln>
            <a:solidFill>
              <a:srgbClr val="ed1c2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Line 24"/>
          <p:cNvSpPr/>
          <p:nvPr/>
        </p:nvSpPr>
        <p:spPr>
          <a:xfrm flipH="1">
            <a:off x="4262040" y="1878480"/>
            <a:ext cx="360" cy="664200"/>
          </a:xfrm>
          <a:prstGeom prst="line">
            <a:avLst/>
          </a:prstGeom>
          <a:ln>
            <a:solidFill>
              <a:srgbClr val="ed1c24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25"/>
          <p:cNvSpPr/>
          <p:nvPr/>
        </p:nvSpPr>
        <p:spPr>
          <a:xfrm>
            <a:off x="1134000" y="26226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6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k-2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21" name="CustomShape 26"/>
          <p:cNvSpPr/>
          <p:nvPr/>
        </p:nvSpPr>
        <p:spPr>
          <a:xfrm>
            <a:off x="1748520" y="26226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6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k-1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22" name="CustomShape 27"/>
          <p:cNvSpPr/>
          <p:nvPr/>
        </p:nvSpPr>
        <p:spPr>
          <a:xfrm>
            <a:off x="2756880" y="26226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6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23" name="CustomShape 28"/>
          <p:cNvSpPr/>
          <p:nvPr/>
        </p:nvSpPr>
        <p:spPr>
          <a:xfrm>
            <a:off x="3045960" y="26226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6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k+1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24" name="CustomShape 29"/>
          <p:cNvSpPr/>
          <p:nvPr/>
        </p:nvSpPr>
        <p:spPr>
          <a:xfrm>
            <a:off x="4022640" y="26226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i="1" lang="pt-BR" sz="16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k+2</a:t>
            </a:r>
            <a:endParaRPr b="0" lang="pt-BR" sz="1600" spc="-1" strike="noStrike">
              <a:latin typeface="Arial"/>
            </a:endParaRPr>
          </a:p>
        </p:txBody>
      </p:sp>
      <p:cxnSp>
        <p:nvCxnSpPr>
          <p:cNvPr id="925" name="Line 30"/>
          <p:cNvCxnSpPr/>
          <p:nvPr/>
        </p:nvCxnSpPr>
        <p:spPr>
          <a:xfrm flipH="1" flipV="1">
            <a:off x="1385640" y="1825200"/>
            <a:ext cx="155520" cy="720"/>
          </a:xfrm>
          <a:prstGeom prst="straightConnector1">
            <a:avLst/>
          </a:prstGeom>
          <a:ln>
            <a:solidFill>
              <a:srgbClr val="000000"/>
            </a:solidFill>
            <a:headEnd len="sm" type="oval" w="lg"/>
            <a:tailEnd len="sm" type="oval" w="lg"/>
          </a:ln>
        </p:spPr>
      </p:cxnSp>
      <p:cxnSp>
        <p:nvCxnSpPr>
          <p:cNvPr id="926" name="Line 31"/>
          <p:cNvCxnSpPr/>
          <p:nvPr/>
        </p:nvCxnSpPr>
        <p:spPr>
          <a:xfrm flipH="1" flipV="1">
            <a:off x="1998000" y="1825560"/>
            <a:ext cx="155520" cy="720"/>
          </a:xfrm>
          <a:prstGeom prst="straightConnector1">
            <a:avLst/>
          </a:prstGeom>
          <a:ln>
            <a:solidFill>
              <a:srgbClr val="000000"/>
            </a:solidFill>
            <a:headEnd len="sm" type="oval" w="lg"/>
            <a:tailEnd len="sm" type="oval" w="lg"/>
          </a:ln>
        </p:spPr>
      </p:cxnSp>
      <p:cxnSp>
        <p:nvCxnSpPr>
          <p:cNvPr id="927" name="Line 32"/>
          <p:cNvCxnSpPr/>
          <p:nvPr/>
        </p:nvCxnSpPr>
        <p:spPr>
          <a:xfrm flipH="1">
            <a:off x="3060000" y="1828080"/>
            <a:ext cx="111240" cy="1800"/>
          </a:xfrm>
          <a:prstGeom prst="straightConnector1">
            <a:avLst/>
          </a:prstGeom>
          <a:ln>
            <a:solidFill>
              <a:srgbClr val="000000"/>
            </a:solidFill>
            <a:headEnd len="sm" type="oval" w="lg"/>
            <a:tailEnd len="sm" type="oval" w="lg"/>
          </a:ln>
        </p:spPr>
      </p:cxnSp>
      <p:cxnSp>
        <p:nvCxnSpPr>
          <p:cNvPr id="928" name="Line 33"/>
          <p:cNvCxnSpPr/>
          <p:nvPr/>
        </p:nvCxnSpPr>
        <p:spPr>
          <a:xfrm flipH="1">
            <a:off x="3276000" y="1828800"/>
            <a:ext cx="253440" cy="1080"/>
          </a:xfrm>
          <a:prstGeom prst="straightConnector1">
            <a:avLst/>
          </a:prstGeom>
          <a:ln>
            <a:solidFill>
              <a:srgbClr val="000000"/>
            </a:solidFill>
            <a:headEnd len="sm" type="oval" w="lg"/>
            <a:tailEnd len="sm" type="oval" w="lg"/>
          </a:ln>
        </p:spPr>
      </p:cxnSp>
      <p:cxnSp>
        <p:nvCxnSpPr>
          <p:cNvPr id="929" name="Line 34"/>
          <p:cNvCxnSpPr/>
          <p:nvPr/>
        </p:nvCxnSpPr>
        <p:spPr>
          <a:xfrm flipH="1">
            <a:off x="4257360" y="1829880"/>
            <a:ext cx="502200" cy="360"/>
          </a:xfrm>
          <a:prstGeom prst="straightConnector1">
            <a:avLst/>
          </a:prstGeom>
          <a:ln>
            <a:solidFill>
              <a:srgbClr val="000000"/>
            </a:solidFill>
            <a:headEnd len="sm" type="oval" w="lg"/>
            <a:tailEnd len="sm" type="oval" w="lg"/>
          </a:ln>
        </p:spPr>
      </p:cxnSp>
      <p:sp>
        <p:nvSpPr>
          <p:cNvPr id="930" name="CustomShape 35"/>
          <p:cNvSpPr/>
          <p:nvPr/>
        </p:nvSpPr>
        <p:spPr>
          <a:xfrm>
            <a:off x="1170000" y="13986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i="1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δ</a:t>
            </a:r>
            <a:r>
              <a:rPr b="0" i="1" lang="pt-BR" sz="12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k-2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1" name="CustomShape 36"/>
          <p:cNvSpPr/>
          <p:nvPr/>
        </p:nvSpPr>
        <p:spPr>
          <a:xfrm>
            <a:off x="1820520" y="14706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δ</a:t>
            </a:r>
            <a:r>
              <a:rPr b="0" i="1" lang="pt-BR" sz="12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k-1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2" name="CustomShape 37"/>
          <p:cNvSpPr/>
          <p:nvPr/>
        </p:nvSpPr>
        <p:spPr>
          <a:xfrm>
            <a:off x="2828880" y="14706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δ</a:t>
            </a:r>
            <a:r>
              <a:rPr b="0" i="1" lang="pt-BR" sz="12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3" name="CustomShape 38"/>
          <p:cNvSpPr/>
          <p:nvPr/>
        </p:nvSpPr>
        <p:spPr>
          <a:xfrm>
            <a:off x="3117960" y="14706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δ</a:t>
            </a:r>
            <a:r>
              <a:rPr b="0" i="1" lang="pt-BR" sz="12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k+1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4" name="CustomShape 39"/>
          <p:cNvSpPr/>
          <p:nvPr/>
        </p:nvSpPr>
        <p:spPr>
          <a:xfrm>
            <a:off x="4166640" y="1470600"/>
            <a:ext cx="631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δ</a:t>
            </a:r>
            <a:r>
              <a:rPr b="0" i="1" lang="pt-BR" sz="12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k+2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5" name="CustomShape 40"/>
          <p:cNvSpPr/>
          <p:nvPr/>
        </p:nvSpPr>
        <p:spPr>
          <a:xfrm>
            <a:off x="5609160" y="2610720"/>
            <a:ext cx="2178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pt-BR" sz="1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936" name="" descr=""/>
          <p:cNvPicPr/>
          <p:nvPr/>
        </p:nvPicPr>
        <p:blipFill>
          <a:blip r:embed="rId1"/>
          <a:stretch/>
        </p:blipFill>
        <p:spPr>
          <a:xfrm>
            <a:off x="324720" y="3174120"/>
            <a:ext cx="5501880" cy="165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</TotalTime>
  <Application>LibreOffice/6.0.5.2$Windows_X86_64 LibreOffice_project/54c8cbb85f300ac59db32fe8a675ff7683cd5a16</Application>
  <Words>254</Words>
  <Paragraphs>187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2017-11-02T13:27:06Z</dcterms:created>
  <dc:creator>Taiguara</dc:creator>
  <dc:description/>
  <dc:language>pt-BR</dc:language>
  <cp:lastModifiedBy/>
  <dcterms:modified xsi:type="dcterms:W3CDTF">2018-07-23T17:50:18Z</dcterms:modified>
  <cp:revision>53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A4 Paper (210x297 mm)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